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660" r:id="rId6"/>
    <p:sldMasterId id="2147483673" r:id="rId7"/>
  </p:sldMasterIdLst>
  <p:notesMasterIdLst>
    <p:notesMasterId r:id="rId17"/>
  </p:notesMasterIdLst>
  <p:handoutMasterIdLst>
    <p:handoutMasterId r:id="rId18"/>
  </p:handoutMasterIdLst>
  <p:sldIdLst>
    <p:sldId id="329" r:id="rId8"/>
    <p:sldId id="256" r:id="rId9"/>
    <p:sldId id="600" r:id="rId10"/>
    <p:sldId id="599" r:id="rId11"/>
    <p:sldId id="594" r:id="rId12"/>
    <p:sldId id="598" r:id="rId13"/>
    <p:sldId id="601" r:id="rId14"/>
    <p:sldId id="604" r:id="rId15"/>
    <p:sldId id="595" r:id="rId16"/>
  </p:sldIdLst>
  <p:sldSz cx="9144000" cy="6858000" type="screen4x3"/>
  <p:notesSz cx="6858000" cy="952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349" userDrawn="1">
          <p15:clr>
            <a:srgbClr val="A4A3A4"/>
          </p15:clr>
        </p15:guide>
        <p15:guide id="2" pos="2100" userDrawn="1">
          <p15:clr>
            <a:srgbClr val="A4A3A4"/>
          </p15:clr>
        </p15:guide>
        <p15:guide id="3" pos="2140" userDrawn="1">
          <p15:clr>
            <a:srgbClr val="A4A3A4"/>
          </p15:clr>
        </p15:guide>
        <p15:guide id="4" orient="horz" pos="3000" userDrawn="1">
          <p15:clr>
            <a:srgbClr val="A4A3A4"/>
          </p15:clr>
        </p15:guide>
        <p15:guide id="5" pos="2119" userDrawn="1">
          <p15:clr>
            <a:srgbClr val="A4A3A4"/>
          </p15:clr>
        </p15:guide>
        <p15:guide id="6" pos="215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0046C0"/>
    <a:srgbClr val="0000FF"/>
    <a:srgbClr val="004678"/>
    <a:srgbClr val="3379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69" autoAdjust="0"/>
    <p:restoredTop sz="99466" autoAdjust="0"/>
  </p:normalViewPr>
  <p:slideViewPr>
    <p:cSldViewPr>
      <p:cViewPr varScale="1">
        <p:scale>
          <a:sx n="99" d="100"/>
          <a:sy n="99" d="100"/>
        </p:scale>
        <p:origin x="-196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910"/>
    </p:cViewPr>
  </p:sorterViewPr>
  <p:notesViewPr>
    <p:cSldViewPr>
      <p:cViewPr>
        <p:scale>
          <a:sx n="78" d="100"/>
          <a:sy n="78" d="100"/>
        </p:scale>
        <p:origin x="2658" y="-114"/>
      </p:cViewPr>
      <p:guideLst>
        <p:guide orient="horz" pos="3349"/>
        <p:guide orient="horz" pos="3000"/>
        <p:guide pos="2100"/>
        <p:guide pos="2140"/>
        <p:guide pos="2119"/>
        <p:guide pos="215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2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25" Type="http://schemas.microsoft.com/office/2016/11/relationships/changesInfo" Target="changesInfos/changesInfo1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slideMaster" Target="slideMasters/slideMaster3.xml"/><Relationship Id="rId8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Ross" userId="40b0f13b-88cf-4c37-b448-c62fa4ce4313" providerId="ADAL" clId="{24BF89A7-2596-468F-B7C3-B0D2BC063559}"/>
    <pc:docChg chg="modSld">
      <pc:chgData name="Tim Ross" userId="40b0f13b-88cf-4c37-b448-c62fa4ce4313" providerId="ADAL" clId="{24BF89A7-2596-468F-B7C3-B0D2BC063559}" dt="2020-02-11T00:50:23.632" v="1" actId="1076"/>
      <pc:docMkLst>
        <pc:docMk/>
      </pc:docMkLst>
      <pc:sldChg chg="modSp mod">
        <pc:chgData name="Tim Ross" userId="40b0f13b-88cf-4c37-b448-c62fa4ce4313" providerId="ADAL" clId="{24BF89A7-2596-468F-B7C3-B0D2BC063559}" dt="2020-02-11T00:50:23.632" v="1" actId="1076"/>
        <pc:sldMkLst>
          <pc:docMk/>
          <pc:sldMk cId="2166454540" sldId="599"/>
        </pc:sldMkLst>
        <pc:spChg chg="mod">
          <ac:chgData name="Tim Ross" userId="40b0f13b-88cf-4c37-b448-c62fa4ce4313" providerId="ADAL" clId="{24BF89A7-2596-468F-B7C3-B0D2BC063559}" dt="2020-02-11T00:50:23.632" v="1" actId="1076"/>
          <ac:spMkLst>
            <pc:docMk/>
            <pc:sldMk cId="2166454540" sldId="599"/>
            <ac:spMk id="3" creationId="{6EC67895-5C21-4AB0-8B95-15ADECD60A27}"/>
          </ac:spMkLst>
        </pc:spChg>
      </pc:sldChg>
      <pc:sldChg chg="modSp mod">
        <pc:chgData name="Tim Ross" userId="40b0f13b-88cf-4c37-b448-c62fa4ce4313" providerId="ADAL" clId="{24BF89A7-2596-468F-B7C3-B0D2BC063559}" dt="2020-02-11T00:50:16.086" v="0" actId="1076"/>
        <pc:sldMkLst>
          <pc:docMk/>
          <pc:sldMk cId="4265331380" sldId="600"/>
        </pc:sldMkLst>
        <pc:spChg chg="mod">
          <ac:chgData name="Tim Ross" userId="40b0f13b-88cf-4c37-b448-c62fa4ce4313" providerId="ADAL" clId="{24BF89A7-2596-468F-B7C3-B0D2BC063559}" dt="2020-02-11T00:50:16.086" v="0" actId="1076"/>
          <ac:spMkLst>
            <pc:docMk/>
            <pc:sldMk cId="4265331380" sldId="600"/>
            <ac:spMk id="3" creationId="{6EC67895-5C21-4AB0-8B95-15ADECD60A27}"/>
          </ac:spMkLst>
        </pc:spChg>
      </pc:sldChg>
    </pc:docChg>
  </pc:docChgLst>
  <pc:docChgLst>
    <pc:chgData name="Tim Ross" userId="40b0f13b-88cf-4c37-b448-c62fa4ce4313" providerId="ADAL" clId="{2AB2A3E9-40CA-41B5-930F-DA439168F6D8}"/>
    <pc:docChg chg="undo custSel delSld modSld sldOrd">
      <pc:chgData name="Tim Ross" userId="40b0f13b-88cf-4c37-b448-c62fa4ce4313" providerId="ADAL" clId="{2AB2A3E9-40CA-41B5-930F-DA439168F6D8}" dt="2020-02-13T06:51:54.528" v="531" actId="20577"/>
      <pc:docMkLst>
        <pc:docMk/>
      </pc:docMkLst>
      <pc:sldChg chg="modSp mod">
        <pc:chgData name="Tim Ross" userId="40b0f13b-88cf-4c37-b448-c62fa4ce4313" providerId="ADAL" clId="{2AB2A3E9-40CA-41B5-930F-DA439168F6D8}" dt="2020-02-13T06:51:30.055" v="501" actId="20577"/>
        <pc:sldMkLst>
          <pc:docMk/>
          <pc:sldMk cId="503730478" sldId="256"/>
        </pc:sldMkLst>
        <pc:spChg chg="mod">
          <ac:chgData name="Tim Ross" userId="40b0f13b-88cf-4c37-b448-c62fa4ce4313" providerId="ADAL" clId="{2AB2A3E9-40CA-41B5-930F-DA439168F6D8}" dt="2020-02-13T06:51:05.729" v="480" actId="207"/>
          <ac:spMkLst>
            <pc:docMk/>
            <pc:sldMk cId="503730478" sldId="256"/>
            <ac:spMk id="3" creationId="{6EC67895-5C21-4AB0-8B95-15ADECD60A27}"/>
          </ac:spMkLst>
        </pc:spChg>
        <pc:spChg chg="mod">
          <ac:chgData name="Tim Ross" userId="40b0f13b-88cf-4c37-b448-c62fa4ce4313" providerId="ADAL" clId="{2AB2A3E9-40CA-41B5-930F-DA439168F6D8}" dt="2020-02-13T06:51:30.055" v="501" actId="20577"/>
          <ac:spMkLst>
            <pc:docMk/>
            <pc:sldMk cId="503730478" sldId="256"/>
            <ac:spMk id="4" creationId="{503624C8-4AEF-468F-B972-CD6E8403C346}"/>
          </ac:spMkLst>
        </pc:spChg>
      </pc:sldChg>
      <pc:sldChg chg="modNotes">
        <pc:chgData name="Tim Ross" userId="40b0f13b-88cf-4c37-b448-c62fa4ce4313" providerId="ADAL" clId="{2AB2A3E9-40CA-41B5-930F-DA439168F6D8}" dt="2020-02-13T05:51:20.826" v="404" actId="313"/>
        <pc:sldMkLst>
          <pc:docMk/>
          <pc:sldMk cId="1529723833" sldId="329"/>
        </pc:sldMkLst>
      </pc:sldChg>
      <pc:sldChg chg="modSp mod">
        <pc:chgData name="Tim Ross" userId="40b0f13b-88cf-4c37-b448-c62fa4ce4313" providerId="ADAL" clId="{2AB2A3E9-40CA-41B5-930F-DA439168F6D8}" dt="2020-02-13T05:55:41.307" v="479" actId="14100"/>
        <pc:sldMkLst>
          <pc:docMk/>
          <pc:sldMk cId="2305352739" sldId="594"/>
        </pc:sldMkLst>
        <pc:spChg chg="mod">
          <ac:chgData name="Tim Ross" userId="40b0f13b-88cf-4c37-b448-c62fa4ce4313" providerId="ADAL" clId="{2AB2A3E9-40CA-41B5-930F-DA439168F6D8}" dt="2020-02-13T05:55:41.307" v="479" actId="14100"/>
          <ac:spMkLst>
            <pc:docMk/>
            <pc:sldMk cId="2305352739" sldId="594"/>
            <ac:spMk id="3" creationId="{6EC67895-5C21-4AB0-8B95-15ADECD60A27}"/>
          </ac:spMkLst>
        </pc:spChg>
      </pc:sldChg>
      <pc:sldChg chg="modSp mod">
        <pc:chgData name="Tim Ross" userId="40b0f13b-88cf-4c37-b448-c62fa4ce4313" providerId="ADAL" clId="{2AB2A3E9-40CA-41B5-930F-DA439168F6D8}" dt="2020-02-13T05:47:42.300" v="290" actId="113"/>
        <pc:sldMkLst>
          <pc:docMk/>
          <pc:sldMk cId="2626645794" sldId="595"/>
        </pc:sldMkLst>
        <pc:spChg chg="mod">
          <ac:chgData name="Tim Ross" userId="40b0f13b-88cf-4c37-b448-c62fa4ce4313" providerId="ADAL" clId="{2AB2A3E9-40CA-41B5-930F-DA439168F6D8}" dt="2020-02-13T05:47:42.300" v="290" actId="113"/>
          <ac:spMkLst>
            <pc:docMk/>
            <pc:sldMk cId="2626645794" sldId="595"/>
            <ac:spMk id="3" creationId="{6EC67895-5C21-4AB0-8B95-15ADECD60A27}"/>
          </ac:spMkLst>
        </pc:spChg>
        <pc:spChg chg="mod">
          <ac:chgData name="Tim Ross" userId="40b0f13b-88cf-4c37-b448-c62fa4ce4313" providerId="ADAL" clId="{2AB2A3E9-40CA-41B5-930F-DA439168F6D8}" dt="2020-02-11T21:17:34.844" v="215" actId="6549"/>
          <ac:spMkLst>
            <pc:docMk/>
            <pc:sldMk cId="2626645794" sldId="595"/>
            <ac:spMk id="4" creationId="{503624C8-4AEF-468F-B972-CD6E8403C346}"/>
          </ac:spMkLst>
        </pc:spChg>
      </pc:sldChg>
      <pc:sldChg chg="del">
        <pc:chgData name="Tim Ross" userId="40b0f13b-88cf-4c37-b448-c62fa4ce4313" providerId="ADAL" clId="{2AB2A3E9-40CA-41B5-930F-DA439168F6D8}" dt="2020-02-11T21:15:14.236" v="170" actId="47"/>
        <pc:sldMkLst>
          <pc:docMk/>
          <pc:sldMk cId="3986275158" sldId="596"/>
        </pc:sldMkLst>
      </pc:sldChg>
      <pc:sldChg chg="del">
        <pc:chgData name="Tim Ross" userId="40b0f13b-88cf-4c37-b448-c62fa4ce4313" providerId="ADAL" clId="{2AB2A3E9-40CA-41B5-930F-DA439168F6D8}" dt="2020-02-11T21:15:11.588" v="169" actId="47"/>
        <pc:sldMkLst>
          <pc:docMk/>
          <pc:sldMk cId="2653549298" sldId="597"/>
        </pc:sldMkLst>
      </pc:sldChg>
      <pc:sldChg chg="modSp mod">
        <pc:chgData name="Tim Ross" userId="40b0f13b-88cf-4c37-b448-c62fa4ce4313" providerId="ADAL" clId="{2AB2A3E9-40CA-41B5-930F-DA439168F6D8}" dt="2020-02-13T05:53:14.724" v="450" actId="6549"/>
        <pc:sldMkLst>
          <pc:docMk/>
          <pc:sldMk cId="3403121214" sldId="598"/>
        </pc:sldMkLst>
        <pc:spChg chg="mod">
          <ac:chgData name="Tim Ross" userId="40b0f13b-88cf-4c37-b448-c62fa4ce4313" providerId="ADAL" clId="{2AB2A3E9-40CA-41B5-930F-DA439168F6D8}" dt="2020-02-13T05:53:14.724" v="450" actId="6549"/>
          <ac:spMkLst>
            <pc:docMk/>
            <pc:sldMk cId="3403121214" sldId="598"/>
            <ac:spMk id="3" creationId="{6EC67895-5C21-4AB0-8B95-15ADECD60A27}"/>
          </ac:spMkLst>
        </pc:spChg>
      </pc:sldChg>
      <pc:sldChg chg="modSp mod">
        <pc:chgData name="Tim Ross" userId="40b0f13b-88cf-4c37-b448-c62fa4ce4313" providerId="ADAL" clId="{2AB2A3E9-40CA-41B5-930F-DA439168F6D8}" dt="2020-02-13T06:51:54.528" v="531" actId="20577"/>
        <pc:sldMkLst>
          <pc:docMk/>
          <pc:sldMk cId="2166454540" sldId="599"/>
        </pc:sldMkLst>
        <pc:spChg chg="mod">
          <ac:chgData name="Tim Ross" userId="40b0f13b-88cf-4c37-b448-c62fa4ce4313" providerId="ADAL" clId="{2AB2A3E9-40CA-41B5-930F-DA439168F6D8}" dt="2020-02-13T05:47:13.160" v="288" actId="27636"/>
          <ac:spMkLst>
            <pc:docMk/>
            <pc:sldMk cId="2166454540" sldId="599"/>
            <ac:spMk id="3" creationId="{6EC67895-5C21-4AB0-8B95-15ADECD60A27}"/>
          </ac:spMkLst>
        </pc:spChg>
        <pc:spChg chg="mod">
          <ac:chgData name="Tim Ross" userId="40b0f13b-88cf-4c37-b448-c62fa4ce4313" providerId="ADAL" clId="{2AB2A3E9-40CA-41B5-930F-DA439168F6D8}" dt="2020-02-13T06:51:54.528" v="531" actId="20577"/>
          <ac:spMkLst>
            <pc:docMk/>
            <pc:sldMk cId="2166454540" sldId="599"/>
            <ac:spMk id="4" creationId="{503624C8-4AEF-468F-B972-CD6E8403C346}"/>
          </ac:spMkLst>
        </pc:spChg>
      </pc:sldChg>
      <pc:sldChg chg="modSp mod">
        <pc:chgData name="Tim Ross" userId="40b0f13b-88cf-4c37-b448-c62fa4ce4313" providerId="ADAL" clId="{2AB2A3E9-40CA-41B5-930F-DA439168F6D8}" dt="2020-02-13T06:51:43.002" v="516" actId="20577"/>
        <pc:sldMkLst>
          <pc:docMk/>
          <pc:sldMk cId="4265331380" sldId="600"/>
        </pc:sldMkLst>
        <pc:spChg chg="mod">
          <ac:chgData name="Tim Ross" userId="40b0f13b-88cf-4c37-b448-c62fa4ce4313" providerId="ADAL" clId="{2AB2A3E9-40CA-41B5-930F-DA439168F6D8}" dt="2020-02-13T05:54:45.488" v="453" actId="27636"/>
          <ac:spMkLst>
            <pc:docMk/>
            <pc:sldMk cId="4265331380" sldId="600"/>
            <ac:spMk id="3" creationId="{6EC67895-5C21-4AB0-8B95-15ADECD60A27}"/>
          </ac:spMkLst>
        </pc:spChg>
        <pc:spChg chg="mod">
          <ac:chgData name="Tim Ross" userId="40b0f13b-88cf-4c37-b448-c62fa4ce4313" providerId="ADAL" clId="{2AB2A3E9-40CA-41B5-930F-DA439168F6D8}" dt="2020-02-13T06:51:43.002" v="516" actId="20577"/>
          <ac:spMkLst>
            <pc:docMk/>
            <pc:sldMk cId="4265331380" sldId="600"/>
            <ac:spMk id="4" creationId="{503624C8-4AEF-468F-B972-CD6E8403C346}"/>
          </ac:spMkLst>
        </pc:spChg>
      </pc:sldChg>
      <pc:sldChg chg="modSp mod">
        <pc:chgData name="Tim Ross" userId="40b0f13b-88cf-4c37-b448-c62fa4ce4313" providerId="ADAL" clId="{2AB2A3E9-40CA-41B5-930F-DA439168F6D8}" dt="2020-02-13T05:45:29.301" v="276" actId="14100"/>
        <pc:sldMkLst>
          <pc:docMk/>
          <pc:sldMk cId="3993501269" sldId="601"/>
        </pc:sldMkLst>
        <pc:spChg chg="mod">
          <ac:chgData name="Tim Ross" userId="40b0f13b-88cf-4c37-b448-c62fa4ce4313" providerId="ADAL" clId="{2AB2A3E9-40CA-41B5-930F-DA439168F6D8}" dt="2020-02-13T05:45:29.301" v="276" actId="14100"/>
          <ac:spMkLst>
            <pc:docMk/>
            <pc:sldMk cId="3993501269" sldId="601"/>
            <ac:spMk id="3" creationId="{6EC67895-5C21-4AB0-8B95-15ADECD60A27}"/>
          </ac:spMkLst>
        </pc:spChg>
      </pc:sldChg>
      <pc:sldChg chg="del">
        <pc:chgData name="Tim Ross" userId="40b0f13b-88cf-4c37-b448-c62fa4ce4313" providerId="ADAL" clId="{2AB2A3E9-40CA-41B5-930F-DA439168F6D8}" dt="2020-02-11T21:14:30.957" v="166" actId="47"/>
        <pc:sldMkLst>
          <pc:docMk/>
          <pc:sldMk cId="2801082121" sldId="602"/>
        </pc:sldMkLst>
      </pc:sldChg>
      <pc:sldChg chg="modSp del mod">
        <pc:chgData name="Tim Ross" userId="40b0f13b-88cf-4c37-b448-c62fa4ce4313" providerId="ADAL" clId="{2AB2A3E9-40CA-41B5-930F-DA439168F6D8}" dt="2020-02-11T21:16:20.980" v="199" actId="47"/>
        <pc:sldMkLst>
          <pc:docMk/>
          <pc:sldMk cId="1112102821" sldId="603"/>
        </pc:sldMkLst>
        <pc:spChg chg="mod">
          <ac:chgData name="Tim Ross" userId="40b0f13b-88cf-4c37-b448-c62fa4ce4313" providerId="ADAL" clId="{2AB2A3E9-40CA-41B5-930F-DA439168F6D8}" dt="2020-02-11T21:16:12.757" v="198" actId="6549"/>
          <ac:spMkLst>
            <pc:docMk/>
            <pc:sldMk cId="1112102821" sldId="603"/>
            <ac:spMk id="3" creationId="{6EC67895-5C21-4AB0-8B95-15ADECD60A27}"/>
          </ac:spMkLst>
        </pc:spChg>
        <pc:spChg chg="mod">
          <ac:chgData name="Tim Ross" userId="40b0f13b-88cf-4c37-b448-c62fa4ce4313" providerId="ADAL" clId="{2AB2A3E9-40CA-41B5-930F-DA439168F6D8}" dt="2020-02-11T21:15:51.784" v="196" actId="6549"/>
          <ac:spMkLst>
            <pc:docMk/>
            <pc:sldMk cId="1112102821" sldId="603"/>
            <ac:spMk id="4" creationId="{503624C8-4AEF-468F-B972-CD6E8403C346}"/>
          </ac:spMkLst>
        </pc:spChg>
      </pc:sldChg>
      <pc:sldChg chg="modSp mod ord">
        <pc:chgData name="Tim Ross" userId="40b0f13b-88cf-4c37-b448-c62fa4ce4313" providerId="ADAL" clId="{2AB2A3E9-40CA-41B5-930F-DA439168F6D8}" dt="2020-02-13T05:45:41.035" v="277" actId="20577"/>
        <pc:sldMkLst>
          <pc:docMk/>
          <pc:sldMk cId="3697200153" sldId="604"/>
        </pc:sldMkLst>
        <pc:spChg chg="mod">
          <ac:chgData name="Tim Ross" userId="40b0f13b-88cf-4c37-b448-c62fa4ce4313" providerId="ADAL" clId="{2AB2A3E9-40CA-41B5-930F-DA439168F6D8}" dt="2020-02-13T05:45:41.035" v="277" actId="20577"/>
          <ac:spMkLst>
            <pc:docMk/>
            <pc:sldMk cId="3697200153" sldId="604"/>
            <ac:spMk id="3" creationId="{6EC67895-5C21-4AB0-8B95-15ADECD60A2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1800" cy="476249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5" y="2"/>
            <a:ext cx="2971800" cy="476249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3C98CEA5-93BB-4462-A650-4E2C4007C77E}" type="datetimeFigureOut">
              <a:rPr lang="en-AU" smtClean="0"/>
              <a:t>4/3/20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047098"/>
            <a:ext cx="2971800" cy="476249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5" y="9047098"/>
            <a:ext cx="2971800" cy="476249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FBDB922C-1CC2-4557-B870-270CF05D7E6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2491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1800" cy="476249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5" y="2"/>
            <a:ext cx="2971800" cy="476249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865AC28C-75DB-461A-BD3F-98BA68816D47}" type="datetimeFigureOut">
              <a:rPr lang="en-AU" smtClean="0"/>
              <a:t>4/3/20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0" y="714375"/>
            <a:ext cx="4762500" cy="3571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8" tIns="46054" rIns="92108" bIns="46054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524377"/>
            <a:ext cx="5486400" cy="4286251"/>
          </a:xfrm>
          <a:prstGeom prst="rect">
            <a:avLst/>
          </a:prstGeom>
        </p:spPr>
        <p:txBody>
          <a:bodyPr vert="horz" lIns="92108" tIns="46054" rIns="92108" bIns="4605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047098"/>
            <a:ext cx="2971800" cy="476249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5" y="9047098"/>
            <a:ext cx="2971800" cy="476249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6B562FCF-BF11-4C80-ADEF-43235B4A4D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6860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Welcome to 2020 a better year for all </a:t>
            </a:r>
          </a:p>
          <a:p>
            <a:endParaRPr lang="en-AU" dirty="0"/>
          </a:p>
          <a:p>
            <a:r>
              <a:rPr lang="en-AU" dirty="0"/>
              <a:t>I am going to run you through a quick update of GTA ‘Things on the GO’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62FCF-BF11-4C80-ADEF-43235B4A4D38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700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562FCF-BF11-4C80-ADEF-43235B4A4D38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8575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562FCF-BF11-4C80-ADEF-43235B4A4D38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97647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562FCF-BF11-4C80-ADEF-43235B4A4D38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1953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562FCF-BF11-4C80-ADEF-43235B4A4D38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8074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562FCF-BF11-4C80-ADEF-43235B4A4D38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47537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562FCF-BF11-4C80-ADEF-43235B4A4D38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33411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562FCF-BF11-4C80-ADEF-43235B4A4D38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33999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562FCF-BF11-4C80-ADEF-43235B4A4D38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3395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jp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6981F-C5D5-475A-A8ED-41563F39896D}" type="datetimeFigureOut">
              <a:rPr lang="en-AU" smtClean="0"/>
              <a:t>4/3/20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72BEB-587B-4A85-9194-60F6149F7E3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7373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6981F-C5D5-475A-A8ED-41563F39896D}" type="datetimeFigureOut">
              <a:rPr lang="en-AU" smtClean="0"/>
              <a:t>4/3/20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72BEB-587B-4A85-9194-60F6149F7E3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5965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6981F-C5D5-475A-A8ED-41563F39896D}" type="datetimeFigureOut">
              <a:rPr lang="en-AU" smtClean="0"/>
              <a:t>4/3/20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72BEB-587B-4A85-9194-60F6149F7E3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3550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2516-5949-144F-829D-A4C42D1BC8C9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9929-A73E-BD4E-85A3-EE98F918F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36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2516-5949-144F-829D-A4C42D1BC8C9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9929-A73E-BD4E-85A3-EE98F918F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997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2516-5949-144F-829D-A4C42D1BC8C9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9929-A73E-BD4E-85A3-EE98F918F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8089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2516-5949-144F-829D-A4C42D1BC8C9}" type="datetimeFigureOut">
              <a:rPr lang="en-US" smtClean="0"/>
              <a:t>4/3/20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9929-A73E-BD4E-85A3-EE98F918F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9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2516-5949-144F-829D-A4C42D1BC8C9}" type="datetimeFigureOut">
              <a:rPr lang="en-US" smtClean="0"/>
              <a:t>4/3/20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9929-A73E-BD4E-85A3-EE98F918F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9971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2516-5949-144F-829D-A4C42D1BC8C9}" type="datetimeFigureOut">
              <a:rPr lang="en-US" smtClean="0"/>
              <a:t>4/3/20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9929-A73E-BD4E-85A3-EE98F918F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7161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2516-5949-144F-829D-A4C42D1BC8C9}" type="datetimeFigureOut">
              <a:rPr lang="en-US" smtClean="0"/>
              <a:t>4/3/20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9929-A73E-BD4E-85A3-EE98F918F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679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2516-5949-144F-829D-A4C42D1BC8C9}" type="datetimeFigureOut">
              <a:rPr lang="en-US" smtClean="0"/>
              <a:t>4/3/20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9929-A73E-BD4E-85A3-EE98F918F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632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6981F-C5D5-475A-A8ED-41563F39896D}" type="datetimeFigureOut">
              <a:rPr lang="en-AU" smtClean="0"/>
              <a:t>4/3/20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72BEB-587B-4A85-9194-60F6149F7E3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56612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2516-5949-144F-829D-A4C42D1BC8C9}" type="datetimeFigureOut">
              <a:rPr lang="en-US" smtClean="0"/>
              <a:t>4/3/20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9929-A73E-BD4E-85A3-EE98F918F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72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2516-5949-144F-829D-A4C42D1BC8C9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9929-A73E-BD4E-85A3-EE98F918F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310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2516-5949-144F-829D-A4C42D1BC8C9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59929-A73E-BD4E-85A3-EE98F918F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811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BF9C-C083-8E43-B09D-111E5214C18C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286E2-97AC-9A4C-9C7C-9919493FD386}" type="slidenum">
              <a:rPr lang="uk-UA" smtClean="0"/>
              <a:t>‹#›</a:t>
            </a:fld>
            <a:endParaRPr lang="uk-UA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EBAEE05-0463-495D-8E67-347EDF4B9B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192765"/>
            <a:ext cx="9144000" cy="8141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2313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BF9C-C083-8E43-B09D-111E5214C18C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286E2-97AC-9A4C-9C7C-9919493FD38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269473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BF9C-C083-8E43-B09D-111E5214C18C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286E2-97AC-9A4C-9C7C-9919493FD38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79639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BF9C-C083-8E43-B09D-111E5214C18C}" type="datetimeFigureOut">
              <a:rPr lang="en-US" smtClean="0"/>
              <a:t>4/3/20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286E2-97AC-9A4C-9C7C-9919493FD38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272471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BF9C-C083-8E43-B09D-111E5214C18C}" type="datetimeFigureOut">
              <a:rPr lang="en-US" smtClean="0"/>
              <a:t>4/3/20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286E2-97AC-9A4C-9C7C-9919493FD38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251074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BF9C-C083-8E43-B09D-111E5214C18C}" type="datetimeFigureOut">
              <a:rPr lang="en-US" smtClean="0"/>
              <a:t>4/3/20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286E2-97AC-9A4C-9C7C-9919493FD38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366045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BF9C-C083-8E43-B09D-111E5214C18C}" type="datetimeFigureOut">
              <a:rPr lang="en-US" smtClean="0"/>
              <a:t>4/3/20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286E2-97AC-9A4C-9C7C-9919493FD38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5577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6981F-C5D5-475A-A8ED-41563F39896D}" type="datetimeFigureOut">
              <a:rPr lang="en-AU" smtClean="0"/>
              <a:t>4/3/20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72BEB-587B-4A85-9194-60F6149F7E3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11042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BF9C-C083-8E43-B09D-111E5214C18C}" type="datetimeFigureOut">
              <a:rPr lang="en-US" smtClean="0"/>
              <a:t>4/3/20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286E2-97AC-9A4C-9C7C-9919493FD38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761005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BF9C-C083-8E43-B09D-111E5214C18C}" type="datetimeFigureOut">
              <a:rPr lang="en-US" smtClean="0"/>
              <a:t>4/3/20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286E2-97AC-9A4C-9C7C-9919493FD38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391261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BF9C-C083-8E43-B09D-111E5214C18C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286E2-97AC-9A4C-9C7C-9919493FD38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954577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BF9C-C083-8E43-B09D-111E5214C18C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286E2-97AC-9A4C-9C7C-9919493FD38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16153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6981F-C5D5-475A-A8ED-41563F39896D}" type="datetimeFigureOut">
              <a:rPr lang="en-AU" smtClean="0"/>
              <a:t>4/3/20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72BEB-587B-4A85-9194-60F6149F7E3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1192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6981F-C5D5-475A-A8ED-41563F39896D}" type="datetimeFigureOut">
              <a:rPr lang="en-AU" smtClean="0"/>
              <a:t>4/3/20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72BEB-587B-4A85-9194-60F6149F7E3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5805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6981F-C5D5-475A-A8ED-41563F39896D}" type="datetimeFigureOut">
              <a:rPr lang="en-AU" smtClean="0"/>
              <a:t>4/3/20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72BEB-587B-4A85-9194-60F6149F7E3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4596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6981F-C5D5-475A-A8ED-41563F39896D}" type="datetimeFigureOut">
              <a:rPr lang="en-AU" smtClean="0"/>
              <a:t>4/3/20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72BEB-587B-4A85-9194-60F6149F7E3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4315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6981F-C5D5-475A-A8ED-41563F39896D}" type="datetimeFigureOut">
              <a:rPr lang="en-AU" smtClean="0"/>
              <a:t>4/3/20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72BEB-587B-4A85-9194-60F6149F7E3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5912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6981F-C5D5-475A-A8ED-41563F39896D}" type="datetimeFigureOut">
              <a:rPr lang="en-AU" smtClean="0"/>
              <a:t>4/3/20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72BEB-587B-4A85-9194-60F6149F7E3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0671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303"/>
            <a:ext cx="9144000" cy="685539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6981F-C5D5-475A-A8ED-41563F39896D}" type="datetimeFigureOut">
              <a:rPr lang="en-AU" smtClean="0"/>
              <a:t>4/3/20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72BEB-587B-4A85-9194-60F6149F7E3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5846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E2516-5949-144F-829D-A4C42D1BC8C9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59929-A73E-BD4E-85A3-EE98F918F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39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305"/>
            <a:ext cx="9144000" cy="685539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7BF9C-C083-8E43-B09D-111E5214C18C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286E2-97AC-9A4C-9C7C-9919493FD38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70859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A GTA\Presentations\2015\2015-16 Templates\GTA_104018_AGM2.jpg">
            <a:extLst>
              <a:ext uri="{FF2B5EF4-FFF2-40B4-BE49-F238E27FC236}">
                <a16:creationId xmlns:a16="http://schemas.microsoft.com/office/drawing/2014/main" xmlns="" id="{6D4841F7-EC70-4102-A076-07EDBD5F3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" y="-1016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E7FE575-0CD5-4C16-994D-B2E23E5F4802}"/>
              </a:ext>
            </a:extLst>
          </p:cNvPr>
          <p:cNvSpPr txBox="1"/>
          <p:nvPr/>
        </p:nvSpPr>
        <p:spPr>
          <a:xfrm>
            <a:off x="568962" y="3281681"/>
            <a:ext cx="8575037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/>
            <a:r>
              <a:rPr lang="en-AU" sz="3200" b="1" i="1" dirty="0">
                <a:solidFill>
                  <a:srgbClr val="FFFF00"/>
                </a:solidFill>
                <a:latin typeface="Calibri"/>
              </a:rPr>
              <a:t>GIAV  – 14 February 2020</a:t>
            </a:r>
          </a:p>
          <a:p>
            <a:pPr algn="ctr" defTabSz="1219170"/>
            <a:r>
              <a:rPr lang="en-AU" sz="2133" dirty="0">
                <a:solidFill>
                  <a:prstClr val="white"/>
                </a:solidFill>
                <a:latin typeface="Calibri"/>
              </a:rPr>
              <a:t>Tim Ross  – Projects/Operations Manager </a:t>
            </a:r>
            <a:endParaRPr lang="en-AU" sz="3200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9723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EC67895-5C21-4AB0-8B95-15ADECD60A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8658" y="1752600"/>
            <a:ext cx="7409541" cy="4191000"/>
          </a:xfrm>
        </p:spPr>
        <p:txBody>
          <a:bodyPr>
            <a:normAutofit fontScale="40000" lnSpcReduction="20000"/>
          </a:bodyPr>
          <a:lstStyle/>
          <a:p>
            <a:pPr marL="571500" lvl="0" indent="-571500" algn="l">
              <a:buFont typeface="Wingdings" panose="05000000000000000000" pitchFamily="2" charset="2"/>
              <a:buChar char="q"/>
            </a:pPr>
            <a:r>
              <a:rPr lang="en-AU" sz="7400" dirty="0">
                <a:solidFill>
                  <a:schemeClr val="tx1"/>
                </a:solidFill>
              </a:rPr>
              <a:t>Chinese AD &amp; CVD Investigation</a:t>
            </a:r>
          </a:p>
          <a:p>
            <a:pPr marL="1485900" lvl="2" indent="-571500" algn="l">
              <a:buFont typeface="Wingdings" panose="05000000000000000000" pitchFamily="2" charset="2"/>
              <a:buChar char="q"/>
            </a:pPr>
            <a:r>
              <a:rPr lang="en-AU" sz="7400" dirty="0">
                <a:solidFill>
                  <a:schemeClr val="tx1"/>
                </a:solidFill>
              </a:rPr>
              <a:t>Govt &amp; IWG Continuing Engagement </a:t>
            </a:r>
          </a:p>
          <a:p>
            <a:pPr marL="1485900" lvl="2" indent="-571500" algn="l">
              <a:buFont typeface="Wingdings" panose="05000000000000000000" pitchFamily="2" charset="2"/>
              <a:buChar char="q"/>
            </a:pPr>
            <a:endParaRPr lang="en-AU" sz="7400" dirty="0">
              <a:solidFill>
                <a:schemeClr val="tx1"/>
              </a:solidFill>
            </a:endParaRPr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en-AU" sz="7400" dirty="0">
                <a:solidFill>
                  <a:schemeClr val="bg1">
                    <a:lumMod val="65000"/>
                  </a:schemeClr>
                </a:solidFill>
              </a:rPr>
              <a:t>Vessel Sulphur Limit</a:t>
            </a:r>
            <a:r>
              <a:rPr lang="en-AU" sz="7400" dirty="0">
                <a:solidFill>
                  <a:schemeClr val="tx1"/>
                </a:solidFill>
              </a:rPr>
              <a:t>/Ballast Water Management </a:t>
            </a:r>
          </a:p>
          <a:p>
            <a:pPr marL="571500" indent="-571500" algn="l">
              <a:buFont typeface="Wingdings" panose="05000000000000000000" pitchFamily="2" charset="2"/>
              <a:buChar char="q"/>
            </a:pPr>
            <a:endParaRPr lang="en-AU" sz="7400" dirty="0">
              <a:solidFill>
                <a:schemeClr val="tx1"/>
              </a:solidFill>
            </a:endParaRPr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en-AU" sz="7400" dirty="0">
                <a:solidFill>
                  <a:schemeClr val="tx1"/>
                </a:solidFill>
              </a:rPr>
              <a:t>Modernising Research and Development </a:t>
            </a:r>
          </a:p>
          <a:p>
            <a:pPr marL="1485900" lvl="2" indent="-571500" algn="l">
              <a:buFont typeface="Wingdings" panose="05000000000000000000" pitchFamily="2" charset="2"/>
              <a:buChar char="q"/>
            </a:pPr>
            <a:endParaRPr lang="en-AU" sz="3600" dirty="0"/>
          </a:p>
          <a:p>
            <a:pPr marL="571500" lvl="0" indent="-571500" algn="l">
              <a:buFont typeface="Arial" panose="020B0604020202020204" pitchFamily="34" charset="0"/>
              <a:buChar char="•"/>
            </a:pPr>
            <a:endParaRPr lang="en-AU" sz="4400" dirty="0"/>
          </a:p>
          <a:p>
            <a:pPr lvl="0"/>
            <a:endParaRPr lang="en-AU" dirty="0"/>
          </a:p>
          <a:p>
            <a:pPr lvl="0"/>
            <a:endParaRPr lang="en-AU" dirty="0"/>
          </a:p>
          <a:p>
            <a:r>
              <a:rPr lang="en-AU" dirty="0"/>
              <a:t> </a:t>
            </a:r>
          </a:p>
          <a:p>
            <a:endParaRPr lang="en-AU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503624C8-4AEF-468F-B972-CD6E8403C346}"/>
              </a:ext>
            </a:extLst>
          </p:cNvPr>
          <p:cNvSpPr txBox="1">
            <a:spLocks/>
          </p:cNvSpPr>
          <p:nvPr/>
        </p:nvSpPr>
        <p:spPr>
          <a:xfrm>
            <a:off x="1036369" y="685838"/>
            <a:ext cx="6966857" cy="670551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3725" dirty="0">
                <a:solidFill>
                  <a:srgbClr val="1F497D"/>
                </a:solidFill>
              </a:rPr>
              <a:t>GTA – 2020 Issues/Opportunities    </a:t>
            </a:r>
          </a:p>
        </p:txBody>
      </p:sp>
    </p:spTree>
    <p:extLst>
      <p:ext uri="{BB962C8B-B14F-4D97-AF65-F5344CB8AC3E}">
        <p14:creationId xmlns:p14="http://schemas.microsoft.com/office/powerpoint/2010/main" val="503730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EC67895-5C21-4AB0-8B95-15ADECD60A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1600200"/>
            <a:ext cx="8001000" cy="4953000"/>
          </a:xfrm>
        </p:spPr>
        <p:txBody>
          <a:bodyPr>
            <a:normAutofit fontScale="40000" lnSpcReduction="20000"/>
          </a:bodyPr>
          <a:lstStyle/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en-AU" sz="7400" dirty="0">
                <a:solidFill>
                  <a:schemeClr val="tx1"/>
                </a:solidFill>
              </a:rPr>
              <a:t>Non Tariff Measures - APEC</a:t>
            </a:r>
          </a:p>
          <a:p>
            <a:pPr marL="571500" indent="-571500" algn="l">
              <a:buFont typeface="Wingdings" panose="05000000000000000000" pitchFamily="2" charset="2"/>
              <a:buChar char="q"/>
            </a:pPr>
            <a:endParaRPr lang="en-AU" sz="7400" dirty="0">
              <a:solidFill>
                <a:schemeClr val="tx1"/>
              </a:solidFill>
            </a:endParaRPr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en-AU" sz="7400" dirty="0">
                <a:solidFill>
                  <a:schemeClr val="tx1"/>
                </a:solidFill>
              </a:rPr>
              <a:t>IA-CEPA – Market Access for Feed Grain in Indonesia</a:t>
            </a:r>
          </a:p>
          <a:p>
            <a:pPr marL="571500" indent="-571500" algn="l">
              <a:buFont typeface="Wingdings" panose="05000000000000000000" pitchFamily="2" charset="2"/>
              <a:buChar char="q"/>
            </a:pPr>
            <a:endParaRPr lang="en-AU" sz="7400" dirty="0">
              <a:solidFill>
                <a:schemeClr val="tx1"/>
              </a:solidFill>
            </a:endParaRPr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en-AU" sz="7400" dirty="0">
                <a:solidFill>
                  <a:schemeClr val="tx1"/>
                </a:solidFill>
              </a:rPr>
              <a:t>Aust Grain Ind Discussion Group  </a:t>
            </a:r>
          </a:p>
          <a:p>
            <a:pPr marL="571500" indent="-571500" algn="l">
              <a:buFont typeface="Wingdings" panose="05000000000000000000" pitchFamily="2" charset="2"/>
              <a:buChar char="q"/>
            </a:pPr>
            <a:endParaRPr lang="en-AU" sz="7400" dirty="0">
              <a:solidFill>
                <a:schemeClr val="tx1"/>
              </a:solidFill>
            </a:endParaRPr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en-AU" sz="7400" dirty="0">
                <a:solidFill>
                  <a:schemeClr val="tx1"/>
                </a:solidFill>
              </a:rPr>
              <a:t>Bans on chemicals – Thailand/EU/China</a:t>
            </a:r>
          </a:p>
          <a:p>
            <a:pPr marL="571500" indent="-571500" algn="l">
              <a:buFont typeface="Wingdings" panose="05000000000000000000" pitchFamily="2" charset="2"/>
              <a:buChar char="q"/>
            </a:pPr>
            <a:endParaRPr lang="en-AU" sz="7400" dirty="0">
              <a:solidFill>
                <a:schemeClr val="tx1"/>
              </a:solidFill>
            </a:endParaRPr>
          </a:p>
          <a:p>
            <a:pPr marL="571500" lvl="0" indent="-571500" algn="l">
              <a:buFont typeface="Arial" panose="020B0604020202020204" pitchFamily="34" charset="0"/>
              <a:buChar char="•"/>
            </a:pPr>
            <a:endParaRPr lang="en-AU" sz="4400" dirty="0"/>
          </a:p>
          <a:p>
            <a:pPr lvl="0"/>
            <a:endParaRPr lang="en-AU" dirty="0"/>
          </a:p>
          <a:p>
            <a:pPr lvl="0"/>
            <a:endParaRPr lang="en-AU" dirty="0"/>
          </a:p>
          <a:p>
            <a:r>
              <a:rPr lang="en-AU" dirty="0"/>
              <a:t> </a:t>
            </a:r>
          </a:p>
          <a:p>
            <a:endParaRPr lang="en-AU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503624C8-4AEF-468F-B972-CD6E8403C346}"/>
              </a:ext>
            </a:extLst>
          </p:cNvPr>
          <p:cNvSpPr txBox="1">
            <a:spLocks/>
          </p:cNvSpPr>
          <p:nvPr/>
        </p:nvSpPr>
        <p:spPr>
          <a:xfrm>
            <a:off x="1036369" y="685838"/>
            <a:ext cx="6966857" cy="670551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3725" dirty="0">
                <a:solidFill>
                  <a:srgbClr val="1F497D"/>
                </a:solidFill>
              </a:rPr>
              <a:t>GTA – 2020 Issues/Opportunities    </a:t>
            </a:r>
          </a:p>
        </p:txBody>
      </p:sp>
    </p:spTree>
    <p:extLst>
      <p:ext uri="{BB962C8B-B14F-4D97-AF65-F5344CB8AC3E}">
        <p14:creationId xmlns:p14="http://schemas.microsoft.com/office/powerpoint/2010/main" val="4265331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EC67895-5C21-4AB0-8B95-15ADECD60A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6034" y="1676400"/>
            <a:ext cx="7554566" cy="4495762"/>
          </a:xfrm>
        </p:spPr>
        <p:txBody>
          <a:bodyPr>
            <a:normAutofit fontScale="40000" lnSpcReduction="20000"/>
          </a:bodyPr>
          <a:lstStyle/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en-AU" sz="7400" dirty="0">
                <a:solidFill>
                  <a:schemeClr val="tx1"/>
                </a:solidFill>
              </a:rPr>
              <a:t>Market changes – Stevedore fees</a:t>
            </a:r>
          </a:p>
          <a:p>
            <a:pPr algn="l"/>
            <a:r>
              <a:rPr lang="en-AU" sz="7400" dirty="0">
                <a:solidFill>
                  <a:schemeClr val="tx1"/>
                </a:solidFill>
              </a:rPr>
              <a:t> </a:t>
            </a:r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en-AU" sz="7400" dirty="0">
                <a:solidFill>
                  <a:schemeClr val="tx1"/>
                </a:solidFill>
              </a:rPr>
              <a:t>Property Identification Reform</a:t>
            </a:r>
          </a:p>
          <a:p>
            <a:pPr marL="571500" indent="-571500" algn="l">
              <a:buFont typeface="Wingdings" panose="05000000000000000000" pitchFamily="2" charset="2"/>
              <a:buChar char="q"/>
            </a:pPr>
            <a:endParaRPr lang="en-AU" sz="7400" dirty="0">
              <a:solidFill>
                <a:schemeClr val="tx1"/>
              </a:solidFill>
            </a:endParaRPr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en-AU" sz="7400" dirty="0">
                <a:solidFill>
                  <a:schemeClr val="tx1"/>
                </a:solidFill>
              </a:rPr>
              <a:t>Transport Reform </a:t>
            </a:r>
          </a:p>
          <a:p>
            <a:pPr algn="l"/>
            <a:r>
              <a:rPr lang="en-AU" sz="7400" dirty="0">
                <a:solidFill>
                  <a:schemeClr val="tx1"/>
                </a:solidFill>
              </a:rPr>
              <a:t> </a:t>
            </a:r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en-AU" sz="7400" dirty="0">
                <a:solidFill>
                  <a:schemeClr val="tx1"/>
                </a:solidFill>
              </a:rPr>
              <a:t>Corona Virus   </a:t>
            </a:r>
          </a:p>
          <a:p>
            <a:pPr marL="1485900" lvl="2" indent="-571500" algn="l">
              <a:buFont typeface="Wingdings" panose="05000000000000000000" pitchFamily="2" charset="2"/>
              <a:buChar char="q"/>
            </a:pPr>
            <a:endParaRPr lang="en-AU" sz="3600" dirty="0"/>
          </a:p>
          <a:p>
            <a:pPr marL="571500" lvl="0" indent="-571500" algn="l">
              <a:buFont typeface="Arial" panose="020B0604020202020204" pitchFamily="34" charset="0"/>
              <a:buChar char="•"/>
            </a:pPr>
            <a:endParaRPr lang="en-AU" sz="4400" dirty="0"/>
          </a:p>
          <a:p>
            <a:pPr lvl="0"/>
            <a:endParaRPr lang="en-AU" dirty="0"/>
          </a:p>
          <a:p>
            <a:pPr lvl="0"/>
            <a:endParaRPr lang="en-AU" dirty="0"/>
          </a:p>
          <a:p>
            <a:r>
              <a:rPr lang="en-AU" dirty="0"/>
              <a:t> </a:t>
            </a:r>
          </a:p>
          <a:p>
            <a:endParaRPr lang="en-AU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503624C8-4AEF-468F-B972-CD6E8403C346}"/>
              </a:ext>
            </a:extLst>
          </p:cNvPr>
          <p:cNvSpPr txBox="1">
            <a:spLocks/>
          </p:cNvSpPr>
          <p:nvPr/>
        </p:nvSpPr>
        <p:spPr>
          <a:xfrm>
            <a:off x="1036369" y="685838"/>
            <a:ext cx="6966857" cy="670551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3725" dirty="0">
                <a:solidFill>
                  <a:srgbClr val="1F497D"/>
                </a:solidFill>
              </a:rPr>
              <a:t>GTA – 2020 Issues/Opportunities    </a:t>
            </a:r>
          </a:p>
        </p:txBody>
      </p:sp>
    </p:spTree>
    <p:extLst>
      <p:ext uri="{BB962C8B-B14F-4D97-AF65-F5344CB8AC3E}">
        <p14:creationId xmlns:p14="http://schemas.microsoft.com/office/powerpoint/2010/main" val="2166454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EC67895-5C21-4AB0-8B95-15ADECD60A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9381" y="1447800"/>
            <a:ext cx="7839819" cy="4724362"/>
          </a:xfrm>
        </p:spPr>
        <p:txBody>
          <a:bodyPr>
            <a:normAutofit fontScale="25000" lnSpcReduction="20000"/>
          </a:bodyPr>
          <a:lstStyle/>
          <a:p>
            <a:pPr marL="571500" lvl="0" indent="-571500" algn="l">
              <a:buFont typeface="Wingdings" panose="05000000000000000000" pitchFamily="2" charset="2"/>
              <a:buChar char="q"/>
            </a:pPr>
            <a:endParaRPr lang="en-AU" sz="9600" dirty="0">
              <a:solidFill>
                <a:schemeClr val="tx1"/>
              </a:solidFill>
            </a:endParaRPr>
          </a:p>
          <a:p>
            <a:pPr marL="571500" lvl="0" indent="-571500" algn="l">
              <a:buFont typeface="Wingdings" panose="05000000000000000000" pitchFamily="2" charset="2"/>
              <a:buChar char="q"/>
            </a:pPr>
            <a:r>
              <a:rPr lang="en-AU" sz="9600" dirty="0">
                <a:solidFill>
                  <a:schemeClr val="tx1"/>
                </a:solidFill>
              </a:rPr>
              <a:t>Truck Wash Pilot Project</a:t>
            </a:r>
          </a:p>
          <a:p>
            <a:pPr marL="1485900" lvl="2" indent="-571500" algn="l">
              <a:buFont typeface="Wingdings" panose="05000000000000000000" pitchFamily="2" charset="2"/>
              <a:buChar char="q"/>
            </a:pPr>
            <a:r>
              <a:rPr lang="en-AU" sz="9600" dirty="0">
                <a:solidFill>
                  <a:schemeClr val="tx1"/>
                </a:solidFill>
              </a:rPr>
              <a:t>Biosecurity management </a:t>
            </a:r>
          </a:p>
          <a:p>
            <a:pPr marL="1485900" lvl="2" indent="-571500" algn="l">
              <a:buFont typeface="Wingdings" panose="05000000000000000000" pitchFamily="2" charset="2"/>
              <a:buChar char="q"/>
            </a:pPr>
            <a:r>
              <a:rPr lang="en-AU" sz="9600" dirty="0">
                <a:solidFill>
                  <a:schemeClr val="tx1"/>
                </a:solidFill>
              </a:rPr>
              <a:t>Newcastle focus</a:t>
            </a:r>
          </a:p>
          <a:p>
            <a:pPr marL="1485900" lvl="2" indent="-571500" algn="l">
              <a:buFont typeface="Wingdings" panose="05000000000000000000" pitchFamily="2" charset="2"/>
              <a:buChar char="q"/>
            </a:pPr>
            <a:endParaRPr lang="en-AU" sz="9600" dirty="0">
              <a:solidFill>
                <a:schemeClr val="tx1"/>
              </a:solidFill>
            </a:endParaRPr>
          </a:p>
          <a:p>
            <a:pPr marL="571500" lvl="0" indent="-571500" algn="l">
              <a:buFont typeface="Wingdings" panose="05000000000000000000" pitchFamily="2" charset="2"/>
              <a:buChar char="q"/>
            </a:pPr>
            <a:r>
              <a:rPr lang="en-AU" sz="9600" dirty="0">
                <a:solidFill>
                  <a:schemeClr val="tx1"/>
                </a:solidFill>
              </a:rPr>
              <a:t>Maintenance &amp; Modernisation of Grain Assessment Technology</a:t>
            </a:r>
          </a:p>
          <a:p>
            <a:pPr marL="1485900" lvl="2" indent="-571500" algn="l">
              <a:buFont typeface="Wingdings" panose="05000000000000000000" pitchFamily="2" charset="2"/>
              <a:buChar char="q"/>
            </a:pPr>
            <a:r>
              <a:rPr lang="en-AU" sz="9600" dirty="0">
                <a:solidFill>
                  <a:schemeClr val="tx1"/>
                </a:solidFill>
              </a:rPr>
              <a:t>National Calibration Sample</a:t>
            </a:r>
          </a:p>
          <a:p>
            <a:pPr marL="1485900" lvl="2" indent="-571500" algn="l">
              <a:buFont typeface="Wingdings" panose="05000000000000000000" pitchFamily="2" charset="2"/>
              <a:buChar char="q"/>
            </a:pPr>
            <a:r>
              <a:rPr lang="en-AU" sz="9600" dirty="0">
                <a:solidFill>
                  <a:schemeClr val="tx1"/>
                </a:solidFill>
              </a:rPr>
              <a:t>Sampling Equipment Reference Samples </a:t>
            </a:r>
          </a:p>
          <a:p>
            <a:pPr marL="1485900" lvl="2" indent="-571500" algn="l">
              <a:buFont typeface="Wingdings" panose="05000000000000000000" pitchFamily="2" charset="2"/>
              <a:buChar char="q"/>
            </a:pPr>
            <a:r>
              <a:rPr lang="en-AU" sz="9600" dirty="0">
                <a:solidFill>
                  <a:schemeClr val="tx1"/>
                </a:solidFill>
              </a:rPr>
              <a:t>Assess and approve new technology  </a:t>
            </a:r>
          </a:p>
          <a:p>
            <a:endParaRPr lang="en-AU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503624C8-4AEF-468F-B972-CD6E8403C346}"/>
              </a:ext>
            </a:extLst>
          </p:cNvPr>
          <p:cNvSpPr txBox="1">
            <a:spLocks/>
          </p:cNvSpPr>
          <p:nvPr/>
        </p:nvSpPr>
        <p:spPr>
          <a:xfrm>
            <a:off x="1036369" y="685838"/>
            <a:ext cx="6966857" cy="670551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3725" dirty="0">
                <a:solidFill>
                  <a:srgbClr val="1F497D"/>
                </a:solidFill>
              </a:rPr>
              <a:t>GTA – Projects for Discussion</a:t>
            </a:r>
          </a:p>
        </p:txBody>
      </p:sp>
    </p:spTree>
    <p:extLst>
      <p:ext uri="{BB962C8B-B14F-4D97-AF65-F5344CB8AC3E}">
        <p14:creationId xmlns:p14="http://schemas.microsoft.com/office/powerpoint/2010/main" val="2305352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EC67895-5C21-4AB0-8B95-15ADECD60A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6369" y="1676400"/>
            <a:ext cx="6774131" cy="4114800"/>
          </a:xfrm>
        </p:spPr>
        <p:txBody>
          <a:bodyPr>
            <a:normAutofit fontScale="25000" lnSpcReduction="20000"/>
          </a:bodyPr>
          <a:lstStyle/>
          <a:p>
            <a:pPr marL="571500" lvl="0" indent="-571500" algn="l">
              <a:buFont typeface="Wingdings" panose="05000000000000000000" pitchFamily="2" charset="2"/>
              <a:buChar char="q"/>
            </a:pPr>
            <a:endParaRPr lang="en-AU" sz="9600" dirty="0">
              <a:solidFill>
                <a:schemeClr val="tx1"/>
              </a:solidFill>
            </a:endParaRPr>
          </a:p>
          <a:p>
            <a:pPr marL="571500" lvl="0" indent="-571500" algn="l">
              <a:buFont typeface="Wingdings" panose="05000000000000000000" pitchFamily="2" charset="2"/>
              <a:buChar char="q"/>
            </a:pPr>
            <a:r>
              <a:rPr lang="en-AU" sz="9600" dirty="0">
                <a:solidFill>
                  <a:schemeClr val="tx1"/>
                </a:solidFill>
              </a:rPr>
              <a:t>Digital consignment data (e-CVD)</a:t>
            </a:r>
          </a:p>
          <a:p>
            <a:pPr marL="571500" lvl="0" indent="-571500" algn="l">
              <a:buFont typeface="Wingdings" panose="05000000000000000000" pitchFamily="2" charset="2"/>
              <a:buChar char="q"/>
            </a:pPr>
            <a:endParaRPr lang="en-AU" sz="9600" dirty="0">
              <a:solidFill>
                <a:schemeClr val="tx1"/>
              </a:solidFill>
            </a:endParaRPr>
          </a:p>
          <a:p>
            <a:pPr marL="571500" lvl="0" indent="-571500" algn="l">
              <a:buFont typeface="Wingdings" panose="05000000000000000000" pitchFamily="2" charset="2"/>
              <a:buChar char="q"/>
            </a:pPr>
            <a:r>
              <a:rPr lang="en-AU" sz="9600" dirty="0">
                <a:solidFill>
                  <a:schemeClr val="tx1"/>
                </a:solidFill>
              </a:rPr>
              <a:t>SA Location Differentials   </a:t>
            </a:r>
          </a:p>
          <a:p>
            <a:pPr lvl="1" algn="l"/>
            <a:endParaRPr lang="en-AU" sz="9600" dirty="0">
              <a:solidFill>
                <a:schemeClr val="tx1"/>
              </a:solidFill>
            </a:endParaRPr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en-AU" sz="10000" dirty="0">
                <a:solidFill>
                  <a:schemeClr val="tx1"/>
                </a:solidFill>
              </a:rPr>
              <a:t>Vacuum Sample Probes </a:t>
            </a:r>
          </a:p>
          <a:p>
            <a:pPr marL="571500" lvl="0" indent="-571500" algn="l">
              <a:buFont typeface="Wingdings" panose="05000000000000000000" pitchFamily="2" charset="2"/>
              <a:buChar char="q"/>
            </a:pPr>
            <a:endParaRPr lang="en-AU" sz="4400" dirty="0"/>
          </a:p>
          <a:p>
            <a:pPr marL="571500" lvl="0" indent="-571500" algn="l">
              <a:buFont typeface="Wingdings" panose="05000000000000000000" pitchFamily="2" charset="2"/>
              <a:buChar char="q"/>
            </a:pPr>
            <a:endParaRPr lang="en-AU" sz="4400" dirty="0"/>
          </a:p>
          <a:p>
            <a:pPr marL="571500" lvl="0" indent="-571500" algn="l">
              <a:buFont typeface="Wingdings" panose="05000000000000000000" pitchFamily="2" charset="2"/>
              <a:buChar char="q"/>
            </a:pPr>
            <a:endParaRPr lang="en-AU" sz="4400" dirty="0"/>
          </a:p>
          <a:p>
            <a:pPr marL="1485900" lvl="2" indent="-571500" algn="l">
              <a:buFont typeface="Wingdings" panose="05000000000000000000" pitchFamily="2" charset="2"/>
              <a:buChar char="q"/>
            </a:pPr>
            <a:endParaRPr lang="en-AU" sz="3600" dirty="0"/>
          </a:p>
          <a:p>
            <a:pPr marL="571500" lvl="0" indent="-571500" algn="l">
              <a:buFont typeface="Arial" panose="020B0604020202020204" pitchFamily="34" charset="0"/>
              <a:buChar char="•"/>
            </a:pPr>
            <a:endParaRPr lang="en-AU" sz="4400" dirty="0"/>
          </a:p>
          <a:p>
            <a:pPr lvl="0"/>
            <a:endParaRPr lang="en-AU" dirty="0"/>
          </a:p>
          <a:p>
            <a:r>
              <a:rPr lang="en-AU" dirty="0"/>
              <a:t> </a:t>
            </a:r>
          </a:p>
          <a:p>
            <a:endParaRPr lang="en-AU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503624C8-4AEF-468F-B972-CD6E8403C346}"/>
              </a:ext>
            </a:extLst>
          </p:cNvPr>
          <p:cNvSpPr txBox="1">
            <a:spLocks/>
          </p:cNvSpPr>
          <p:nvPr/>
        </p:nvSpPr>
        <p:spPr>
          <a:xfrm>
            <a:off x="1036369" y="685838"/>
            <a:ext cx="6966857" cy="670551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3725" dirty="0">
                <a:solidFill>
                  <a:srgbClr val="1F497D"/>
                </a:solidFill>
              </a:rPr>
              <a:t>GTA – Projects for Discussion</a:t>
            </a:r>
          </a:p>
        </p:txBody>
      </p:sp>
    </p:spTree>
    <p:extLst>
      <p:ext uri="{BB962C8B-B14F-4D97-AF65-F5344CB8AC3E}">
        <p14:creationId xmlns:p14="http://schemas.microsoft.com/office/powerpoint/2010/main" val="3403121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EC67895-5C21-4AB0-8B95-15ADECD60A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6369" y="1676400"/>
            <a:ext cx="6966857" cy="4114800"/>
          </a:xfrm>
        </p:spPr>
        <p:txBody>
          <a:bodyPr>
            <a:normAutofit fontScale="25000" lnSpcReduction="20000"/>
          </a:bodyPr>
          <a:lstStyle/>
          <a:p>
            <a:pPr marL="571500" lvl="0" indent="-571500" algn="l">
              <a:buFont typeface="Wingdings" panose="05000000000000000000" pitchFamily="2" charset="2"/>
              <a:buChar char="q"/>
            </a:pPr>
            <a:endParaRPr lang="en-AU" sz="9600" dirty="0">
              <a:solidFill>
                <a:schemeClr val="tx1"/>
              </a:solidFill>
            </a:endParaRPr>
          </a:p>
          <a:p>
            <a:pPr marL="571500" lvl="0" indent="-571500" algn="l">
              <a:buFont typeface="Wingdings" panose="05000000000000000000" pitchFamily="2" charset="2"/>
              <a:buChar char="q"/>
            </a:pPr>
            <a:r>
              <a:rPr lang="en-AU" sz="9600" dirty="0">
                <a:solidFill>
                  <a:schemeClr val="tx1"/>
                </a:solidFill>
              </a:rPr>
              <a:t>Storage Asset and Operations Standards  </a:t>
            </a:r>
          </a:p>
          <a:p>
            <a:pPr marL="571500" lvl="0" indent="-571500" algn="l">
              <a:buFont typeface="Wingdings" panose="05000000000000000000" pitchFamily="2" charset="2"/>
              <a:buChar char="q"/>
            </a:pPr>
            <a:endParaRPr lang="en-AU" sz="9600" dirty="0">
              <a:solidFill>
                <a:schemeClr val="tx1"/>
              </a:solidFill>
            </a:endParaRPr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en-AU" sz="10000" dirty="0">
                <a:solidFill>
                  <a:schemeClr val="tx1"/>
                </a:solidFill>
              </a:rPr>
              <a:t>Supply Chain Collaborative Planning </a:t>
            </a:r>
          </a:p>
          <a:p>
            <a:pPr marL="1028700" lvl="1" indent="-571500" algn="l">
              <a:buFont typeface="Wingdings" panose="05000000000000000000" pitchFamily="2" charset="2"/>
              <a:buChar char="q"/>
            </a:pPr>
            <a:r>
              <a:rPr lang="en-AU" sz="9600" dirty="0">
                <a:solidFill>
                  <a:schemeClr val="tx1"/>
                </a:solidFill>
              </a:rPr>
              <a:t>Inland Rail </a:t>
            </a:r>
          </a:p>
          <a:p>
            <a:pPr marL="1028700" lvl="1" indent="-571500" algn="l">
              <a:buFont typeface="Wingdings" panose="05000000000000000000" pitchFamily="2" charset="2"/>
              <a:buChar char="q"/>
            </a:pPr>
            <a:endParaRPr lang="en-AU" sz="9600" dirty="0">
              <a:solidFill>
                <a:schemeClr val="tx1"/>
              </a:solidFill>
            </a:endParaRPr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en-AU" sz="10000" dirty="0">
                <a:solidFill>
                  <a:schemeClr val="tx1"/>
                </a:solidFill>
              </a:rPr>
              <a:t>Market Access – China re-engagement </a:t>
            </a:r>
          </a:p>
          <a:p>
            <a:pPr marL="1028700" lvl="1" indent="-571500" algn="l">
              <a:buFont typeface="Wingdings" panose="05000000000000000000" pitchFamily="2" charset="2"/>
              <a:buChar char="q"/>
            </a:pPr>
            <a:endParaRPr lang="en-AU" sz="9600" dirty="0">
              <a:solidFill>
                <a:schemeClr val="tx1"/>
              </a:solidFill>
            </a:endParaRPr>
          </a:p>
          <a:p>
            <a:pPr marL="1028700" lvl="1" indent="-571500" algn="l">
              <a:buFont typeface="Wingdings" panose="05000000000000000000" pitchFamily="2" charset="2"/>
              <a:buChar char="q"/>
            </a:pPr>
            <a:endParaRPr lang="en-AU" sz="9600" dirty="0">
              <a:solidFill>
                <a:schemeClr val="tx1"/>
              </a:solidFill>
            </a:endParaRPr>
          </a:p>
          <a:p>
            <a:pPr algn="l"/>
            <a:endParaRPr lang="en-AU" sz="10000" dirty="0">
              <a:solidFill>
                <a:schemeClr val="tx1"/>
              </a:solidFill>
            </a:endParaRPr>
          </a:p>
          <a:p>
            <a:pPr marL="571500" lvl="0" indent="-571500" algn="l">
              <a:buFont typeface="Wingdings" panose="05000000000000000000" pitchFamily="2" charset="2"/>
              <a:buChar char="q"/>
            </a:pPr>
            <a:endParaRPr lang="en-AU" sz="4400" dirty="0"/>
          </a:p>
          <a:p>
            <a:pPr marL="571500" lvl="0" indent="-571500" algn="l">
              <a:buFont typeface="Wingdings" panose="05000000000000000000" pitchFamily="2" charset="2"/>
              <a:buChar char="q"/>
            </a:pPr>
            <a:endParaRPr lang="en-AU" sz="4400" dirty="0"/>
          </a:p>
          <a:p>
            <a:pPr marL="571500" lvl="0" indent="-571500" algn="l">
              <a:buFont typeface="Wingdings" panose="05000000000000000000" pitchFamily="2" charset="2"/>
              <a:buChar char="q"/>
            </a:pPr>
            <a:endParaRPr lang="en-AU" sz="4400" dirty="0"/>
          </a:p>
          <a:p>
            <a:pPr marL="1485900" lvl="2" indent="-571500" algn="l">
              <a:buFont typeface="Wingdings" panose="05000000000000000000" pitchFamily="2" charset="2"/>
              <a:buChar char="q"/>
            </a:pPr>
            <a:endParaRPr lang="en-AU" sz="3600" dirty="0"/>
          </a:p>
          <a:p>
            <a:pPr marL="571500" lvl="0" indent="-571500" algn="l">
              <a:buFont typeface="Arial" panose="020B0604020202020204" pitchFamily="34" charset="0"/>
              <a:buChar char="•"/>
            </a:pPr>
            <a:endParaRPr lang="en-AU" sz="4400" dirty="0"/>
          </a:p>
          <a:p>
            <a:pPr lvl="0"/>
            <a:endParaRPr lang="en-AU" dirty="0"/>
          </a:p>
          <a:p>
            <a:r>
              <a:rPr lang="en-AU" dirty="0"/>
              <a:t> </a:t>
            </a:r>
          </a:p>
          <a:p>
            <a:endParaRPr lang="en-AU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503624C8-4AEF-468F-B972-CD6E8403C346}"/>
              </a:ext>
            </a:extLst>
          </p:cNvPr>
          <p:cNvSpPr txBox="1">
            <a:spLocks/>
          </p:cNvSpPr>
          <p:nvPr/>
        </p:nvSpPr>
        <p:spPr>
          <a:xfrm>
            <a:off x="1036369" y="685838"/>
            <a:ext cx="6966857" cy="670551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3725" dirty="0">
                <a:solidFill>
                  <a:srgbClr val="1F497D"/>
                </a:solidFill>
              </a:rPr>
              <a:t>GTA – Projects for Discussion</a:t>
            </a:r>
          </a:p>
        </p:txBody>
      </p:sp>
    </p:spTree>
    <p:extLst>
      <p:ext uri="{BB962C8B-B14F-4D97-AF65-F5344CB8AC3E}">
        <p14:creationId xmlns:p14="http://schemas.microsoft.com/office/powerpoint/2010/main" val="3993501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EC67895-5C21-4AB0-8B95-15ADECD60A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4468" y="1676400"/>
            <a:ext cx="7688532" cy="4495762"/>
          </a:xfrm>
        </p:spPr>
        <p:txBody>
          <a:bodyPr>
            <a:normAutofit fontScale="25000" lnSpcReduction="20000"/>
          </a:bodyPr>
          <a:lstStyle/>
          <a:p>
            <a:pPr marL="571500" indent="-571500" algn="l">
              <a:buFont typeface="Wingdings" panose="05000000000000000000" pitchFamily="2" charset="2"/>
              <a:buChar char="q"/>
            </a:pPr>
            <a:endParaRPr lang="en-AU" sz="12000" dirty="0">
              <a:solidFill>
                <a:schemeClr val="tx1"/>
              </a:solidFill>
            </a:endParaRPr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en-AU" sz="12000" dirty="0">
                <a:solidFill>
                  <a:schemeClr val="tx1"/>
                </a:solidFill>
              </a:rPr>
              <a:t>Vic Training </a:t>
            </a:r>
          </a:p>
          <a:p>
            <a:pPr marL="1028700" lvl="1" indent="-571500" algn="l">
              <a:buFont typeface="Wingdings" panose="05000000000000000000" pitchFamily="2" charset="2"/>
              <a:buChar char="q"/>
            </a:pPr>
            <a:r>
              <a:rPr lang="en-AU" sz="11600" dirty="0">
                <a:solidFill>
                  <a:schemeClr val="tx1"/>
                </a:solidFill>
              </a:rPr>
              <a:t>Grain Markets – 27 Feb</a:t>
            </a:r>
          </a:p>
          <a:p>
            <a:pPr marL="1028700" lvl="1" indent="-571500" algn="l">
              <a:buFont typeface="Wingdings" panose="05000000000000000000" pitchFamily="2" charset="2"/>
              <a:buChar char="q"/>
            </a:pPr>
            <a:r>
              <a:rPr lang="en-AU" sz="11600" dirty="0">
                <a:solidFill>
                  <a:schemeClr val="tx1"/>
                </a:solidFill>
              </a:rPr>
              <a:t>Trade Rules – 5 March</a:t>
            </a:r>
          </a:p>
          <a:p>
            <a:pPr marL="1028700" lvl="1" indent="-571500" algn="l">
              <a:buFont typeface="Wingdings" panose="05000000000000000000" pitchFamily="2" charset="2"/>
              <a:buChar char="q"/>
            </a:pPr>
            <a:r>
              <a:rPr lang="en-AU" sz="11600" dirty="0">
                <a:solidFill>
                  <a:schemeClr val="tx1"/>
                </a:solidFill>
              </a:rPr>
              <a:t>Dispute Resolution  - 6 March</a:t>
            </a:r>
          </a:p>
          <a:p>
            <a:pPr marL="1028700" lvl="1" indent="-571500" algn="l">
              <a:buFont typeface="Wingdings" panose="05000000000000000000" pitchFamily="2" charset="2"/>
              <a:buChar char="q"/>
            </a:pPr>
            <a:r>
              <a:rPr lang="en-AU" sz="11600" dirty="0">
                <a:solidFill>
                  <a:schemeClr val="tx1"/>
                </a:solidFill>
              </a:rPr>
              <a:t>Grain Accounting – 10 June</a:t>
            </a:r>
          </a:p>
          <a:p>
            <a:pPr marL="1028700" lvl="1" indent="-571500" algn="l">
              <a:buFont typeface="Wingdings" panose="05000000000000000000" pitchFamily="2" charset="2"/>
              <a:buChar char="q"/>
            </a:pPr>
            <a:r>
              <a:rPr lang="en-AU" sz="11600" dirty="0">
                <a:solidFill>
                  <a:schemeClr val="tx1"/>
                </a:solidFill>
              </a:rPr>
              <a:t>Grain Merchandising – 17 &amp; 18 June  </a:t>
            </a:r>
          </a:p>
          <a:p>
            <a:pPr marL="571500" indent="-571500" algn="l">
              <a:buFont typeface="Wingdings" panose="05000000000000000000" pitchFamily="2" charset="2"/>
              <a:buChar char="q"/>
            </a:pPr>
            <a:endParaRPr lang="en-AU" sz="12000" dirty="0">
              <a:solidFill>
                <a:schemeClr val="tx1"/>
              </a:solidFill>
            </a:endParaRPr>
          </a:p>
          <a:p>
            <a:pPr marL="571500" lvl="0" indent="-571500" algn="l">
              <a:buFont typeface="Wingdings" panose="05000000000000000000" pitchFamily="2" charset="2"/>
              <a:buChar char="q"/>
            </a:pPr>
            <a:endParaRPr lang="en-AU" sz="4400" dirty="0"/>
          </a:p>
          <a:p>
            <a:pPr marL="571500" lvl="0" indent="-571500" algn="l">
              <a:buFont typeface="Wingdings" panose="05000000000000000000" pitchFamily="2" charset="2"/>
              <a:buChar char="q"/>
            </a:pPr>
            <a:endParaRPr lang="en-AU" sz="4400" dirty="0"/>
          </a:p>
          <a:p>
            <a:pPr marL="571500" lvl="0" indent="-571500" algn="l">
              <a:buFont typeface="Wingdings" panose="05000000000000000000" pitchFamily="2" charset="2"/>
              <a:buChar char="q"/>
            </a:pPr>
            <a:endParaRPr lang="en-AU" sz="4400" dirty="0"/>
          </a:p>
          <a:p>
            <a:pPr marL="1485900" lvl="2" indent="-571500" algn="l">
              <a:buFont typeface="Wingdings" panose="05000000000000000000" pitchFamily="2" charset="2"/>
              <a:buChar char="q"/>
            </a:pPr>
            <a:endParaRPr lang="en-AU" sz="3600" dirty="0"/>
          </a:p>
          <a:p>
            <a:pPr marL="571500" lvl="0" indent="-571500" algn="l">
              <a:buFont typeface="Arial" panose="020B0604020202020204" pitchFamily="34" charset="0"/>
              <a:buChar char="•"/>
            </a:pPr>
            <a:endParaRPr lang="en-AU" sz="4400" dirty="0"/>
          </a:p>
          <a:p>
            <a:pPr lvl="0"/>
            <a:endParaRPr lang="en-AU" dirty="0"/>
          </a:p>
          <a:p>
            <a:pPr lvl="0"/>
            <a:endParaRPr lang="en-AU" dirty="0"/>
          </a:p>
          <a:p>
            <a:r>
              <a:rPr lang="en-AU" dirty="0"/>
              <a:t> </a:t>
            </a:r>
          </a:p>
          <a:p>
            <a:endParaRPr lang="en-AU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503624C8-4AEF-468F-B972-CD6E8403C346}"/>
              </a:ext>
            </a:extLst>
          </p:cNvPr>
          <p:cNvSpPr txBox="1">
            <a:spLocks/>
          </p:cNvSpPr>
          <p:nvPr/>
        </p:nvSpPr>
        <p:spPr>
          <a:xfrm>
            <a:off x="1036369" y="685838"/>
            <a:ext cx="6966857" cy="670551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3725" dirty="0">
                <a:solidFill>
                  <a:srgbClr val="1F497D"/>
                </a:solidFill>
              </a:rPr>
              <a:t>GTA – Conferences / Training</a:t>
            </a:r>
          </a:p>
        </p:txBody>
      </p:sp>
    </p:spTree>
    <p:extLst>
      <p:ext uri="{BB962C8B-B14F-4D97-AF65-F5344CB8AC3E}">
        <p14:creationId xmlns:p14="http://schemas.microsoft.com/office/powerpoint/2010/main" val="3697200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EC67895-5C21-4AB0-8B95-15ADECD60A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5833" y="1524000"/>
            <a:ext cx="7463767" cy="4343400"/>
          </a:xfrm>
        </p:spPr>
        <p:txBody>
          <a:bodyPr>
            <a:normAutofit fontScale="25000" lnSpcReduction="20000"/>
          </a:bodyPr>
          <a:lstStyle/>
          <a:p>
            <a:pPr marL="571500" indent="-571500" algn="l">
              <a:buFont typeface="Wingdings" panose="05000000000000000000" pitchFamily="2" charset="2"/>
              <a:buChar char="q"/>
            </a:pPr>
            <a:endParaRPr lang="en-AU" sz="3600" dirty="0"/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en-AU" sz="10000" b="1" dirty="0">
                <a:solidFill>
                  <a:schemeClr val="tx1"/>
                </a:solidFill>
              </a:rPr>
              <a:t>Recent Submissions </a:t>
            </a:r>
          </a:p>
          <a:p>
            <a:pPr marL="1028700" lvl="1" indent="-571500" algn="l">
              <a:buFont typeface="Wingdings" panose="05000000000000000000" pitchFamily="2" charset="2"/>
              <a:buChar char="q"/>
            </a:pPr>
            <a:r>
              <a:rPr lang="en-AU" sz="9600" dirty="0">
                <a:solidFill>
                  <a:schemeClr val="tx1"/>
                </a:solidFill>
              </a:rPr>
              <a:t>Productivity Commission – Transport Reform</a:t>
            </a:r>
          </a:p>
          <a:p>
            <a:pPr marL="1028700" lvl="1" indent="-571500" algn="l">
              <a:buFont typeface="Wingdings" panose="05000000000000000000" pitchFamily="2" charset="2"/>
              <a:buChar char="q"/>
            </a:pPr>
            <a:r>
              <a:rPr lang="en-AU" sz="9600" dirty="0">
                <a:solidFill>
                  <a:schemeClr val="tx1"/>
                </a:solidFill>
              </a:rPr>
              <a:t>Modernising the RDC System</a:t>
            </a:r>
          </a:p>
          <a:p>
            <a:pPr marL="1485900" lvl="2" indent="-571500" algn="l">
              <a:buFont typeface="Wingdings" panose="05000000000000000000" pitchFamily="2" charset="2"/>
              <a:buChar char="q"/>
            </a:pPr>
            <a:r>
              <a:rPr lang="en-AU" sz="9200" dirty="0">
                <a:solidFill>
                  <a:schemeClr val="tx1"/>
                </a:solidFill>
              </a:rPr>
              <a:t>Balanced and Commercial focus</a:t>
            </a:r>
          </a:p>
          <a:p>
            <a:pPr marL="1485900" lvl="2" indent="-571500" algn="l">
              <a:buFont typeface="Wingdings" panose="05000000000000000000" pitchFamily="2" charset="2"/>
              <a:buChar char="q"/>
            </a:pPr>
            <a:r>
              <a:rPr lang="en-AU" sz="9200" dirty="0">
                <a:solidFill>
                  <a:schemeClr val="tx1"/>
                </a:solidFill>
              </a:rPr>
              <a:t>Whole of Supply Chain </a:t>
            </a:r>
          </a:p>
          <a:p>
            <a:pPr marL="1028700" lvl="1" indent="-571500" algn="l">
              <a:buFont typeface="Wingdings" panose="05000000000000000000" pitchFamily="2" charset="2"/>
              <a:buChar char="q"/>
            </a:pPr>
            <a:r>
              <a:rPr lang="en-AU" sz="9600" dirty="0">
                <a:solidFill>
                  <a:schemeClr val="tx1"/>
                </a:solidFill>
              </a:rPr>
              <a:t>Cost Recovery – Export Inspection/Certification </a:t>
            </a:r>
          </a:p>
          <a:p>
            <a:pPr marL="1028700" lvl="1" indent="-571500" algn="l">
              <a:buFont typeface="Wingdings" panose="05000000000000000000" pitchFamily="2" charset="2"/>
              <a:buChar char="q"/>
            </a:pPr>
            <a:r>
              <a:rPr lang="en-AU" sz="9600" dirty="0">
                <a:solidFill>
                  <a:schemeClr val="tx1"/>
                </a:solidFill>
              </a:rPr>
              <a:t>Management of the Inland Rail Project </a:t>
            </a:r>
          </a:p>
          <a:p>
            <a:pPr marL="1028700" lvl="1" indent="-571500" algn="l">
              <a:buFont typeface="Wingdings" panose="05000000000000000000" pitchFamily="2" charset="2"/>
              <a:buChar char="q"/>
            </a:pPr>
            <a:r>
              <a:rPr lang="en-AU" sz="9600" dirty="0">
                <a:solidFill>
                  <a:schemeClr val="tx1"/>
                </a:solidFill>
              </a:rPr>
              <a:t>Plant Property Identification Reforms </a:t>
            </a:r>
          </a:p>
          <a:p>
            <a:pPr marL="1028700" lvl="1" indent="-571500" algn="l">
              <a:buFont typeface="Wingdings" panose="05000000000000000000" pitchFamily="2" charset="2"/>
              <a:buChar char="q"/>
            </a:pPr>
            <a:r>
              <a:rPr lang="en-AU" sz="9600" dirty="0">
                <a:solidFill>
                  <a:schemeClr val="tx1"/>
                </a:solidFill>
              </a:rPr>
              <a:t>Draft Export Control Bill  </a:t>
            </a:r>
          </a:p>
          <a:p>
            <a:pPr marL="1028700" lvl="1" indent="-571500" algn="l">
              <a:buFont typeface="Wingdings" panose="05000000000000000000" pitchFamily="2" charset="2"/>
              <a:buChar char="q"/>
            </a:pPr>
            <a:endParaRPr lang="en-AU" sz="9600" dirty="0">
              <a:solidFill>
                <a:schemeClr val="tx1"/>
              </a:solidFill>
            </a:endParaRPr>
          </a:p>
          <a:p>
            <a:pPr marL="1485900" lvl="2" indent="-571500" algn="l">
              <a:buFont typeface="Wingdings" panose="05000000000000000000" pitchFamily="2" charset="2"/>
              <a:buChar char="q"/>
            </a:pPr>
            <a:endParaRPr lang="en-AU" sz="2800" dirty="0"/>
          </a:p>
          <a:p>
            <a:pPr marL="1028700" lvl="1" indent="-571500" algn="l">
              <a:buFont typeface="Wingdings" panose="05000000000000000000" pitchFamily="2" charset="2"/>
              <a:buChar char="q"/>
            </a:pPr>
            <a:endParaRPr lang="en-AU" sz="3200" dirty="0"/>
          </a:p>
          <a:p>
            <a:pPr marL="1028700" lvl="1" indent="-571500" algn="l">
              <a:buFont typeface="Wingdings" panose="05000000000000000000" pitchFamily="2" charset="2"/>
              <a:buChar char="q"/>
            </a:pPr>
            <a:endParaRPr lang="en-AU" sz="3200" dirty="0"/>
          </a:p>
          <a:p>
            <a:pPr marL="571500" lvl="0" indent="-571500" algn="l">
              <a:buFont typeface="Wingdings" panose="05000000000000000000" pitchFamily="2" charset="2"/>
              <a:buChar char="q"/>
            </a:pPr>
            <a:endParaRPr lang="en-AU" sz="4400" dirty="0"/>
          </a:p>
          <a:p>
            <a:pPr marL="571500" lvl="0" indent="-571500" algn="l">
              <a:buFont typeface="Arial" panose="020B0604020202020204" pitchFamily="34" charset="0"/>
              <a:buChar char="•"/>
            </a:pPr>
            <a:endParaRPr lang="en-AU" sz="4400" dirty="0"/>
          </a:p>
          <a:p>
            <a:pPr lvl="0"/>
            <a:endParaRPr lang="en-AU" dirty="0"/>
          </a:p>
          <a:p>
            <a:pPr lvl="0"/>
            <a:endParaRPr lang="en-AU" dirty="0"/>
          </a:p>
          <a:p>
            <a:r>
              <a:rPr lang="en-AU" dirty="0"/>
              <a:t> </a:t>
            </a:r>
          </a:p>
          <a:p>
            <a:endParaRPr lang="en-AU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503624C8-4AEF-468F-B972-CD6E8403C346}"/>
              </a:ext>
            </a:extLst>
          </p:cNvPr>
          <p:cNvSpPr txBox="1">
            <a:spLocks/>
          </p:cNvSpPr>
          <p:nvPr/>
        </p:nvSpPr>
        <p:spPr>
          <a:xfrm>
            <a:off x="609600" y="152400"/>
            <a:ext cx="7086599" cy="1219200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3725" dirty="0">
                <a:solidFill>
                  <a:srgbClr val="1F497D"/>
                </a:solidFill>
              </a:rPr>
              <a:t>GTA – Submissions </a:t>
            </a:r>
          </a:p>
        </p:txBody>
      </p:sp>
    </p:spTree>
    <p:extLst>
      <p:ext uri="{BB962C8B-B14F-4D97-AF65-F5344CB8AC3E}">
        <p14:creationId xmlns:p14="http://schemas.microsoft.com/office/powerpoint/2010/main" val="2626645794"/>
      </p:ext>
    </p:extLst>
  </p:cSld>
  <p:clrMapOvr>
    <a:masterClrMapping/>
  </p:clrMapOvr>
</p:sld>
</file>

<file path=ppt/theme/theme1.xml><?xml version="1.0" encoding="utf-8"?>
<a:theme xmlns:a="http://schemas.openxmlformats.org/drawingml/2006/main" name="PO_GTA_ppt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O_GTA_ppt_template1" id="{A29CE54C-5A85-8141-866D-B7C985DA66A3}" vid="{443B09AE-57FD-4E4D-9AB2-AA3E48EF650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O_GTA_ppt_template1" id="{A29CE54C-5A85-8141-866D-B7C985DA66A3}" vid="{06B33523-19FD-7240-ABD5-13EDDE8DACD2}"/>
    </a:ext>
  </a:extLst>
</a:theme>
</file>

<file path=ppt/theme/theme3.xml><?xml version="1.0" encoding="utf-8"?>
<a:theme xmlns:a="http://schemas.openxmlformats.org/drawingml/2006/main" name="GTA_Theme3_201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TA_Theme3_2018" id="{3BFA30C0-AE32-42BE-AF3B-A862C1F19E1B}" vid="{0DC5C1B6-AA24-44E0-AC1E-F06A0D54E70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f21f7913-70ed-4ae7-88c0-d51b9ff06bb6">QF4X3AMED52F-948420091-104136</_dlc_DocId>
    <_dlc_DocIdUrl xmlns="f21f7913-70ed-4ae7-88c0-d51b9ff06bb6">
      <Url>https://graintrade.sharepoint.com/sites/ausf01/_layouts/15/DocIdRedir.aspx?ID=QF4X3AMED52F-948420091-104136</Url>
      <Description>QF4X3AMED52F-948420091-104136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5874B7841C2044869800E8AD5D1A4D" ma:contentTypeVersion="12" ma:contentTypeDescription="Create a new document." ma:contentTypeScope="" ma:versionID="ed40472ad7175c192d9b49387b0790f0">
  <xsd:schema xmlns:xsd="http://www.w3.org/2001/XMLSchema" xmlns:xs="http://www.w3.org/2001/XMLSchema" xmlns:p="http://schemas.microsoft.com/office/2006/metadata/properties" xmlns:ns2="f21f7913-70ed-4ae7-88c0-d51b9ff06bb6" xmlns:ns3="c7be4ebe-407d-4b89-9cf7-c0ad9335d906" targetNamespace="http://schemas.microsoft.com/office/2006/metadata/properties" ma:root="true" ma:fieldsID="26b94e8074ebd14f6e9149811ccedb84" ns2:_="" ns3:_="">
    <xsd:import namespace="f21f7913-70ed-4ae7-88c0-d51b9ff06bb6"/>
    <xsd:import namespace="c7be4ebe-407d-4b89-9cf7-c0ad9335d90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1f7913-70ed-4ae7-88c0-d51b9ff06bb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be4ebe-407d-4b89-9cf7-c0ad9335d9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760CA08-C129-48FC-A3C4-958DDDA434F5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FED6CBAC-2F72-4069-8866-E4D572EE79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CDD1C0-AB73-4C4A-AB17-9CFE69538AC6}">
  <ds:schemaRefs>
    <ds:schemaRef ds:uri="http://purl.org/dc/dcmitype/"/>
    <ds:schemaRef ds:uri="f21f7913-70ed-4ae7-88c0-d51b9ff06bb6"/>
    <ds:schemaRef ds:uri="http://purl.org/dc/terms/"/>
    <ds:schemaRef ds:uri="http://purl.org/dc/elements/1.1/"/>
    <ds:schemaRef ds:uri="c7be4ebe-407d-4b89-9cf7-c0ad9335d906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075A5E00-80DD-4F41-8A8F-1DC7E2B371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1f7913-70ed-4ae7-88c0-d51b9ff06bb6"/>
    <ds:schemaRef ds:uri="c7be4ebe-407d-4b89-9cf7-c0ad9335d9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PO_GTA_ppt_template1</Template>
  <TotalTime>38965</TotalTime>
  <Words>281</Words>
  <Application>Microsoft Macintosh PowerPoint</Application>
  <PresentationFormat>On-screen Show (4:3)</PresentationFormat>
  <Paragraphs>131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PO_GTA_ppt_template1</vt:lpstr>
      <vt:lpstr>Custom Design</vt:lpstr>
      <vt:lpstr>GTA_Theme3_2018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ross.tma</dc:creator>
  <cp:lastModifiedBy>Colin Peace</cp:lastModifiedBy>
  <cp:revision>163</cp:revision>
  <cp:lastPrinted>2020-02-13T06:13:41Z</cp:lastPrinted>
  <dcterms:created xsi:type="dcterms:W3CDTF">2017-10-05T23:33:45Z</dcterms:created>
  <dcterms:modified xsi:type="dcterms:W3CDTF">2020-03-04T01:50:22Z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0x010100DC5874B7841C2044869800E8AD5D1A4D</vt:lpwstr>
  </property>
  <property fmtid="{D5CDD505-2E9C-101B-9397-08002B2CF9AE}" pid="3" name="_dlc_DocIdItemGuid">
    <vt:lpwstr>87ba543d-687c-4a2b-905c-6f0866526428</vt:lpwstr>
  </property>
  <property fmtid="{D5CDD505-2E9C-101B-9397-08002B2CF9AE}" pid="4" name="AuthorIds_UIVersion_4096">
    <vt:lpwstr>21</vt:lpwstr>
  </property>
</Properties>
</file>