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53" r:id="rId2"/>
    <p:sldId id="844" r:id="rId3"/>
    <p:sldId id="843" r:id="rId4"/>
    <p:sldId id="867" r:id="rId5"/>
    <p:sldId id="819" r:id="rId6"/>
    <p:sldId id="855" r:id="rId7"/>
    <p:sldId id="857" r:id="rId8"/>
    <p:sldId id="856" r:id="rId9"/>
    <p:sldId id="802" r:id="rId10"/>
    <p:sldId id="871" r:id="rId11"/>
    <p:sldId id="872" r:id="rId12"/>
    <p:sldId id="873" r:id="rId13"/>
    <p:sldId id="874" r:id="rId14"/>
    <p:sldId id="860" r:id="rId15"/>
    <p:sldId id="875" r:id="rId16"/>
    <p:sldId id="868" r:id="rId17"/>
    <p:sldId id="869" r:id="rId18"/>
    <p:sldId id="870" r:id="rId19"/>
    <p:sldId id="849" r:id="rId20"/>
    <p:sldId id="841" r:id="rId21"/>
    <p:sldId id="795" r:id="rId22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Maxwell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6E6E6"/>
    <a:srgbClr val="51AFFF"/>
    <a:srgbClr val="FF0B06"/>
    <a:srgbClr val="00A353"/>
    <a:srgbClr val="8F6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947" autoAdjust="0"/>
  </p:normalViewPr>
  <p:slideViewPr>
    <p:cSldViewPr snapToGrid="0">
      <p:cViewPr varScale="1">
        <p:scale>
          <a:sx n="56" d="100"/>
          <a:sy n="56" d="100"/>
        </p:scale>
        <p:origin x="-1040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image" Target="../media/image11.png"/><Relationship Id="rId2" Type="http://schemas.openxmlformats.org/officeDocument/2006/relationships/oleObject" Target="file:///\\bbl\groups\RB\Analytics\Australian%20Crop%20Forecasters\Presentations\GIAV%20Feb%202020\GIAV%20slid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4" Type="http://schemas.microsoft.com/office/2011/relationships/chartColorStyle" Target="colors10.xml"/><Relationship Id="rId1" Type="http://schemas.openxmlformats.org/officeDocument/2006/relationships/image" Target="../media/image18.png"/><Relationship Id="rId2" Type="http://schemas.openxmlformats.org/officeDocument/2006/relationships/oleObject" Target="file:///\\bbl\groups\RB\Analytics\Australian%20Crop%20Forecasters\Presentations\GIAV%20Feb%202020\GIAV%20slid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4" Type="http://schemas.microsoft.com/office/2011/relationships/chartColorStyle" Target="colors11.xml"/><Relationship Id="rId1" Type="http://schemas.openxmlformats.org/officeDocument/2006/relationships/image" Target="../media/image18.png"/><Relationship Id="rId2" Type="http://schemas.openxmlformats.org/officeDocument/2006/relationships/oleObject" Target="file:///\\bbl\groups\RB\Analytics\Australian%20Crop%20Forecasters\Presentations\GIAV%20Feb%202020\GIAV%20slid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bl\groups\RB\Analytics\Australian%20Crop%20Forecasters\Presentations\GIAV%20Feb%202020\GIAV%20slides.xlsx" TargetMode="External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4" Type="http://schemas.microsoft.com/office/2011/relationships/chartColorStyle" Target="colors13.xml"/><Relationship Id="rId1" Type="http://schemas.openxmlformats.org/officeDocument/2006/relationships/image" Target="../media/image18.png"/><Relationship Id="rId2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4" Type="http://schemas.microsoft.com/office/2011/relationships/chartColorStyle" Target="colors14.xml"/><Relationship Id="rId1" Type="http://schemas.openxmlformats.org/officeDocument/2006/relationships/image" Target="../media/image18.png"/><Relationship Id="rId2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4" Type="http://schemas.microsoft.com/office/2011/relationships/chartColorStyle" Target="colors15.xml"/><Relationship Id="rId1" Type="http://schemas.openxmlformats.org/officeDocument/2006/relationships/image" Target="../media/image18.png"/><Relationship Id="rId2" Type="http://schemas.openxmlformats.org/officeDocument/2006/relationships/oleObject" Target="Book1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4" Type="http://schemas.microsoft.com/office/2011/relationships/chartColorStyle" Target="colors16.xml"/><Relationship Id="rId1" Type="http://schemas.openxmlformats.org/officeDocument/2006/relationships/image" Target="../media/image18.png"/><Relationship Id="rId2" Type="http://schemas.openxmlformats.org/officeDocument/2006/relationships/oleObject" Target="Book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7.xml"/><Relationship Id="rId3" Type="http://schemas.microsoft.com/office/2011/relationships/chartColorStyle" Target="colors17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4" Type="http://schemas.microsoft.com/office/2011/relationships/chartColorStyle" Target="colors18.xml"/><Relationship Id="rId1" Type="http://schemas.openxmlformats.org/officeDocument/2006/relationships/themeOverride" Target="../theme/themeOverride1.xml"/><Relationship Id="rId2" Type="http://schemas.openxmlformats.org/officeDocument/2006/relationships/oleObject" Target="Book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9.xml"/><Relationship Id="rId3" Type="http://schemas.microsoft.com/office/2011/relationships/chartColorStyle" Target="colors1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image" Target="../media/image11.png"/><Relationship Id="rId2" Type="http://schemas.openxmlformats.org/officeDocument/2006/relationships/oleObject" Target="file:///\\bbl\groups\RB\Analytics\Australian%20Crop%20Forecasters\Presentations\GIAV%20Feb%202020\GIAV%20slide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20.xml"/><Relationship Id="rId3" Type="http://schemas.microsoft.com/office/2011/relationships/chartColorStyle" Target="colors20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image" Target="../media/image11.png"/><Relationship Id="rId2" Type="http://schemas.openxmlformats.org/officeDocument/2006/relationships/oleObject" Target="file:///\\bbl\groups\RB\Analytics\Australian%20Crop%20Forecasters\Presentations\GIAV%20Feb%202020\GIAV%20slid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image" Target="../media/image11.png"/><Relationship Id="rId2" Type="http://schemas.openxmlformats.org/officeDocument/2006/relationships/oleObject" Target="file:///\\bbl\groups\RB\Analytics\Australian%20Crop%20Forecasters\Presentations\GIAV%20Feb%202020\GIAV%20slid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4" Type="http://schemas.microsoft.com/office/2011/relationships/chartColorStyle" Target="colors5.xml"/><Relationship Id="rId1" Type="http://schemas.openxmlformats.org/officeDocument/2006/relationships/image" Target="../media/image13.png"/><Relationship Id="rId2" Type="http://schemas.openxmlformats.org/officeDocument/2006/relationships/oleObject" Target="file:///\\bbl\groups\RB\Analytics\Australian%20Crop%20Forecasters\Presentations\GIAV%20Feb%202020\GIAV%20slid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4" Type="http://schemas.microsoft.com/office/2011/relationships/chartColorStyle" Target="colors6.xml"/><Relationship Id="rId1" Type="http://schemas.openxmlformats.org/officeDocument/2006/relationships/image" Target="../media/image13.png"/><Relationship Id="rId2" Type="http://schemas.openxmlformats.org/officeDocument/2006/relationships/oleObject" Target="file:///\\bbl\groups\RB\Analytics\Australian%20Crop%20Forecasters\Presentations\GIAV%20Feb%202020\GIAV%20slid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bl\groups\RB\Analytics\Australian%20Crop%20Forecasters\Presentations\GIAV%20Feb%202020\GIAV%20slides.xlsx" TargetMode="External"/><Relationship Id="rId4" Type="http://schemas.microsoft.com/office/2011/relationships/chartStyle" Target="style7.xml"/><Relationship Id="rId5" Type="http://schemas.microsoft.com/office/2011/relationships/chartColorStyle" Target="colors7.xml"/><Relationship Id="rId1" Type="http://schemas.openxmlformats.org/officeDocument/2006/relationships/image" Target="../media/image16.png"/><Relationship Id="rId2" Type="http://schemas.openxmlformats.org/officeDocument/2006/relationships/image" Target="../media/image13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bl\groups\RB\Analytics\Australian%20Crop%20Forecasters\Presentations\GIAV%20Feb%202020\GIAV%20slides.xlsx" TargetMode="External"/><Relationship Id="rId4" Type="http://schemas.microsoft.com/office/2011/relationships/chartStyle" Target="style8.xml"/><Relationship Id="rId5" Type="http://schemas.microsoft.com/office/2011/relationships/chartColorStyle" Target="colors8.xml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4" Type="http://schemas.microsoft.com/office/2011/relationships/chartColorStyle" Target="colors9.xml"/><Relationship Id="rId1" Type="http://schemas.openxmlformats.org/officeDocument/2006/relationships/image" Target="../media/image16.png"/><Relationship Id="rId2" Type="http://schemas.openxmlformats.org/officeDocument/2006/relationships/oleObject" Target="file:///\\bbl\groups\RB\Analytics\Australian%20Crop%20Forecasters\Presentations\GIAV%20Feb%202020\GIAV%20sli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3000" b="1"/>
              <a:t>Australian Wheat Production (Mmt)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'Winter Crop'!$A$112</c:f>
              <c:strCache>
                <c:ptCount val="1"/>
                <c:pt idx="0">
                  <c:v>QLD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cat>
            <c:strRef>
              <c:f>'Winter Crop'!$B$111:$T$111</c:f>
              <c:strCache>
                <c:ptCount val="19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  <c:pt idx="15">
                  <c:v>2016/17</c:v>
                </c:pt>
                <c:pt idx="16">
                  <c:v>2017/18</c:v>
                </c:pt>
                <c:pt idx="17">
                  <c:v>2018/19</c:v>
                </c:pt>
                <c:pt idx="18">
                  <c:v>2019/20</c:v>
                </c:pt>
              </c:strCache>
            </c:strRef>
          </c:cat>
          <c:val>
            <c:numRef>
              <c:f>'Winter Crop'!$B$112:$T$112</c:f>
              <c:numCache>
                <c:formatCode>_-* #,##0_-;\-* #,##0_-;_-* "-"??_-;_-@_-</c:formatCode>
                <c:ptCount val="19"/>
                <c:pt idx="0">
                  <c:v>861329.6486954102</c:v>
                </c:pt>
                <c:pt idx="1">
                  <c:v>572316.90070669</c:v>
                </c:pt>
                <c:pt idx="2">
                  <c:v>1.06144406227902E6</c:v>
                </c:pt>
                <c:pt idx="3">
                  <c:v>1.13501696028919E6</c:v>
                </c:pt>
                <c:pt idx="4">
                  <c:v>1.18236816294E6</c:v>
                </c:pt>
                <c:pt idx="5">
                  <c:v>735286.03857944</c:v>
                </c:pt>
                <c:pt idx="6">
                  <c:v>903784.019552</c:v>
                </c:pt>
                <c:pt idx="7">
                  <c:v>1.91980130148E6</c:v>
                </c:pt>
                <c:pt idx="8">
                  <c:v>1.28719637621924E6</c:v>
                </c:pt>
                <c:pt idx="9">
                  <c:v>1.45609584E6</c:v>
                </c:pt>
                <c:pt idx="10">
                  <c:v>1.785951127727E6</c:v>
                </c:pt>
                <c:pt idx="11">
                  <c:v>1.61396356E6</c:v>
                </c:pt>
                <c:pt idx="12">
                  <c:v>1.12885815E6</c:v>
                </c:pt>
                <c:pt idx="13">
                  <c:v>1.00286424610667E6</c:v>
                </c:pt>
                <c:pt idx="14">
                  <c:v>1.07865100190277E6</c:v>
                </c:pt>
                <c:pt idx="15">
                  <c:v>1.699650094E6</c:v>
                </c:pt>
                <c:pt idx="16">
                  <c:v>925514.919620004</c:v>
                </c:pt>
                <c:pt idx="17">
                  <c:v>305076.8028647164</c:v>
                </c:pt>
                <c:pt idx="18">
                  <c:v>317583.6181087766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58-40CF-B37F-FEB15DB42474}"/>
            </c:ext>
          </c:extLst>
        </c:ser>
        <c:ser>
          <c:idx val="1"/>
          <c:order val="1"/>
          <c:tx>
            <c:strRef>
              <c:f>'Winter Crop'!$A$113</c:f>
              <c:strCache>
                <c:ptCount val="1"/>
                <c:pt idx="0">
                  <c:v>NSW</c:v>
                </c:pt>
              </c:strCache>
            </c:strRef>
          </c:tx>
          <c:spPr>
            <a:solidFill>
              <a:srgbClr val="00A353"/>
            </a:solidFill>
            <a:ln>
              <a:noFill/>
            </a:ln>
            <a:effectLst/>
          </c:spPr>
          <c:invertIfNegative val="0"/>
          <c:cat>
            <c:strRef>
              <c:f>'Winter Crop'!$B$111:$T$111</c:f>
              <c:strCache>
                <c:ptCount val="19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  <c:pt idx="15">
                  <c:v>2016/17</c:v>
                </c:pt>
                <c:pt idx="16">
                  <c:v>2017/18</c:v>
                </c:pt>
                <c:pt idx="17">
                  <c:v>2018/19</c:v>
                </c:pt>
                <c:pt idx="18">
                  <c:v>2019/20</c:v>
                </c:pt>
              </c:strCache>
            </c:strRef>
          </c:cat>
          <c:val>
            <c:numRef>
              <c:f>'Winter Crop'!$B$113:$T$113</c:f>
              <c:numCache>
                <c:formatCode>_-* #,##0_-;\-* #,##0_-;_-* "-"??_-;_-@_-</c:formatCode>
                <c:ptCount val="19"/>
                <c:pt idx="0">
                  <c:v>7.81035615156198E6</c:v>
                </c:pt>
                <c:pt idx="1">
                  <c:v>2.4253195386873E6</c:v>
                </c:pt>
                <c:pt idx="2">
                  <c:v>7.08861095520407E6</c:v>
                </c:pt>
                <c:pt idx="3">
                  <c:v>7.29088901156631E6</c:v>
                </c:pt>
                <c:pt idx="4">
                  <c:v>7.87964743486E6</c:v>
                </c:pt>
                <c:pt idx="5">
                  <c:v>2.49955181674447E6</c:v>
                </c:pt>
                <c:pt idx="6">
                  <c:v>2.4118666310462E6</c:v>
                </c:pt>
                <c:pt idx="7">
                  <c:v>6.7529240032426E6</c:v>
                </c:pt>
                <c:pt idx="8">
                  <c:v>5.16941271106066E6</c:v>
                </c:pt>
                <c:pt idx="9">
                  <c:v>1.03553931E7</c:v>
                </c:pt>
                <c:pt idx="10">
                  <c:v>8.352389379052E6</c:v>
                </c:pt>
                <c:pt idx="11">
                  <c:v>7.36488164E6</c:v>
                </c:pt>
                <c:pt idx="12">
                  <c:v>5.98539078608165E6</c:v>
                </c:pt>
                <c:pt idx="13">
                  <c:v>6.04408816105196E6</c:v>
                </c:pt>
                <c:pt idx="14">
                  <c:v>7.33288275454619E6</c:v>
                </c:pt>
                <c:pt idx="15">
                  <c:v>1.02345651526821E7</c:v>
                </c:pt>
                <c:pt idx="16">
                  <c:v>5.18322529796619E6</c:v>
                </c:pt>
                <c:pt idx="17">
                  <c:v>1.68010652380285E6</c:v>
                </c:pt>
                <c:pt idx="18">
                  <c:v>2.15186852443621E6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58-40CF-B37F-FEB15DB42474}"/>
            </c:ext>
          </c:extLst>
        </c:ser>
        <c:ser>
          <c:idx val="2"/>
          <c:order val="2"/>
          <c:tx>
            <c:strRef>
              <c:f>'Winter Crop'!$A$114</c:f>
              <c:strCache>
                <c:ptCount val="1"/>
                <c:pt idx="0">
                  <c:v>VIC</c:v>
                </c:pt>
              </c:strCache>
            </c:strRef>
          </c:tx>
          <c:spPr>
            <a:solidFill>
              <a:srgbClr val="8F69AC"/>
            </a:solidFill>
            <a:ln>
              <a:noFill/>
            </a:ln>
            <a:effectLst/>
          </c:spPr>
          <c:invertIfNegative val="0"/>
          <c:cat>
            <c:strRef>
              <c:f>'Winter Crop'!$B$111:$T$111</c:f>
              <c:strCache>
                <c:ptCount val="19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  <c:pt idx="15">
                  <c:v>2016/17</c:v>
                </c:pt>
                <c:pt idx="16">
                  <c:v>2017/18</c:v>
                </c:pt>
                <c:pt idx="17">
                  <c:v>2018/19</c:v>
                </c:pt>
                <c:pt idx="18">
                  <c:v>2019/20</c:v>
                </c:pt>
              </c:strCache>
            </c:strRef>
          </c:cat>
          <c:val>
            <c:numRef>
              <c:f>'Winter Crop'!$B$114:$T$114</c:f>
              <c:numCache>
                <c:formatCode>_-* #,##0_-;\-* #,##0_-;_-* "-"??_-;_-@_-</c:formatCode>
                <c:ptCount val="19"/>
                <c:pt idx="0">
                  <c:v>2.62172783455902E6</c:v>
                </c:pt>
                <c:pt idx="1">
                  <c:v>798639.8669341</c:v>
                </c:pt>
                <c:pt idx="2">
                  <c:v>2.93555444914809E6</c:v>
                </c:pt>
                <c:pt idx="3">
                  <c:v>1.751231079707E6</c:v>
                </c:pt>
                <c:pt idx="4">
                  <c:v>2.70507575644E6</c:v>
                </c:pt>
                <c:pt idx="5">
                  <c:v>822863.9433043363</c:v>
                </c:pt>
                <c:pt idx="6">
                  <c:v>1.8285173107143E6</c:v>
                </c:pt>
                <c:pt idx="7">
                  <c:v>1.6042248252968E6</c:v>
                </c:pt>
                <c:pt idx="8">
                  <c:v>2.75623253302727E6</c:v>
                </c:pt>
                <c:pt idx="9">
                  <c:v>4.13104663E6</c:v>
                </c:pt>
                <c:pt idx="10">
                  <c:v>3.611864068493E6</c:v>
                </c:pt>
                <c:pt idx="11">
                  <c:v>3.42286494E6</c:v>
                </c:pt>
                <c:pt idx="12">
                  <c:v>3.57944918E6</c:v>
                </c:pt>
                <c:pt idx="13">
                  <c:v>2.709724341335E6</c:v>
                </c:pt>
                <c:pt idx="14">
                  <c:v>2.2182474E6</c:v>
                </c:pt>
                <c:pt idx="15">
                  <c:v>5.0606045E6</c:v>
                </c:pt>
                <c:pt idx="16">
                  <c:v>3.4693545090644E6</c:v>
                </c:pt>
                <c:pt idx="17">
                  <c:v>2.01459568331523E6</c:v>
                </c:pt>
                <c:pt idx="18">
                  <c:v>3.85197291866858E6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58-40CF-B37F-FEB15DB42474}"/>
            </c:ext>
          </c:extLst>
        </c:ser>
        <c:ser>
          <c:idx val="3"/>
          <c:order val="3"/>
          <c:tx>
            <c:strRef>
              <c:f>'Winter Crop'!$A$115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'Winter Crop'!$B$111:$T$111</c:f>
              <c:strCache>
                <c:ptCount val="19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  <c:pt idx="15">
                  <c:v>2016/17</c:v>
                </c:pt>
                <c:pt idx="16">
                  <c:v>2017/18</c:v>
                </c:pt>
                <c:pt idx="17">
                  <c:v>2018/19</c:v>
                </c:pt>
                <c:pt idx="18">
                  <c:v>2019/20</c:v>
                </c:pt>
              </c:strCache>
            </c:strRef>
          </c:cat>
          <c:val>
            <c:numRef>
              <c:f>'Winter Crop'!$B$115:$T$115</c:f>
              <c:numCache>
                <c:formatCode>_-* #,##0_-;\-* #,##0_-;_-* "-"??_-;_-@_-</c:formatCode>
                <c:ptCount val="19"/>
                <c:pt idx="0">
                  <c:v>4.67955091820616E6</c:v>
                </c:pt>
                <c:pt idx="1">
                  <c:v>2.014542634911E6</c:v>
                </c:pt>
                <c:pt idx="2">
                  <c:v>3.4127220465014E6</c:v>
                </c:pt>
                <c:pt idx="3">
                  <c:v>2.56231689844936E6</c:v>
                </c:pt>
                <c:pt idx="4">
                  <c:v>3.76433168721E6</c:v>
                </c:pt>
                <c:pt idx="5">
                  <c:v>1.41888422318576E6</c:v>
                </c:pt>
                <c:pt idx="6">
                  <c:v>2.1991508410736E6</c:v>
                </c:pt>
                <c:pt idx="7">
                  <c:v>2.3094006550454E6</c:v>
                </c:pt>
                <c:pt idx="8">
                  <c:v>3.92304270202728E6</c:v>
                </c:pt>
                <c:pt idx="9">
                  <c:v>5.84771516E6</c:v>
                </c:pt>
                <c:pt idx="10">
                  <c:v>4.451299725346E6</c:v>
                </c:pt>
                <c:pt idx="11">
                  <c:v>3.67896163E6</c:v>
                </c:pt>
                <c:pt idx="12">
                  <c:v>5.14095428E6</c:v>
                </c:pt>
                <c:pt idx="13">
                  <c:v>4.5855663868E6</c:v>
                </c:pt>
                <c:pt idx="14">
                  <c:v>4.42000755E6</c:v>
                </c:pt>
                <c:pt idx="15">
                  <c:v>6.4111625E6</c:v>
                </c:pt>
                <c:pt idx="16">
                  <c:v>4.07644457503403E6</c:v>
                </c:pt>
                <c:pt idx="17">
                  <c:v>3.02931509066783E6</c:v>
                </c:pt>
                <c:pt idx="18">
                  <c:v>3.19223286831719E6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58-40CF-B37F-FEB15DB42474}"/>
            </c:ext>
          </c:extLst>
        </c:ser>
        <c:ser>
          <c:idx val="4"/>
          <c:order val="4"/>
          <c:tx>
            <c:strRef>
              <c:f>'Winter Crop'!$A$116</c:f>
              <c:strCache>
                <c:ptCount val="1"/>
                <c:pt idx="0">
                  <c:v>WA</c:v>
                </c:pt>
              </c:strCache>
            </c:strRef>
          </c:tx>
          <c:spPr>
            <a:solidFill>
              <a:srgbClr val="FFD32F"/>
            </a:solidFill>
            <a:ln>
              <a:noFill/>
            </a:ln>
            <a:effectLst/>
          </c:spPr>
          <c:invertIfNegative val="0"/>
          <c:cat>
            <c:strRef>
              <c:f>'Winter Crop'!$B$111:$T$111</c:f>
              <c:strCache>
                <c:ptCount val="19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  <c:pt idx="15">
                  <c:v>2016/17</c:v>
                </c:pt>
                <c:pt idx="16">
                  <c:v>2017/18</c:v>
                </c:pt>
                <c:pt idx="17">
                  <c:v>2018/19</c:v>
                </c:pt>
                <c:pt idx="18">
                  <c:v>2019/20</c:v>
                </c:pt>
              </c:strCache>
            </c:strRef>
          </c:cat>
          <c:val>
            <c:numRef>
              <c:f>'Winter Crop'!$B$116:$T$116</c:f>
              <c:numCache>
                <c:formatCode>_-* #,##0_-;\-* #,##0_-;_-* "-"??_-;_-@_-</c:formatCode>
                <c:ptCount val="19"/>
                <c:pt idx="0">
                  <c:v>7.6811767356E6</c:v>
                </c:pt>
                <c:pt idx="1">
                  <c:v>3.98320994894E6</c:v>
                </c:pt>
                <c:pt idx="2">
                  <c:v>1.095765246488E7</c:v>
                </c:pt>
                <c:pt idx="3">
                  <c:v>8.53205702294E6</c:v>
                </c:pt>
                <c:pt idx="4">
                  <c:v>9.04272192E6</c:v>
                </c:pt>
                <c:pt idx="5">
                  <c:v>5.096660339732E6</c:v>
                </c:pt>
                <c:pt idx="6">
                  <c:v>5.720674839E6</c:v>
                </c:pt>
                <c:pt idx="7">
                  <c:v>8.1979331716E6</c:v>
                </c:pt>
                <c:pt idx="8">
                  <c:v>8.061193617036E6</c:v>
                </c:pt>
                <c:pt idx="9">
                  <c:v>4.96134611E6</c:v>
                </c:pt>
                <c:pt idx="10">
                  <c:v>1.09450691199E7</c:v>
                </c:pt>
                <c:pt idx="11">
                  <c:v>6.7440546E6</c:v>
                </c:pt>
                <c:pt idx="12">
                  <c:v>1.025782891E7</c:v>
                </c:pt>
                <c:pt idx="13">
                  <c:v>8.96322079E6</c:v>
                </c:pt>
                <c:pt idx="14">
                  <c:v>8.93726642E6</c:v>
                </c:pt>
                <c:pt idx="15">
                  <c:v>9.84404416999326E6</c:v>
                </c:pt>
                <c:pt idx="16">
                  <c:v>7.5215500813848E6</c:v>
                </c:pt>
                <c:pt idx="17">
                  <c:v>1.04862061882387E7</c:v>
                </c:pt>
                <c:pt idx="18">
                  <c:v>5.45560186513711E6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58-40CF-B37F-FEB15DB42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32285064"/>
        <c:axId val="2143630392"/>
      </c:barChart>
      <c:lineChart>
        <c:grouping val="standard"/>
        <c:varyColors val="0"/>
        <c:ser>
          <c:idx val="5"/>
          <c:order val="5"/>
          <c:tx>
            <c:strRef>
              <c:f>'Winter Crop'!$A$117</c:f>
              <c:strCache>
                <c:ptCount val="1"/>
                <c:pt idx="0">
                  <c:v>10 Yr Avg Production</c:v>
                </c:pt>
              </c:strCache>
            </c:strRef>
          </c:tx>
          <c:spPr>
            <a:ln w="28575" cap="rnd">
              <a:solidFill>
                <a:srgbClr val="FF0B06"/>
              </a:solidFill>
              <a:round/>
            </a:ln>
            <a:effectLst/>
          </c:spPr>
          <c:marker>
            <c:symbol val="none"/>
          </c:marker>
          <c:cat>
            <c:strRef>
              <c:f>'Winter Crop'!$B$111:$T$111</c:f>
              <c:strCache>
                <c:ptCount val="19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2006/07</c:v>
                </c:pt>
                <c:pt idx="6">
                  <c:v>2007/08</c:v>
                </c:pt>
                <c:pt idx="7">
                  <c:v>2008/09</c:v>
                </c:pt>
                <c:pt idx="8">
                  <c:v>2009/10</c:v>
                </c:pt>
                <c:pt idx="9">
                  <c:v>2010/11</c:v>
                </c:pt>
                <c:pt idx="10">
                  <c:v>2011/12</c:v>
                </c:pt>
                <c:pt idx="11">
                  <c:v>2012/13</c:v>
                </c:pt>
                <c:pt idx="12">
                  <c:v>2013/14</c:v>
                </c:pt>
                <c:pt idx="13">
                  <c:v>2014/15</c:v>
                </c:pt>
                <c:pt idx="14">
                  <c:v>2015/16</c:v>
                </c:pt>
                <c:pt idx="15">
                  <c:v>2016/17</c:v>
                </c:pt>
                <c:pt idx="16">
                  <c:v>2017/18</c:v>
                </c:pt>
                <c:pt idx="17">
                  <c:v>2018/19</c:v>
                </c:pt>
                <c:pt idx="18">
                  <c:v>2019/20</c:v>
                </c:pt>
              </c:strCache>
            </c:strRef>
          </c:cat>
          <c:val>
            <c:numRef>
              <c:f>'Winter Crop'!$B$117:$T$117</c:f>
              <c:numCache>
                <c:formatCode>_-* #,##0_-;\-* #,##0_-;_-* "-"??_-;_-@_-</c:formatCode>
                <c:ptCount val="19"/>
                <c:pt idx="0">
                  <c:v>2.45246391016347E7</c:v>
                </c:pt>
                <c:pt idx="1">
                  <c:v>2.45246391016347E7</c:v>
                </c:pt>
                <c:pt idx="2">
                  <c:v>2.45246391016347E7</c:v>
                </c:pt>
                <c:pt idx="3">
                  <c:v>2.45246391016347E7</c:v>
                </c:pt>
                <c:pt idx="4">
                  <c:v>2.45246391016347E7</c:v>
                </c:pt>
                <c:pt idx="5">
                  <c:v>2.45246391016347E7</c:v>
                </c:pt>
                <c:pt idx="6">
                  <c:v>2.45246391016347E7</c:v>
                </c:pt>
                <c:pt idx="7">
                  <c:v>2.45246391016347E7</c:v>
                </c:pt>
                <c:pt idx="8">
                  <c:v>2.45246391016347E7</c:v>
                </c:pt>
                <c:pt idx="9">
                  <c:v>2.45246391016347E7</c:v>
                </c:pt>
                <c:pt idx="10">
                  <c:v>2.45246391016347E7</c:v>
                </c:pt>
                <c:pt idx="11">
                  <c:v>2.45246391016347E7</c:v>
                </c:pt>
                <c:pt idx="12">
                  <c:v>2.45246391016347E7</c:v>
                </c:pt>
                <c:pt idx="13">
                  <c:v>2.45246391016347E7</c:v>
                </c:pt>
                <c:pt idx="14">
                  <c:v>2.45246391016347E7</c:v>
                </c:pt>
                <c:pt idx="15">
                  <c:v>2.45246391016347E7</c:v>
                </c:pt>
                <c:pt idx="16">
                  <c:v>2.45246391016347E7</c:v>
                </c:pt>
                <c:pt idx="17">
                  <c:v>2.45246391016347E7</c:v>
                </c:pt>
                <c:pt idx="18">
                  <c:v>2.45246391016347E7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C58-40CF-B37F-FEB15DB42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285064"/>
        <c:axId val="2143630392"/>
      </c:lineChart>
      <c:catAx>
        <c:axId val="213228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3630392"/>
        <c:crosses val="autoZero"/>
        <c:auto val="1"/>
        <c:lblAlgn val="ctr"/>
        <c:lblOffset val="100"/>
        <c:noMultiLvlLbl val="0"/>
      </c:catAx>
      <c:valAx>
        <c:axId val="2143630392"/>
        <c:scaling>
          <c:orientation val="minMax"/>
          <c:max val="3.5E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285064"/>
        <c:crosses val="autoZero"/>
        <c:crossBetween val="between"/>
        <c:dispUnits>
          <c:builtInUnit val="millions"/>
        </c:dispUnits>
      </c:valAx>
      <c:spPr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 r="60000" b="65000"/>
          </a:stretch>
        </a:blip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Sheet1!$BD$4:$BD$5</c:f>
              <c:strCache>
                <c:ptCount val="2"/>
                <c:pt idx="0">
                  <c:v>Barley</c:v>
                </c:pt>
              </c:strCache>
            </c:strRef>
          </c:tx>
          <c:spPr>
            <a:solidFill>
              <a:srgbClr val="51AFFF"/>
            </a:solidFill>
            <a:ln>
              <a:solidFill>
                <a:srgbClr val="262626"/>
              </a:solidFill>
            </a:ln>
            <a:effectLst/>
          </c:spPr>
          <c:invertIfNegative val="0"/>
          <c:cat>
            <c:strRef>
              <c:f>Sheet1!$BC$6:$BC$40</c:f>
              <c:strCache>
                <c:ptCount val="34"/>
                <c:pt idx="0">
                  <c:v>Oct</c:v>
                </c:pt>
                <c:pt idx="3">
                  <c:v>Nov</c:v>
                </c:pt>
                <c:pt idx="6">
                  <c:v>Dec</c:v>
                </c:pt>
                <c:pt idx="9">
                  <c:v>Jan</c:v>
                </c:pt>
                <c:pt idx="12">
                  <c:v>Feb</c:v>
                </c:pt>
                <c:pt idx="15">
                  <c:v>Mar</c:v>
                </c:pt>
                <c:pt idx="18">
                  <c:v>Apr</c:v>
                </c:pt>
                <c:pt idx="21">
                  <c:v>May</c:v>
                </c:pt>
                <c:pt idx="24">
                  <c:v>Jun</c:v>
                </c:pt>
                <c:pt idx="27">
                  <c:v>Jul</c:v>
                </c:pt>
                <c:pt idx="30">
                  <c:v>Aug</c:v>
                </c:pt>
                <c:pt idx="33">
                  <c:v>Sep</c:v>
                </c:pt>
              </c:strCache>
            </c:strRef>
          </c:cat>
          <c:val>
            <c:numRef>
              <c:f>Sheet1!$BD$6:$BD$40</c:f>
              <c:numCache>
                <c:formatCode>General</c:formatCode>
                <c:ptCount val="35"/>
                <c:pt idx="3" formatCode="_-* #,##0_-;\-* #,##0_-;_-* &quot;-&quot;??_-;_-@_-">
                  <c:v>86000.0</c:v>
                </c:pt>
                <c:pt idx="6" formatCode="_-* #,##0_-;\-* #,##0_-;_-* &quot;-&quot;??_-;_-@_-">
                  <c:v>92000.0</c:v>
                </c:pt>
                <c:pt idx="9" formatCode="_-* #,##0_-;\-* #,##0_-;_-* &quot;-&quot;??_-;_-@_-">
                  <c:v>177000.0</c:v>
                </c:pt>
                <c:pt idx="12" formatCode="_-* #,##0_-;\-* #,##0_-;_-* &quot;-&quot;??_-;_-@_-">
                  <c:v>325455.0</c:v>
                </c:pt>
                <c:pt idx="15" formatCode="_-* #,##0_-;\-* #,##0_-;_-* &quot;-&quot;??_-;_-@_-">
                  <c:v>483990.0</c:v>
                </c:pt>
                <c:pt idx="18" formatCode="_-* #,##0_-;\-* #,##0_-;_-* &quot;-&quot;??_-;_-@_-">
                  <c:v>644198.0</c:v>
                </c:pt>
                <c:pt idx="21" formatCode="_-* #,##0_-;\-* #,##0_-;_-* &quot;-&quot;??_-;_-@_-">
                  <c:v>848640.0</c:v>
                </c:pt>
                <c:pt idx="24" formatCode="_-* #,##0_-;\-* #,##0_-;_-* &quot;-&quot;??_-;_-@_-">
                  <c:v>982519.0</c:v>
                </c:pt>
                <c:pt idx="27" formatCode="_-* #,##0_-;\-* #,##0_-;_-* &quot;-&quot;??_-;_-@_-">
                  <c:v>1.165229E6</c:v>
                </c:pt>
                <c:pt idx="30" formatCode="_-* #,##0_-;\-* #,##0_-;_-* &quot;-&quot;??_-;_-@_-">
                  <c:v>1.277246E6</c:v>
                </c:pt>
                <c:pt idx="33" formatCode="_-* #,##0_-;\-* #,##0_-;_-* &quot;-&quot;??_-;_-@_-">
                  <c:v>1.331247E6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9A-494F-9BBE-17F7B7280117}"/>
            </c:ext>
          </c:extLst>
        </c:ser>
        <c:ser>
          <c:idx val="1"/>
          <c:order val="1"/>
          <c:tx>
            <c:strRef>
              <c:f>Sheet1!$BE$4:$BE$5</c:f>
              <c:strCache>
                <c:ptCount val="2"/>
                <c:pt idx="0">
                  <c:v>Barley</c:v>
                </c:pt>
              </c:strCache>
            </c:strRef>
          </c:tx>
          <c:spPr>
            <a:solidFill>
              <a:srgbClr val="51AFFF"/>
            </a:solidFill>
            <a:ln>
              <a:solidFill>
                <a:srgbClr val="262626"/>
              </a:solidFill>
            </a:ln>
            <a:effectLst/>
          </c:spPr>
          <c:invertIfNegative val="0"/>
          <c:cat>
            <c:strRef>
              <c:f>Sheet1!$BC$6:$BC$40</c:f>
              <c:strCache>
                <c:ptCount val="34"/>
                <c:pt idx="0">
                  <c:v>Oct</c:v>
                </c:pt>
                <c:pt idx="3">
                  <c:v>Nov</c:v>
                </c:pt>
                <c:pt idx="6">
                  <c:v>Dec</c:v>
                </c:pt>
                <c:pt idx="9">
                  <c:v>Jan</c:v>
                </c:pt>
                <c:pt idx="12">
                  <c:v>Feb</c:v>
                </c:pt>
                <c:pt idx="15">
                  <c:v>Mar</c:v>
                </c:pt>
                <c:pt idx="18">
                  <c:v>Apr</c:v>
                </c:pt>
                <c:pt idx="21">
                  <c:v>May</c:v>
                </c:pt>
                <c:pt idx="24">
                  <c:v>Jun</c:v>
                </c:pt>
                <c:pt idx="27">
                  <c:v>Jul</c:v>
                </c:pt>
                <c:pt idx="30">
                  <c:v>Aug</c:v>
                </c:pt>
                <c:pt idx="33">
                  <c:v>Sep</c:v>
                </c:pt>
              </c:strCache>
            </c:strRef>
          </c:cat>
          <c:val>
            <c:numRef>
              <c:f>Sheet1!$BE$6:$BE$40</c:f>
              <c:numCache>
                <c:formatCode>_-* #,##0_-;\-* #,##0_-;_-* "-"??_-;_-@_-</c:formatCode>
                <c:ptCount val="35"/>
                <c:pt idx="1">
                  <c:v>49109.0</c:v>
                </c:pt>
                <c:pt idx="4">
                  <c:v>169220.0</c:v>
                </c:pt>
                <c:pt idx="7">
                  <c:v>346770.0</c:v>
                </c:pt>
                <c:pt idx="10">
                  <c:v>505270.0</c:v>
                </c:pt>
                <c:pt idx="13">
                  <c:v>664270.0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9A-494F-9BBE-17F7B7280117}"/>
            </c:ext>
          </c:extLst>
        </c:ser>
        <c:ser>
          <c:idx val="2"/>
          <c:order val="2"/>
          <c:tx>
            <c:strRef>
              <c:f>Sheet1!$BF$4:$BF$5</c:f>
              <c:strCache>
                <c:ptCount val="2"/>
                <c:pt idx="0">
                  <c:v>Wheat</c:v>
                </c:pt>
              </c:strCache>
            </c:strRef>
          </c:tx>
          <c:spPr>
            <a:solidFill>
              <a:srgbClr val="FFD32F"/>
            </a:solidFill>
            <a:ln>
              <a:solidFill>
                <a:srgbClr val="262626"/>
              </a:solidFill>
            </a:ln>
            <a:effectLst/>
          </c:spPr>
          <c:invertIfNegative val="0"/>
          <c:cat>
            <c:strRef>
              <c:f>Sheet1!$BC$6:$BC$40</c:f>
              <c:strCache>
                <c:ptCount val="34"/>
                <c:pt idx="0">
                  <c:v>Oct</c:v>
                </c:pt>
                <c:pt idx="3">
                  <c:v>Nov</c:v>
                </c:pt>
                <c:pt idx="6">
                  <c:v>Dec</c:v>
                </c:pt>
                <c:pt idx="9">
                  <c:v>Jan</c:v>
                </c:pt>
                <c:pt idx="12">
                  <c:v>Feb</c:v>
                </c:pt>
                <c:pt idx="15">
                  <c:v>Mar</c:v>
                </c:pt>
                <c:pt idx="18">
                  <c:v>Apr</c:v>
                </c:pt>
                <c:pt idx="21">
                  <c:v>May</c:v>
                </c:pt>
                <c:pt idx="24">
                  <c:v>Jun</c:v>
                </c:pt>
                <c:pt idx="27">
                  <c:v>Jul</c:v>
                </c:pt>
                <c:pt idx="30">
                  <c:v>Aug</c:v>
                </c:pt>
                <c:pt idx="33">
                  <c:v>Sep</c:v>
                </c:pt>
              </c:strCache>
            </c:strRef>
          </c:cat>
          <c:val>
            <c:numRef>
              <c:f>Sheet1!$BF$6:$BF$40</c:f>
              <c:numCache>
                <c:formatCode>General</c:formatCode>
                <c:ptCount val="35"/>
                <c:pt idx="0" formatCode="_-* #,##0_-;\-* #,##0_-;_-* &quot;-&quot;??_-;_-@_-">
                  <c:v>198273.0</c:v>
                </c:pt>
                <c:pt idx="3" formatCode="_-* #,##0_-;\-* #,##0_-;_-* &quot;-&quot;??_-;_-@_-">
                  <c:v>317594.0</c:v>
                </c:pt>
                <c:pt idx="6" formatCode="_-* #,##0_-;\-* #,##0_-;_-* &quot;-&quot;??_-;_-@_-">
                  <c:v>531634.0</c:v>
                </c:pt>
                <c:pt idx="9" formatCode="_-* #,##0_-;\-* #,##0_-;_-* &quot;-&quot;??_-;_-@_-">
                  <c:v>785134.0</c:v>
                </c:pt>
                <c:pt idx="12" formatCode="_-* #,##0_-;\-* #,##0_-;_-* &quot;-&quot;??_-;_-@_-">
                  <c:v>1.006364E6</c:v>
                </c:pt>
                <c:pt idx="15" formatCode="_-* #,##0_-;\-* #,##0_-;_-* &quot;-&quot;??_-;_-@_-">
                  <c:v>1.155953E6</c:v>
                </c:pt>
                <c:pt idx="18" formatCode="_-* #,##0_-;\-* #,##0_-;_-* &quot;-&quot;??_-;_-@_-">
                  <c:v>1.240953E6</c:v>
                </c:pt>
                <c:pt idx="21" formatCode="_-* #,##0_-;\-* #,##0_-;_-* &quot;-&quot;??_-;_-@_-">
                  <c:v>1.36119E6</c:v>
                </c:pt>
                <c:pt idx="24" formatCode="_-* #,##0_-;\-* #,##0_-;_-* &quot;-&quot;??_-;_-@_-">
                  <c:v>1.459461E6</c:v>
                </c:pt>
                <c:pt idx="27" formatCode="_-* #,##0_-;\-* #,##0_-;_-* &quot;-&quot;??_-;_-@_-">
                  <c:v>1.673098E6</c:v>
                </c:pt>
                <c:pt idx="30" formatCode="_-* #,##0_-;\-* #,##0_-;_-* &quot;-&quot;??_-;_-@_-">
                  <c:v>1.821438E6</c:v>
                </c:pt>
                <c:pt idx="33" formatCode="_-* #,##0_-;\-* #,##0_-;_-* &quot;-&quot;??_-;_-@_-">
                  <c:v>1.888511E6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9A-494F-9BBE-17F7B7280117}"/>
            </c:ext>
          </c:extLst>
        </c:ser>
        <c:ser>
          <c:idx val="3"/>
          <c:order val="3"/>
          <c:tx>
            <c:strRef>
              <c:f>Sheet1!$BG$4:$BG$5</c:f>
              <c:strCache>
                <c:ptCount val="2"/>
                <c:pt idx="0">
                  <c:v>Wheat</c:v>
                </c:pt>
              </c:strCache>
            </c:strRef>
          </c:tx>
          <c:spPr>
            <a:solidFill>
              <a:srgbClr val="FFD32F"/>
            </a:solidFill>
            <a:ln>
              <a:solidFill>
                <a:srgbClr val="262626"/>
              </a:solidFill>
            </a:ln>
            <a:effectLst/>
          </c:spPr>
          <c:invertIfNegative val="0"/>
          <c:cat>
            <c:strRef>
              <c:f>Sheet1!$BC$6:$BC$40</c:f>
              <c:strCache>
                <c:ptCount val="34"/>
                <c:pt idx="0">
                  <c:v>Oct</c:v>
                </c:pt>
                <c:pt idx="3">
                  <c:v>Nov</c:v>
                </c:pt>
                <c:pt idx="6">
                  <c:v>Dec</c:v>
                </c:pt>
                <c:pt idx="9">
                  <c:v>Jan</c:v>
                </c:pt>
                <c:pt idx="12">
                  <c:v>Feb</c:v>
                </c:pt>
                <c:pt idx="15">
                  <c:v>Mar</c:v>
                </c:pt>
                <c:pt idx="18">
                  <c:v>Apr</c:v>
                </c:pt>
                <c:pt idx="21">
                  <c:v>May</c:v>
                </c:pt>
                <c:pt idx="24">
                  <c:v>Jun</c:v>
                </c:pt>
                <c:pt idx="27">
                  <c:v>Jul</c:v>
                </c:pt>
                <c:pt idx="30">
                  <c:v>Aug</c:v>
                </c:pt>
                <c:pt idx="33">
                  <c:v>Sep</c:v>
                </c:pt>
              </c:strCache>
            </c:strRef>
          </c:cat>
          <c:val>
            <c:numRef>
              <c:f>Sheet1!$BG$6:$BG$40</c:f>
              <c:numCache>
                <c:formatCode>_-* #,##0_-;\-* #,##0_-;_-* "-"??_-;_-@_-</c:formatCode>
                <c:ptCount val="35"/>
                <c:pt idx="1">
                  <c:v>100118.0</c:v>
                </c:pt>
                <c:pt idx="4">
                  <c:v>155618.0</c:v>
                </c:pt>
                <c:pt idx="7">
                  <c:v>259068.0</c:v>
                </c:pt>
                <c:pt idx="10">
                  <c:v>420268.0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9A-494F-9BBE-17F7B7280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45216632"/>
        <c:axId val="2145222232"/>
      </c:barChart>
      <c:catAx>
        <c:axId val="214521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5222232"/>
        <c:crosses val="autoZero"/>
        <c:auto val="1"/>
        <c:lblAlgn val="ctr"/>
        <c:lblOffset val="100"/>
        <c:noMultiLvlLbl val="0"/>
      </c:catAx>
      <c:valAx>
        <c:axId val="214522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5216632"/>
        <c:crosses val="autoZero"/>
        <c:crossBetween val="between"/>
        <c:dispUnits>
          <c:builtInUnit val="millions"/>
        </c:dispUnits>
      </c:valAx>
      <c:spPr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 r="60000" b="85000"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'Wheat Imports'!$R$26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FD32F"/>
            </a:solidFill>
            <a:ln>
              <a:noFill/>
            </a:ln>
            <a:effectLst/>
          </c:spPr>
          <c:invertIfNegative val="0"/>
          <c:cat>
            <c:numRef>
              <c:f>'Wheat Imports'!$Q$27:$Q$42</c:f>
              <c:numCache>
                <c:formatCode>mmm\-yy</c:formatCode>
                <c:ptCount val="16"/>
                <c:pt idx="0">
                  <c:v>43252.0</c:v>
                </c:pt>
                <c:pt idx="1">
                  <c:v>43282.0</c:v>
                </c:pt>
                <c:pt idx="2">
                  <c:v>43313.0</c:v>
                </c:pt>
                <c:pt idx="3">
                  <c:v>43344.0</c:v>
                </c:pt>
                <c:pt idx="4">
                  <c:v>43374.0</c:v>
                </c:pt>
                <c:pt idx="5">
                  <c:v>43405.0</c:v>
                </c:pt>
                <c:pt idx="6">
                  <c:v>43435.0</c:v>
                </c:pt>
                <c:pt idx="7">
                  <c:v>43466.0</c:v>
                </c:pt>
                <c:pt idx="8">
                  <c:v>43497.0</c:v>
                </c:pt>
                <c:pt idx="9">
                  <c:v>43525.0</c:v>
                </c:pt>
                <c:pt idx="10">
                  <c:v>43556.0</c:v>
                </c:pt>
                <c:pt idx="11">
                  <c:v>43586.0</c:v>
                </c:pt>
                <c:pt idx="12">
                  <c:v>43617.0</c:v>
                </c:pt>
                <c:pt idx="13">
                  <c:v>43647.0</c:v>
                </c:pt>
                <c:pt idx="14">
                  <c:v>43678.0</c:v>
                </c:pt>
                <c:pt idx="15">
                  <c:v>43709.0</c:v>
                </c:pt>
              </c:numCache>
            </c:numRef>
          </c:cat>
          <c:val>
            <c:numRef>
              <c:f>'Wheat Imports'!$R$27:$R$42</c:f>
              <c:numCache>
                <c:formatCode>General</c:formatCode>
                <c:ptCount val="16"/>
                <c:pt idx="0">
                  <c:v>120336.0</c:v>
                </c:pt>
                <c:pt idx="1">
                  <c:v>60168.0</c:v>
                </c:pt>
                <c:pt idx="2">
                  <c:v>60850.0</c:v>
                </c:pt>
                <c:pt idx="3">
                  <c:v>61140.0</c:v>
                </c:pt>
                <c:pt idx="4">
                  <c:v>60509.0</c:v>
                </c:pt>
                <c:pt idx="5">
                  <c:v>60370.0</c:v>
                </c:pt>
                <c:pt idx="6">
                  <c:v>61575.0</c:v>
                </c:pt>
                <c:pt idx="7">
                  <c:v>61335.0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C8-483E-8DB0-DAB686206DFE}"/>
            </c:ext>
          </c:extLst>
        </c:ser>
        <c:ser>
          <c:idx val="1"/>
          <c:order val="1"/>
          <c:tx>
            <c:strRef>
              <c:f>'Wheat Imports'!$S$26</c:f>
              <c:strCache>
                <c:ptCount val="1"/>
                <c:pt idx="0">
                  <c:v>Booked</c:v>
                </c:pt>
              </c:strCache>
            </c:strRef>
          </c:tx>
          <c:spPr>
            <a:solidFill>
              <a:srgbClr val="51AFFF"/>
            </a:solidFill>
            <a:ln>
              <a:noFill/>
            </a:ln>
            <a:effectLst/>
          </c:spPr>
          <c:invertIfNegative val="0"/>
          <c:cat>
            <c:numRef>
              <c:f>'Wheat Imports'!$Q$27:$Q$42</c:f>
              <c:numCache>
                <c:formatCode>mmm\-yy</c:formatCode>
                <c:ptCount val="16"/>
                <c:pt idx="0">
                  <c:v>43252.0</c:v>
                </c:pt>
                <c:pt idx="1">
                  <c:v>43282.0</c:v>
                </c:pt>
                <c:pt idx="2">
                  <c:v>43313.0</c:v>
                </c:pt>
                <c:pt idx="3">
                  <c:v>43344.0</c:v>
                </c:pt>
                <c:pt idx="4">
                  <c:v>43374.0</c:v>
                </c:pt>
                <c:pt idx="5">
                  <c:v>43405.0</c:v>
                </c:pt>
                <c:pt idx="6">
                  <c:v>43435.0</c:v>
                </c:pt>
                <c:pt idx="7">
                  <c:v>43466.0</c:v>
                </c:pt>
                <c:pt idx="8">
                  <c:v>43497.0</c:v>
                </c:pt>
                <c:pt idx="9">
                  <c:v>43525.0</c:v>
                </c:pt>
                <c:pt idx="10">
                  <c:v>43556.0</c:v>
                </c:pt>
                <c:pt idx="11">
                  <c:v>43586.0</c:v>
                </c:pt>
                <c:pt idx="12">
                  <c:v>43617.0</c:v>
                </c:pt>
                <c:pt idx="13">
                  <c:v>43647.0</c:v>
                </c:pt>
                <c:pt idx="14">
                  <c:v>43678.0</c:v>
                </c:pt>
                <c:pt idx="15">
                  <c:v>43709.0</c:v>
                </c:pt>
              </c:numCache>
            </c:numRef>
          </c:cat>
          <c:val>
            <c:numRef>
              <c:f>'Wheat Imports'!$S$27:$S$42</c:f>
              <c:numCache>
                <c:formatCode>General</c:formatCode>
                <c:ptCount val="16"/>
                <c:pt idx="9">
                  <c:v>60000.0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C8-483E-8DB0-DAB686206DFE}"/>
            </c:ext>
          </c:extLst>
        </c:ser>
        <c:ser>
          <c:idx val="2"/>
          <c:order val="2"/>
          <c:tx>
            <c:strRef>
              <c:f>'Wheat Imports'!$T$26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cat>
            <c:numRef>
              <c:f>'Wheat Imports'!$Q$27:$Q$42</c:f>
              <c:numCache>
                <c:formatCode>mmm\-yy</c:formatCode>
                <c:ptCount val="16"/>
                <c:pt idx="0">
                  <c:v>43252.0</c:v>
                </c:pt>
                <c:pt idx="1">
                  <c:v>43282.0</c:v>
                </c:pt>
                <c:pt idx="2">
                  <c:v>43313.0</c:v>
                </c:pt>
                <c:pt idx="3">
                  <c:v>43344.0</c:v>
                </c:pt>
                <c:pt idx="4">
                  <c:v>43374.0</c:v>
                </c:pt>
                <c:pt idx="5">
                  <c:v>43405.0</c:v>
                </c:pt>
                <c:pt idx="6">
                  <c:v>43435.0</c:v>
                </c:pt>
                <c:pt idx="7">
                  <c:v>43466.0</c:v>
                </c:pt>
                <c:pt idx="8">
                  <c:v>43497.0</c:v>
                </c:pt>
                <c:pt idx="9">
                  <c:v>43525.0</c:v>
                </c:pt>
                <c:pt idx="10">
                  <c:v>43556.0</c:v>
                </c:pt>
                <c:pt idx="11">
                  <c:v>43586.0</c:v>
                </c:pt>
                <c:pt idx="12">
                  <c:v>43617.0</c:v>
                </c:pt>
                <c:pt idx="13">
                  <c:v>43647.0</c:v>
                </c:pt>
                <c:pt idx="14">
                  <c:v>43678.0</c:v>
                </c:pt>
                <c:pt idx="15">
                  <c:v>43709.0</c:v>
                </c:pt>
              </c:numCache>
            </c:numRef>
          </c:cat>
          <c:val>
            <c:numRef>
              <c:f>'Wheat Imports'!$T$27:$T$42</c:f>
              <c:numCache>
                <c:formatCode>General</c:formatCode>
                <c:ptCount val="16"/>
                <c:pt idx="10">
                  <c:v>60000.0</c:v>
                </c:pt>
                <c:pt idx="11">
                  <c:v>60000.0</c:v>
                </c:pt>
                <c:pt idx="12">
                  <c:v>60000.0</c:v>
                </c:pt>
                <c:pt idx="13">
                  <c:v>60000.0</c:v>
                </c:pt>
                <c:pt idx="14">
                  <c:v>60000.0</c:v>
                </c:pt>
                <c:pt idx="15">
                  <c:v>60000.0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C8-483E-8DB0-DAB68620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45284024"/>
        <c:axId val="2145287544"/>
      </c:barChart>
      <c:dateAx>
        <c:axId val="21452840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5287544"/>
        <c:crosses val="autoZero"/>
        <c:auto val="1"/>
        <c:lblOffset val="100"/>
        <c:baseTimeUnit val="months"/>
      </c:dateAx>
      <c:valAx>
        <c:axId val="214528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5284024"/>
        <c:crosses val="autoZero"/>
        <c:crossBetween val="between"/>
        <c:dispUnits>
          <c:builtInUnit val="thousands"/>
        </c:dispUnits>
      </c:valAx>
      <c:spPr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 r="65000" b="80000"/>
          </a:stretch>
        </a:blip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D32F"/>
            </a:solidFill>
            <a:ln>
              <a:noFill/>
            </a:ln>
            <a:effectLst/>
          </c:spPr>
          <c:invertIfNegative val="0"/>
          <c:dPt>
            <c:idx val="76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76-463E-90F5-9BAE198EB3EC}"/>
              </c:ext>
            </c:extLst>
          </c:dPt>
          <c:dPt>
            <c:idx val="77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76-463E-90F5-9BAE198EB3EC}"/>
              </c:ext>
            </c:extLst>
          </c:dPt>
          <c:dPt>
            <c:idx val="78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76-463E-90F5-9BAE198EB3EC}"/>
              </c:ext>
            </c:extLst>
          </c:dPt>
          <c:dPt>
            <c:idx val="79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76-463E-90F5-9BAE198EB3EC}"/>
              </c:ext>
            </c:extLst>
          </c:dPt>
          <c:cat>
            <c:numRef>
              <c:f>Sheet2!$A$3:$A$82</c:f>
              <c:numCache>
                <c:formatCode>[$-409]d\-mmm\-yy;@</c:formatCode>
                <c:ptCount val="80"/>
                <c:pt idx="0">
                  <c:v>36891.0</c:v>
                </c:pt>
                <c:pt idx="1">
                  <c:v>36981.0</c:v>
                </c:pt>
                <c:pt idx="2">
                  <c:v>37072.0</c:v>
                </c:pt>
                <c:pt idx="3">
                  <c:v>37164.0</c:v>
                </c:pt>
                <c:pt idx="4">
                  <c:v>37256.0</c:v>
                </c:pt>
                <c:pt idx="5">
                  <c:v>37346.0</c:v>
                </c:pt>
                <c:pt idx="6">
                  <c:v>37437.0</c:v>
                </c:pt>
                <c:pt idx="7">
                  <c:v>37529.0</c:v>
                </c:pt>
                <c:pt idx="8">
                  <c:v>37621.0</c:v>
                </c:pt>
                <c:pt idx="9">
                  <c:v>37711.0</c:v>
                </c:pt>
                <c:pt idx="10">
                  <c:v>37802.0</c:v>
                </c:pt>
                <c:pt idx="11">
                  <c:v>37894.0</c:v>
                </c:pt>
                <c:pt idx="12">
                  <c:v>37986.0</c:v>
                </c:pt>
                <c:pt idx="13">
                  <c:v>38077.0</c:v>
                </c:pt>
                <c:pt idx="14">
                  <c:v>38168.0</c:v>
                </c:pt>
                <c:pt idx="15">
                  <c:v>38260.0</c:v>
                </c:pt>
                <c:pt idx="16">
                  <c:v>38352.0</c:v>
                </c:pt>
                <c:pt idx="17">
                  <c:v>38442.0</c:v>
                </c:pt>
                <c:pt idx="18">
                  <c:v>38533.0</c:v>
                </c:pt>
                <c:pt idx="19">
                  <c:v>38625.0</c:v>
                </c:pt>
                <c:pt idx="20">
                  <c:v>38717.0</c:v>
                </c:pt>
                <c:pt idx="21">
                  <c:v>38807.0</c:v>
                </c:pt>
                <c:pt idx="22">
                  <c:v>38898.0</c:v>
                </c:pt>
                <c:pt idx="23">
                  <c:v>38990.0</c:v>
                </c:pt>
                <c:pt idx="24">
                  <c:v>39082.0</c:v>
                </c:pt>
                <c:pt idx="25">
                  <c:v>39172.0</c:v>
                </c:pt>
                <c:pt idx="26">
                  <c:v>39263.0</c:v>
                </c:pt>
                <c:pt idx="27">
                  <c:v>39355.0</c:v>
                </c:pt>
                <c:pt idx="28">
                  <c:v>39447.0</c:v>
                </c:pt>
                <c:pt idx="29">
                  <c:v>39538.0</c:v>
                </c:pt>
                <c:pt idx="30">
                  <c:v>39629.0</c:v>
                </c:pt>
                <c:pt idx="31">
                  <c:v>39721.0</c:v>
                </c:pt>
                <c:pt idx="32">
                  <c:v>39813.0</c:v>
                </c:pt>
                <c:pt idx="33">
                  <c:v>39903.0</c:v>
                </c:pt>
                <c:pt idx="34">
                  <c:v>39994.0</c:v>
                </c:pt>
                <c:pt idx="35">
                  <c:v>40086.0</c:v>
                </c:pt>
                <c:pt idx="36">
                  <c:v>40178.0</c:v>
                </c:pt>
                <c:pt idx="37">
                  <c:v>40268.0</c:v>
                </c:pt>
                <c:pt idx="38">
                  <c:v>40359.0</c:v>
                </c:pt>
                <c:pt idx="39">
                  <c:v>40451.0</c:v>
                </c:pt>
                <c:pt idx="40">
                  <c:v>40543.0</c:v>
                </c:pt>
                <c:pt idx="41">
                  <c:v>40633.0</c:v>
                </c:pt>
                <c:pt idx="42">
                  <c:v>40724.0</c:v>
                </c:pt>
                <c:pt idx="43">
                  <c:v>40816.0</c:v>
                </c:pt>
                <c:pt idx="44">
                  <c:v>40908.0</c:v>
                </c:pt>
                <c:pt idx="45">
                  <c:v>40999.0</c:v>
                </c:pt>
                <c:pt idx="46">
                  <c:v>41090.0</c:v>
                </c:pt>
                <c:pt idx="47">
                  <c:v>41182.0</c:v>
                </c:pt>
                <c:pt idx="48">
                  <c:v>41274.0</c:v>
                </c:pt>
                <c:pt idx="49">
                  <c:v>41364.0</c:v>
                </c:pt>
                <c:pt idx="50">
                  <c:v>41455.0</c:v>
                </c:pt>
                <c:pt idx="51">
                  <c:v>41547.0</c:v>
                </c:pt>
                <c:pt idx="52">
                  <c:v>41639.0</c:v>
                </c:pt>
                <c:pt idx="53">
                  <c:v>41729.0</c:v>
                </c:pt>
                <c:pt idx="54">
                  <c:v>41820.0</c:v>
                </c:pt>
                <c:pt idx="55">
                  <c:v>41912.0</c:v>
                </c:pt>
                <c:pt idx="56">
                  <c:v>42004.0</c:v>
                </c:pt>
                <c:pt idx="57">
                  <c:v>42094.0</c:v>
                </c:pt>
                <c:pt idx="58">
                  <c:v>42185.0</c:v>
                </c:pt>
                <c:pt idx="59">
                  <c:v>42277.0</c:v>
                </c:pt>
                <c:pt idx="60">
                  <c:v>42369.0</c:v>
                </c:pt>
                <c:pt idx="61">
                  <c:v>42460.0</c:v>
                </c:pt>
                <c:pt idx="62">
                  <c:v>42551.0</c:v>
                </c:pt>
                <c:pt idx="63">
                  <c:v>42643.0</c:v>
                </c:pt>
                <c:pt idx="64">
                  <c:v>42735.0</c:v>
                </c:pt>
                <c:pt idx="65">
                  <c:v>42825.0</c:v>
                </c:pt>
                <c:pt idx="66">
                  <c:v>42916.0</c:v>
                </c:pt>
                <c:pt idx="67">
                  <c:v>43008.0</c:v>
                </c:pt>
                <c:pt idx="68">
                  <c:v>43100.0</c:v>
                </c:pt>
                <c:pt idx="69">
                  <c:v>43190.0</c:v>
                </c:pt>
                <c:pt idx="70">
                  <c:v>43281.0</c:v>
                </c:pt>
                <c:pt idx="71">
                  <c:v>43373.0</c:v>
                </c:pt>
                <c:pt idx="72">
                  <c:v>43465.0</c:v>
                </c:pt>
                <c:pt idx="73">
                  <c:v>43555.0</c:v>
                </c:pt>
                <c:pt idx="74">
                  <c:v>43646.0</c:v>
                </c:pt>
                <c:pt idx="75">
                  <c:v>43738.0</c:v>
                </c:pt>
                <c:pt idx="76">
                  <c:v>43830.0</c:v>
                </c:pt>
                <c:pt idx="77">
                  <c:v>43921.0</c:v>
                </c:pt>
                <c:pt idx="78">
                  <c:v>44012.0</c:v>
                </c:pt>
                <c:pt idx="79">
                  <c:v>44104.0</c:v>
                </c:pt>
              </c:numCache>
            </c:numRef>
          </c:cat>
          <c:val>
            <c:numRef>
              <c:f>Sheet2!$B$3:$B$82</c:f>
              <c:numCache>
                <c:formatCode>#,##0</c:formatCode>
                <c:ptCount val="80"/>
                <c:pt idx="0">
                  <c:v>608509.0</c:v>
                </c:pt>
                <c:pt idx="1">
                  <c:v>652998.0</c:v>
                </c:pt>
                <c:pt idx="2">
                  <c:v>692784.0</c:v>
                </c:pt>
                <c:pt idx="3">
                  <c:v>741774.0</c:v>
                </c:pt>
                <c:pt idx="4">
                  <c:v>637410.0</c:v>
                </c:pt>
                <c:pt idx="5">
                  <c:v>654181.0</c:v>
                </c:pt>
                <c:pt idx="6">
                  <c:v>734666.0</c:v>
                </c:pt>
                <c:pt idx="7">
                  <c:v>652881.0</c:v>
                </c:pt>
                <c:pt idx="8">
                  <c:v>706477.0</c:v>
                </c:pt>
                <c:pt idx="9">
                  <c:v>685492.0</c:v>
                </c:pt>
                <c:pt idx="10">
                  <c:v>667595.0</c:v>
                </c:pt>
                <c:pt idx="11">
                  <c:v>609890.0</c:v>
                </c:pt>
                <c:pt idx="12">
                  <c:v>652094.0</c:v>
                </c:pt>
                <c:pt idx="13">
                  <c:v>666234.0</c:v>
                </c:pt>
                <c:pt idx="14">
                  <c:v>711172.0</c:v>
                </c:pt>
                <c:pt idx="15">
                  <c:v>758981.0</c:v>
                </c:pt>
                <c:pt idx="16">
                  <c:v>752305.0</c:v>
                </c:pt>
                <c:pt idx="17">
                  <c:v>856023.0</c:v>
                </c:pt>
                <c:pt idx="18">
                  <c:v>878913.0</c:v>
                </c:pt>
                <c:pt idx="19">
                  <c:v>792225.0</c:v>
                </c:pt>
                <c:pt idx="20">
                  <c:v>734358.0</c:v>
                </c:pt>
                <c:pt idx="21">
                  <c:v>895676.0</c:v>
                </c:pt>
                <c:pt idx="22">
                  <c:v>940097.0</c:v>
                </c:pt>
                <c:pt idx="23">
                  <c:v>881281.0</c:v>
                </c:pt>
                <c:pt idx="24">
                  <c:v>908820.0</c:v>
                </c:pt>
                <c:pt idx="25">
                  <c:v>873265.0</c:v>
                </c:pt>
                <c:pt idx="26">
                  <c:v>870025.0</c:v>
                </c:pt>
                <c:pt idx="27">
                  <c:v>680519.0</c:v>
                </c:pt>
                <c:pt idx="28">
                  <c:v>584472.0</c:v>
                </c:pt>
                <c:pt idx="29">
                  <c:v>604026.0</c:v>
                </c:pt>
                <c:pt idx="30">
                  <c:v>687780.0</c:v>
                </c:pt>
                <c:pt idx="31">
                  <c:v>635715.0</c:v>
                </c:pt>
                <c:pt idx="32">
                  <c:v>723108.0</c:v>
                </c:pt>
                <c:pt idx="33">
                  <c:v>677805.0</c:v>
                </c:pt>
                <c:pt idx="34">
                  <c:v>743543.0</c:v>
                </c:pt>
                <c:pt idx="35">
                  <c:v>743052.0</c:v>
                </c:pt>
                <c:pt idx="36">
                  <c:v>770223.0</c:v>
                </c:pt>
                <c:pt idx="37">
                  <c:v>711198.0</c:v>
                </c:pt>
                <c:pt idx="38">
                  <c:v>790772.0</c:v>
                </c:pt>
                <c:pt idx="39">
                  <c:v>765818.0</c:v>
                </c:pt>
                <c:pt idx="40">
                  <c:v>737429.0</c:v>
                </c:pt>
                <c:pt idx="41">
                  <c:v>778894.0</c:v>
                </c:pt>
                <c:pt idx="42">
                  <c:v>792446.0</c:v>
                </c:pt>
                <c:pt idx="43">
                  <c:v>713728.0</c:v>
                </c:pt>
                <c:pt idx="44">
                  <c:v>794109.0</c:v>
                </c:pt>
                <c:pt idx="45">
                  <c:v>752113.0</c:v>
                </c:pt>
                <c:pt idx="46">
                  <c:v>788625.0</c:v>
                </c:pt>
                <c:pt idx="47">
                  <c:v>717145.0</c:v>
                </c:pt>
                <c:pt idx="48">
                  <c:v>792218.0</c:v>
                </c:pt>
                <c:pt idx="49">
                  <c:v>799034.0</c:v>
                </c:pt>
                <c:pt idx="50">
                  <c:v>872992.0</c:v>
                </c:pt>
                <c:pt idx="51">
                  <c:v>787487.0</c:v>
                </c:pt>
                <c:pt idx="52">
                  <c:v>810405.0</c:v>
                </c:pt>
                <c:pt idx="53">
                  <c:v>873784.0</c:v>
                </c:pt>
                <c:pt idx="54">
                  <c:v>845791.0</c:v>
                </c:pt>
                <c:pt idx="55">
                  <c:v>908118.0</c:v>
                </c:pt>
                <c:pt idx="56">
                  <c:v>964969.0</c:v>
                </c:pt>
                <c:pt idx="57">
                  <c:v>959141.0</c:v>
                </c:pt>
                <c:pt idx="58">
                  <c:v>956927.0</c:v>
                </c:pt>
                <c:pt idx="59">
                  <c:v>961328.0</c:v>
                </c:pt>
                <c:pt idx="60">
                  <c:v>997765.0</c:v>
                </c:pt>
                <c:pt idx="61">
                  <c:v>914901.0</c:v>
                </c:pt>
                <c:pt idx="62">
                  <c:v>910967.0</c:v>
                </c:pt>
                <c:pt idx="63">
                  <c:v>788873.0</c:v>
                </c:pt>
                <c:pt idx="64">
                  <c:v>935788.0</c:v>
                </c:pt>
                <c:pt idx="65">
                  <c:v>1.016475E6</c:v>
                </c:pt>
                <c:pt idx="66">
                  <c:v>1.089072E6</c:v>
                </c:pt>
                <c:pt idx="67">
                  <c:v>1.024748E6</c:v>
                </c:pt>
                <c:pt idx="68">
                  <c:v>973176.0</c:v>
                </c:pt>
                <c:pt idx="69">
                  <c:v>1.025682E6</c:v>
                </c:pt>
                <c:pt idx="70">
                  <c:v>1.120459E6</c:v>
                </c:pt>
                <c:pt idx="71">
                  <c:v>1.126666E6</c:v>
                </c:pt>
                <c:pt idx="72">
                  <c:v>1.110689E6</c:v>
                </c:pt>
                <c:pt idx="73">
                  <c:v>1.145563E6</c:v>
                </c:pt>
                <c:pt idx="74">
                  <c:v>1.147394E6</c:v>
                </c:pt>
                <c:pt idx="75">
                  <c:v>1.119329E6</c:v>
                </c:pt>
                <c:pt idx="76" formatCode="General">
                  <c:v>1.110689E6</c:v>
                </c:pt>
                <c:pt idx="77" formatCode="General">
                  <c:v>1.089072E6</c:v>
                </c:pt>
                <c:pt idx="78" formatCode="General">
                  <c:v>1.024748E6</c:v>
                </c:pt>
                <c:pt idx="79">
                  <c:v>973176.0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A76-463E-90F5-9BAE198EB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32585816"/>
        <c:axId val="2132280792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numRef>
              <c:f>Sheet2!$A$3:$A$82</c:f>
              <c:numCache>
                <c:formatCode>[$-409]d\-mmm\-yy;@</c:formatCode>
                <c:ptCount val="80"/>
                <c:pt idx="0">
                  <c:v>36891.0</c:v>
                </c:pt>
                <c:pt idx="1">
                  <c:v>36981.0</c:v>
                </c:pt>
                <c:pt idx="2">
                  <c:v>37072.0</c:v>
                </c:pt>
                <c:pt idx="3">
                  <c:v>37164.0</c:v>
                </c:pt>
                <c:pt idx="4">
                  <c:v>37256.0</c:v>
                </c:pt>
                <c:pt idx="5">
                  <c:v>37346.0</c:v>
                </c:pt>
                <c:pt idx="6">
                  <c:v>37437.0</c:v>
                </c:pt>
                <c:pt idx="7">
                  <c:v>37529.0</c:v>
                </c:pt>
                <c:pt idx="8">
                  <c:v>37621.0</c:v>
                </c:pt>
                <c:pt idx="9">
                  <c:v>37711.0</c:v>
                </c:pt>
                <c:pt idx="10">
                  <c:v>37802.0</c:v>
                </c:pt>
                <c:pt idx="11">
                  <c:v>37894.0</c:v>
                </c:pt>
                <c:pt idx="12">
                  <c:v>37986.0</c:v>
                </c:pt>
                <c:pt idx="13">
                  <c:v>38077.0</c:v>
                </c:pt>
                <c:pt idx="14">
                  <c:v>38168.0</c:v>
                </c:pt>
                <c:pt idx="15">
                  <c:v>38260.0</c:v>
                </c:pt>
                <c:pt idx="16">
                  <c:v>38352.0</c:v>
                </c:pt>
                <c:pt idx="17">
                  <c:v>38442.0</c:v>
                </c:pt>
                <c:pt idx="18">
                  <c:v>38533.0</c:v>
                </c:pt>
                <c:pt idx="19">
                  <c:v>38625.0</c:v>
                </c:pt>
                <c:pt idx="20">
                  <c:v>38717.0</c:v>
                </c:pt>
                <c:pt idx="21">
                  <c:v>38807.0</c:v>
                </c:pt>
                <c:pt idx="22">
                  <c:v>38898.0</c:v>
                </c:pt>
                <c:pt idx="23">
                  <c:v>38990.0</c:v>
                </c:pt>
                <c:pt idx="24">
                  <c:v>39082.0</c:v>
                </c:pt>
                <c:pt idx="25">
                  <c:v>39172.0</c:v>
                </c:pt>
                <c:pt idx="26">
                  <c:v>39263.0</c:v>
                </c:pt>
                <c:pt idx="27">
                  <c:v>39355.0</c:v>
                </c:pt>
                <c:pt idx="28">
                  <c:v>39447.0</c:v>
                </c:pt>
                <c:pt idx="29">
                  <c:v>39538.0</c:v>
                </c:pt>
                <c:pt idx="30">
                  <c:v>39629.0</c:v>
                </c:pt>
                <c:pt idx="31">
                  <c:v>39721.0</c:v>
                </c:pt>
                <c:pt idx="32">
                  <c:v>39813.0</c:v>
                </c:pt>
                <c:pt idx="33">
                  <c:v>39903.0</c:v>
                </c:pt>
                <c:pt idx="34">
                  <c:v>39994.0</c:v>
                </c:pt>
                <c:pt idx="35">
                  <c:v>40086.0</c:v>
                </c:pt>
                <c:pt idx="36">
                  <c:v>40178.0</c:v>
                </c:pt>
                <c:pt idx="37">
                  <c:v>40268.0</c:v>
                </c:pt>
                <c:pt idx="38">
                  <c:v>40359.0</c:v>
                </c:pt>
                <c:pt idx="39">
                  <c:v>40451.0</c:v>
                </c:pt>
                <c:pt idx="40">
                  <c:v>40543.0</c:v>
                </c:pt>
                <c:pt idx="41">
                  <c:v>40633.0</c:v>
                </c:pt>
                <c:pt idx="42">
                  <c:v>40724.0</c:v>
                </c:pt>
                <c:pt idx="43">
                  <c:v>40816.0</c:v>
                </c:pt>
                <c:pt idx="44">
                  <c:v>40908.0</c:v>
                </c:pt>
                <c:pt idx="45">
                  <c:v>40999.0</c:v>
                </c:pt>
                <c:pt idx="46">
                  <c:v>41090.0</c:v>
                </c:pt>
                <c:pt idx="47">
                  <c:v>41182.0</c:v>
                </c:pt>
                <c:pt idx="48">
                  <c:v>41274.0</c:v>
                </c:pt>
                <c:pt idx="49">
                  <c:v>41364.0</c:v>
                </c:pt>
                <c:pt idx="50">
                  <c:v>41455.0</c:v>
                </c:pt>
                <c:pt idx="51">
                  <c:v>41547.0</c:v>
                </c:pt>
                <c:pt idx="52">
                  <c:v>41639.0</c:v>
                </c:pt>
                <c:pt idx="53">
                  <c:v>41729.0</c:v>
                </c:pt>
                <c:pt idx="54">
                  <c:v>41820.0</c:v>
                </c:pt>
                <c:pt idx="55">
                  <c:v>41912.0</c:v>
                </c:pt>
                <c:pt idx="56">
                  <c:v>42004.0</c:v>
                </c:pt>
                <c:pt idx="57">
                  <c:v>42094.0</c:v>
                </c:pt>
                <c:pt idx="58">
                  <c:v>42185.0</c:v>
                </c:pt>
                <c:pt idx="59">
                  <c:v>42277.0</c:v>
                </c:pt>
                <c:pt idx="60">
                  <c:v>42369.0</c:v>
                </c:pt>
                <c:pt idx="61">
                  <c:v>42460.0</c:v>
                </c:pt>
                <c:pt idx="62">
                  <c:v>42551.0</c:v>
                </c:pt>
                <c:pt idx="63">
                  <c:v>42643.0</c:v>
                </c:pt>
                <c:pt idx="64">
                  <c:v>42735.0</c:v>
                </c:pt>
                <c:pt idx="65">
                  <c:v>42825.0</c:v>
                </c:pt>
                <c:pt idx="66">
                  <c:v>42916.0</c:v>
                </c:pt>
                <c:pt idx="67">
                  <c:v>43008.0</c:v>
                </c:pt>
                <c:pt idx="68">
                  <c:v>43100.0</c:v>
                </c:pt>
                <c:pt idx="69">
                  <c:v>43190.0</c:v>
                </c:pt>
                <c:pt idx="70">
                  <c:v>43281.0</c:v>
                </c:pt>
                <c:pt idx="71">
                  <c:v>43373.0</c:v>
                </c:pt>
                <c:pt idx="72">
                  <c:v>43465.0</c:v>
                </c:pt>
                <c:pt idx="73">
                  <c:v>43555.0</c:v>
                </c:pt>
                <c:pt idx="74">
                  <c:v>43646.0</c:v>
                </c:pt>
                <c:pt idx="75">
                  <c:v>43738.0</c:v>
                </c:pt>
                <c:pt idx="76">
                  <c:v>43830.0</c:v>
                </c:pt>
                <c:pt idx="77">
                  <c:v>43921.0</c:v>
                </c:pt>
                <c:pt idx="78">
                  <c:v>44012.0</c:v>
                </c:pt>
                <c:pt idx="79">
                  <c:v>44104.0</c:v>
                </c:pt>
              </c:numCache>
            </c:numRef>
          </c:cat>
          <c:val>
            <c:numRef>
              <c:f>Sheet2!$C$3:$C$82</c:f>
              <c:numCache>
                <c:formatCode>#,##0</c:formatCode>
                <c:ptCount val="80"/>
                <c:pt idx="0">
                  <c:v>1.0E6</c:v>
                </c:pt>
                <c:pt idx="1">
                  <c:v>1.0E6</c:v>
                </c:pt>
                <c:pt idx="2">
                  <c:v>1.0E6</c:v>
                </c:pt>
                <c:pt idx="3">
                  <c:v>1.0E6</c:v>
                </c:pt>
                <c:pt idx="4">
                  <c:v>1.0E6</c:v>
                </c:pt>
                <c:pt idx="5">
                  <c:v>1.0E6</c:v>
                </c:pt>
                <c:pt idx="6">
                  <c:v>1.0E6</c:v>
                </c:pt>
                <c:pt idx="7">
                  <c:v>1.0E6</c:v>
                </c:pt>
                <c:pt idx="8">
                  <c:v>1.0E6</c:v>
                </c:pt>
                <c:pt idx="9">
                  <c:v>1.0E6</c:v>
                </c:pt>
                <c:pt idx="10">
                  <c:v>1.0E6</c:v>
                </c:pt>
                <c:pt idx="11">
                  <c:v>1.0E6</c:v>
                </c:pt>
                <c:pt idx="12">
                  <c:v>1.0E6</c:v>
                </c:pt>
                <c:pt idx="13">
                  <c:v>1.0E6</c:v>
                </c:pt>
                <c:pt idx="14">
                  <c:v>1.0E6</c:v>
                </c:pt>
                <c:pt idx="15">
                  <c:v>1.0E6</c:v>
                </c:pt>
                <c:pt idx="16">
                  <c:v>1.0E6</c:v>
                </c:pt>
                <c:pt idx="17">
                  <c:v>1.0E6</c:v>
                </c:pt>
                <c:pt idx="18">
                  <c:v>1.0E6</c:v>
                </c:pt>
                <c:pt idx="19">
                  <c:v>1.0E6</c:v>
                </c:pt>
                <c:pt idx="20">
                  <c:v>1.0E6</c:v>
                </c:pt>
                <c:pt idx="21">
                  <c:v>1.0E6</c:v>
                </c:pt>
                <c:pt idx="22">
                  <c:v>1.0E6</c:v>
                </c:pt>
                <c:pt idx="23">
                  <c:v>1.0E6</c:v>
                </c:pt>
                <c:pt idx="24">
                  <c:v>1.0E6</c:v>
                </c:pt>
                <c:pt idx="25">
                  <c:v>1.0E6</c:v>
                </c:pt>
                <c:pt idx="26">
                  <c:v>1.0E6</c:v>
                </c:pt>
                <c:pt idx="27">
                  <c:v>1.0E6</c:v>
                </c:pt>
                <c:pt idx="28">
                  <c:v>1.0E6</c:v>
                </c:pt>
                <c:pt idx="29">
                  <c:v>1.0E6</c:v>
                </c:pt>
                <c:pt idx="30">
                  <c:v>1.0E6</c:v>
                </c:pt>
                <c:pt idx="31">
                  <c:v>1.0E6</c:v>
                </c:pt>
                <c:pt idx="32">
                  <c:v>1.0E6</c:v>
                </c:pt>
                <c:pt idx="33">
                  <c:v>1.0E6</c:v>
                </c:pt>
                <c:pt idx="34">
                  <c:v>1.0E6</c:v>
                </c:pt>
                <c:pt idx="35">
                  <c:v>1.0E6</c:v>
                </c:pt>
                <c:pt idx="36">
                  <c:v>1.0E6</c:v>
                </c:pt>
                <c:pt idx="37">
                  <c:v>1.0E6</c:v>
                </c:pt>
                <c:pt idx="38">
                  <c:v>1.0E6</c:v>
                </c:pt>
                <c:pt idx="39">
                  <c:v>1.0E6</c:v>
                </c:pt>
                <c:pt idx="40">
                  <c:v>1.0E6</c:v>
                </c:pt>
                <c:pt idx="41">
                  <c:v>1.0E6</c:v>
                </c:pt>
                <c:pt idx="42">
                  <c:v>1.0E6</c:v>
                </c:pt>
                <c:pt idx="43">
                  <c:v>1.0E6</c:v>
                </c:pt>
                <c:pt idx="44">
                  <c:v>1.0E6</c:v>
                </c:pt>
                <c:pt idx="45">
                  <c:v>1.0E6</c:v>
                </c:pt>
                <c:pt idx="46">
                  <c:v>1.0E6</c:v>
                </c:pt>
                <c:pt idx="47">
                  <c:v>1.0E6</c:v>
                </c:pt>
                <c:pt idx="48">
                  <c:v>1.0E6</c:v>
                </c:pt>
                <c:pt idx="49">
                  <c:v>1.0E6</c:v>
                </c:pt>
                <c:pt idx="50">
                  <c:v>1.0E6</c:v>
                </c:pt>
                <c:pt idx="51">
                  <c:v>1.0E6</c:v>
                </c:pt>
                <c:pt idx="52">
                  <c:v>1.0E6</c:v>
                </c:pt>
                <c:pt idx="53">
                  <c:v>1.0E6</c:v>
                </c:pt>
                <c:pt idx="54">
                  <c:v>1.0E6</c:v>
                </c:pt>
                <c:pt idx="55">
                  <c:v>1.0E6</c:v>
                </c:pt>
                <c:pt idx="56">
                  <c:v>1.0E6</c:v>
                </c:pt>
                <c:pt idx="57">
                  <c:v>1.0E6</c:v>
                </c:pt>
                <c:pt idx="58">
                  <c:v>1.0E6</c:v>
                </c:pt>
                <c:pt idx="59">
                  <c:v>1.0E6</c:v>
                </c:pt>
                <c:pt idx="60">
                  <c:v>1.0E6</c:v>
                </c:pt>
                <c:pt idx="61">
                  <c:v>1.0E6</c:v>
                </c:pt>
                <c:pt idx="62">
                  <c:v>1.0E6</c:v>
                </c:pt>
                <c:pt idx="63">
                  <c:v>1.0E6</c:v>
                </c:pt>
                <c:pt idx="64">
                  <c:v>1.0E6</c:v>
                </c:pt>
                <c:pt idx="65">
                  <c:v>1.0E6</c:v>
                </c:pt>
                <c:pt idx="66">
                  <c:v>1.0E6</c:v>
                </c:pt>
                <c:pt idx="67">
                  <c:v>1.0E6</c:v>
                </c:pt>
                <c:pt idx="68">
                  <c:v>1.0E6</c:v>
                </c:pt>
                <c:pt idx="69">
                  <c:v>1.0E6</c:v>
                </c:pt>
                <c:pt idx="70">
                  <c:v>1.0E6</c:v>
                </c:pt>
                <c:pt idx="71">
                  <c:v>1.0E6</c:v>
                </c:pt>
                <c:pt idx="72">
                  <c:v>1.0E6</c:v>
                </c:pt>
                <c:pt idx="73">
                  <c:v>1.0E6</c:v>
                </c:pt>
                <c:pt idx="74">
                  <c:v>1.0E6</c:v>
                </c:pt>
                <c:pt idx="75">
                  <c:v>1.0E6</c:v>
                </c:pt>
                <c:pt idx="76">
                  <c:v>1.0E6</c:v>
                </c:pt>
                <c:pt idx="77">
                  <c:v>1.0E6</c:v>
                </c:pt>
                <c:pt idx="78">
                  <c:v>1.0E6</c:v>
                </c:pt>
                <c:pt idx="79">
                  <c:v>1.0E6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1A76-463E-90F5-9BAE198EB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585816"/>
        <c:axId val="2132280792"/>
      </c:lineChart>
      <c:dateAx>
        <c:axId val="213258581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280792"/>
        <c:crosses val="autoZero"/>
        <c:auto val="1"/>
        <c:lblOffset val="100"/>
        <c:baseTimeUnit val="months"/>
        <c:majorUnit val="12.0"/>
        <c:majorTimeUnit val="months"/>
      </c:dateAx>
      <c:valAx>
        <c:axId val="2132280792"/>
        <c:scaling>
          <c:orientation val="minMax"/>
          <c:max val="1.2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58581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Wheat!$AA$3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Wheat!$Z$4:$Z$15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Wheat!$AA$4:$AA$15</c:f>
              <c:numCache>
                <c:formatCode>_-* #,##0_-;\-* #,##0_-;_-* "-"??_-;_-@_-</c:formatCode>
                <c:ptCount val="12"/>
                <c:pt idx="0">
                  <c:v>93532.69</c:v>
                </c:pt>
                <c:pt idx="1">
                  <c:v>96064.19</c:v>
                </c:pt>
                <c:pt idx="2">
                  <c:v>245921.43</c:v>
                </c:pt>
                <c:pt idx="3">
                  <c:v>312160.39</c:v>
                </c:pt>
                <c:pt idx="4">
                  <c:v>399264.35</c:v>
                </c:pt>
                <c:pt idx="5">
                  <c:v>494518.74</c:v>
                </c:pt>
                <c:pt idx="6">
                  <c:v>537836.8500000002</c:v>
                </c:pt>
                <c:pt idx="7">
                  <c:v>623832.3500000002</c:v>
                </c:pt>
                <c:pt idx="8">
                  <c:v>661916.7300000001</c:v>
                </c:pt>
                <c:pt idx="9">
                  <c:v>719449.8500000002</c:v>
                </c:pt>
                <c:pt idx="10">
                  <c:v>803082.5100000001</c:v>
                </c:pt>
                <c:pt idx="11">
                  <c:v>931508.1600000001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E8-45D1-9CE6-FBD6867B2EF5}"/>
            </c:ext>
          </c:extLst>
        </c:ser>
        <c:ser>
          <c:idx val="1"/>
          <c:order val="1"/>
          <c:tx>
            <c:strRef>
              <c:f>Wheat!$AB$3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rgbClr val="FFD32F"/>
            </a:solidFill>
            <a:ln>
              <a:noFill/>
            </a:ln>
            <a:effectLst/>
          </c:spPr>
          <c:invertIfNegative val="0"/>
          <c:cat>
            <c:strRef>
              <c:f>Wheat!$Z$4:$Z$15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Wheat!$AB$4:$AB$15</c:f>
              <c:numCache>
                <c:formatCode>_-* #,##0_-;\-* #,##0_-;_-* "-"??_-;_-@_-</c:formatCode>
                <c:ptCount val="12"/>
                <c:pt idx="0">
                  <c:v>11599.35</c:v>
                </c:pt>
                <c:pt idx="1">
                  <c:v>13588.92</c:v>
                </c:pt>
                <c:pt idx="2">
                  <c:v>147484.61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E8-45D1-9CE6-FBD6867B2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2655736"/>
        <c:axId val="2132675848"/>
      </c:barChart>
      <c:lineChart>
        <c:grouping val="standard"/>
        <c:varyColors val="0"/>
        <c:ser>
          <c:idx val="2"/>
          <c:order val="2"/>
          <c:tx>
            <c:strRef>
              <c:f>Wheat!$AC$3</c:f>
              <c:strCache>
                <c:ptCount val="1"/>
                <c:pt idx="0">
                  <c:v>5 Yr Avg.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Wheat!$Z$4:$Z$15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Wheat!$AC$4:$AC$15</c:f>
              <c:numCache>
                <c:formatCode>_-* #,##0_-;\-* #,##0_-;_-* "-"??_-;_-@_-</c:formatCode>
                <c:ptCount val="12"/>
                <c:pt idx="0">
                  <c:v>188252.66</c:v>
                </c:pt>
                <c:pt idx="1">
                  <c:v>306758.544</c:v>
                </c:pt>
                <c:pt idx="2">
                  <c:v>594846.5479999998</c:v>
                </c:pt>
                <c:pt idx="3">
                  <c:v>885547.02</c:v>
                </c:pt>
                <c:pt idx="4">
                  <c:v>1.15369494E6</c:v>
                </c:pt>
                <c:pt idx="5">
                  <c:v>1.507655454E6</c:v>
                </c:pt>
                <c:pt idx="6">
                  <c:v>1.900294866E6</c:v>
                </c:pt>
                <c:pt idx="7">
                  <c:v>2.283988526E6</c:v>
                </c:pt>
                <c:pt idx="8">
                  <c:v>2.554614262E6</c:v>
                </c:pt>
                <c:pt idx="9">
                  <c:v>2.821453186E6</c:v>
                </c:pt>
                <c:pt idx="10">
                  <c:v>3.111036632E6</c:v>
                </c:pt>
                <c:pt idx="11">
                  <c:v>3.303762424E6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9E8-45D1-9CE6-FBD6867B2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655736"/>
        <c:axId val="2132675848"/>
      </c:lineChart>
      <c:catAx>
        <c:axId val="213265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675848"/>
        <c:crosses val="autoZero"/>
        <c:auto val="1"/>
        <c:lblAlgn val="ctr"/>
        <c:lblOffset val="100"/>
        <c:noMultiLvlLbl val="0"/>
      </c:catAx>
      <c:valAx>
        <c:axId val="213267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655736"/>
        <c:crosses val="autoZero"/>
        <c:crossBetween val="between"/>
        <c:majorUnit val="500000.0"/>
        <c:minorUnit val="500000.0"/>
        <c:dispUnits>
          <c:builtInUnit val="millions"/>
        </c:dispUnits>
      </c:valAx>
      <c:spPr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 r="55000" b="77000"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Wheat!$AA$41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A6A6A6"/>
              </a:solidFill>
            </a:ln>
            <a:effectLst/>
          </c:spPr>
          <c:invertIfNegative val="0"/>
          <c:cat>
            <c:strRef>
              <c:f>Wheat!$Z$42:$Z$53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Wheat!$AA$42:$AA$53</c:f>
              <c:numCache>
                <c:formatCode>_-* #,##0_-;\-* #,##0_-;_-* "-"??_-;_-@_-</c:formatCode>
                <c:ptCount val="12"/>
                <c:pt idx="0">
                  <c:v>4296.280000000001</c:v>
                </c:pt>
                <c:pt idx="1">
                  <c:v>5640.380000000001</c:v>
                </c:pt>
                <c:pt idx="2">
                  <c:v>9539.93</c:v>
                </c:pt>
                <c:pt idx="3">
                  <c:v>10761.68</c:v>
                </c:pt>
                <c:pt idx="4">
                  <c:v>10940.18</c:v>
                </c:pt>
                <c:pt idx="5">
                  <c:v>16504.27</c:v>
                </c:pt>
                <c:pt idx="6">
                  <c:v>35834.19</c:v>
                </c:pt>
                <c:pt idx="7">
                  <c:v>49801.3</c:v>
                </c:pt>
                <c:pt idx="8">
                  <c:v>64494.31000000001</c:v>
                </c:pt>
                <c:pt idx="9">
                  <c:v>86915.72</c:v>
                </c:pt>
                <c:pt idx="10">
                  <c:v>128437.32</c:v>
                </c:pt>
                <c:pt idx="11">
                  <c:v>173472.69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9D-4AEA-BEB7-9DF269F58B53}"/>
            </c:ext>
          </c:extLst>
        </c:ser>
        <c:ser>
          <c:idx val="1"/>
          <c:order val="1"/>
          <c:tx>
            <c:strRef>
              <c:f>Wheat!$AB$41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rgbClr val="FFD32F"/>
            </a:solidFill>
            <a:ln>
              <a:solidFill>
                <a:srgbClr val="FFD32F"/>
              </a:solidFill>
            </a:ln>
            <a:effectLst/>
          </c:spPr>
          <c:invertIfNegative val="0"/>
          <c:cat>
            <c:strRef>
              <c:f>Wheat!$Z$42:$Z$53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Wheat!$AB$42:$AB$53</c:f>
              <c:numCache>
                <c:formatCode>_-* #,##0_-;\-* #,##0_-;_-* "-"??_-;_-@_-</c:formatCode>
                <c:ptCount val="12"/>
                <c:pt idx="0">
                  <c:v>16529.91</c:v>
                </c:pt>
                <c:pt idx="1">
                  <c:v>22068.65</c:v>
                </c:pt>
                <c:pt idx="2">
                  <c:v>104143.14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9D-4AEA-BEB7-9DF269F58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2383816"/>
        <c:axId val="2133120392"/>
      </c:barChart>
      <c:lineChart>
        <c:grouping val="standard"/>
        <c:varyColors val="0"/>
        <c:ser>
          <c:idx val="2"/>
          <c:order val="2"/>
          <c:tx>
            <c:strRef>
              <c:f>Wheat!$AC$41</c:f>
              <c:strCache>
                <c:ptCount val="1"/>
                <c:pt idx="0">
                  <c:v>5 Yr Avg.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Wheat!$Z$42:$Z$53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Wheat!$AC$42:$AC$53</c:f>
              <c:numCache>
                <c:formatCode>_-* #,##0_-;\-* #,##0_-;_-* "-"??_-;_-@_-</c:formatCode>
                <c:ptCount val="12"/>
                <c:pt idx="0">
                  <c:v>38099.188</c:v>
                </c:pt>
                <c:pt idx="1">
                  <c:v>63803.4</c:v>
                </c:pt>
                <c:pt idx="2">
                  <c:v>194217.472</c:v>
                </c:pt>
                <c:pt idx="3">
                  <c:v>237294.738</c:v>
                </c:pt>
                <c:pt idx="4">
                  <c:v>311954.368</c:v>
                </c:pt>
                <c:pt idx="5">
                  <c:v>480683.2079999999</c:v>
                </c:pt>
                <c:pt idx="6">
                  <c:v>611126.912</c:v>
                </c:pt>
                <c:pt idx="7">
                  <c:v>731613.608</c:v>
                </c:pt>
                <c:pt idx="8">
                  <c:v>832296.308</c:v>
                </c:pt>
                <c:pt idx="9">
                  <c:v>932094.2339999998</c:v>
                </c:pt>
                <c:pt idx="10">
                  <c:v>1.010556524E6</c:v>
                </c:pt>
                <c:pt idx="11">
                  <c:v>1.055839466E6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F9D-4AEA-BEB7-9DF269F58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383816"/>
        <c:axId val="2133120392"/>
      </c:lineChart>
      <c:catAx>
        <c:axId val="213238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3120392"/>
        <c:crosses val="autoZero"/>
        <c:auto val="1"/>
        <c:lblAlgn val="ctr"/>
        <c:lblOffset val="100"/>
        <c:noMultiLvlLbl val="0"/>
      </c:catAx>
      <c:valAx>
        <c:axId val="213312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383816"/>
        <c:crosses val="autoZero"/>
        <c:crossBetween val="between"/>
        <c:dispUnits>
          <c:builtInUnit val="millions"/>
        </c:dispUnits>
      </c:valAx>
      <c:spPr>
        <a:blipFill>
          <a:blip xmlns:r="http://schemas.openxmlformats.org/officeDocument/2006/relationships" r:embed="rId1">
            <a:alphaModFix amt="50000"/>
          </a:blip>
          <a:stretch>
            <a:fillRect r="55000" b="77000"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Wheat!$AA$22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A6A6A6"/>
              </a:solidFill>
            </a:ln>
            <a:effectLst/>
          </c:spPr>
          <c:invertIfNegative val="0"/>
          <c:cat>
            <c:strRef>
              <c:f>Wheat!$Z$23:$Z$34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Wheat!$AA$23:$AA$34</c:f>
              <c:numCache>
                <c:formatCode>_-* #,##0_-;\-* #,##0_-;_-* "-"??_-;_-@_-</c:formatCode>
                <c:ptCount val="12"/>
                <c:pt idx="0">
                  <c:v>4572.43</c:v>
                </c:pt>
                <c:pt idx="1">
                  <c:v>7151.81</c:v>
                </c:pt>
                <c:pt idx="2">
                  <c:v>11880.3</c:v>
                </c:pt>
                <c:pt idx="3">
                  <c:v>97755.26000000001</c:v>
                </c:pt>
                <c:pt idx="4">
                  <c:v>254950.9</c:v>
                </c:pt>
                <c:pt idx="5">
                  <c:v>498651.17</c:v>
                </c:pt>
                <c:pt idx="6">
                  <c:v>645438.8</c:v>
                </c:pt>
                <c:pt idx="7">
                  <c:v>1.03956337E6</c:v>
                </c:pt>
                <c:pt idx="8">
                  <c:v>1.25607134E6</c:v>
                </c:pt>
                <c:pt idx="9">
                  <c:v>1.31358885E6</c:v>
                </c:pt>
                <c:pt idx="10">
                  <c:v>1.38469023E6</c:v>
                </c:pt>
                <c:pt idx="11">
                  <c:v>1.4585249E6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5E-4D4A-BFA1-4F5FDE1CE9F0}"/>
            </c:ext>
          </c:extLst>
        </c:ser>
        <c:ser>
          <c:idx val="1"/>
          <c:order val="1"/>
          <c:tx>
            <c:strRef>
              <c:f>Wheat!$AB$22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rgbClr val="FFD32F"/>
            </a:solidFill>
            <a:ln>
              <a:solidFill>
                <a:srgbClr val="FFD32F"/>
              </a:solidFill>
            </a:ln>
            <a:effectLst/>
          </c:spPr>
          <c:invertIfNegative val="0"/>
          <c:cat>
            <c:strRef>
              <c:f>Wheat!$Z$23:$Z$34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Wheat!$AB$23:$AB$34</c:f>
              <c:numCache>
                <c:formatCode>_-* #,##0_-;\-* #,##0_-;_-* "-"??_-;_-@_-</c:formatCode>
                <c:ptCount val="12"/>
                <c:pt idx="0">
                  <c:v>94292.53000000001</c:v>
                </c:pt>
                <c:pt idx="1">
                  <c:v>292420.14</c:v>
                </c:pt>
                <c:pt idx="2">
                  <c:v>386295.04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5E-4D4A-BFA1-4F5FDE1CE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3747432"/>
        <c:axId val="2133142360"/>
      </c:barChart>
      <c:lineChart>
        <c:grouping val="standard"/>
        <c:varyColors val="0"/>
        <c:ser>
          <c:idx val="2"/>
          <c:order val="2"/>
          <c:tx>
            <c:strRef>
              <c:f>Wheat!$AC$22</c:f>
              <c:strCache>
                <c:ptCount val="1"/>
                <c:pt idx="0">
                  <c:v>5 Yr Avg.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Wheat!$Z$23:$Z$34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Wheat!$AC$23:$AC$34</c:f>
              <c:numCache>
                <c:formatCode>_-* #,##0_-;\-* #,##0_-;_-* "-"??_-;_-@_-</c:formatCode>
                <c:ptCount val="12"/>
                <c:pt idx="0">
                  <c:v>52293.328</c:v>
                </c:pt>
                <c:pt idx="1">
                  <c:v>87628.356</c:v>
                </c:pt>
                <c:pt idx="2">
                  <c:v>139043.022</c:v>
                </c:pt>
                <c:pt idx="3">
                  <c:v>259227.4319999999</c:v>
                </c:pt>
                <c:pt idx="4">
                  <c:v>398275.216</c:v>
                </c:pt>
                <c:pt idx="5">
                  <c:v>622575.268</c:v>
                </c:pt>
                <c:pt idx="6">
                  <c:v>725290.0360000001</c:v>
                </c:pt>
                <c:pt idx="7">
                  <c:v>977069.6980000001</c:v>
                </c:pt>
                <c:pt idx="8">
                  <c:v>1.12656728E6</c:v>
                </c:pt>
                <c:pt idx="9">
                  <c:v>1.23638158E6</c:v>
                </c:pt>
                <c:pt idx="10">
                  <c:v>1.278799442E6</c:v>
                </c:pt>
                <c:pt idx="11">
                  <c:v>1.339246828E6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E5E-4D4A-BFA1-4F5FDE1CE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747432"/>
        <c:axId val="2133142360"/>
      </c:lineChart>
      <c:catAx>
        <c:axId val="214374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3142360"/>
        <c:crosses val="autoZero"/>
        <c:auto val="1"/>
        <c:lblAlgn val="ctr"/>
        <c:lblOffset val="100"/>
        <c:noMultiLvlLbl val="0"/>
      </c:catAx>
      <c:valAx>
        <c:axId val="2133142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3747432"/>
        <c:crosses val="autoZero"/>
        <c:crossBetween val="between"/>
        <c:dispUnits>
          <c:builtInUnit val="millions"/>
        </c:dispUnits>
      </c:valAx>
      <c:spPr>
        <a:blipFill>
          <a:blip xmlns:r="http://schemas.openxmlformats.org/officeDocument/2006/relationships" r:embed="rId1">
            <a:alphaModFix amt="50000"/>
          </a:blip>
          <a:stretch>
            <a:fillRect r="55000" b="77000"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Wheat!$AA$59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A6A6A6"/>
              </a:solidFill>
            </a:ln>
            <a:effectLst/>
          </c:spPr>
          <c:invertIfNegative val="0"/>
          <c:cat>
            <c:strRef>
              <c:f>Wheat!$Z$60:$Z$71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Wheat!$AA$60:$AA$71</c:f>
              <c:numCache>
                <c:formatCode>_-* #,##0_-;\-* #,##0_-;_-* "-"??_-;_-@_-</c:formatCode>
                <c:ptCount val="12"/>
                <c:pt idx="0">
                  <c:v>70740.04999999999</c:v>
                </c:pt>
                <c:pt idx="1">
                  <c:v>134889.05</c:v>
                </c:pt>
                <c:pt idx="2">
                  <c:v>198601.18</c:v>
                </c:pt>
                <c:pt idx="3">
                  <c:v>305185.75</c:v>
                </c:pt>
                <c:pt idx="4">
                  <c:v>416379.0</c:v>
                </c:pt>
                <c:pt idx="5">
                  <c:v>492868.72</c:v>
                </c:pt>
                <c:pt idx="6">
                  <c:v>527938.72</c:v>
                </c:pt>
                <c:pt idx="7">
                  <c:v>626762.0799999998</c:v>
                </c:pt>
                <c:pt idx="8">
                  <c:v>707456.95</c:v>
                </c:pt>
                <c:pt idx="9">
                  <c:v>789785.8899999998</c:v>
                </c:pt>
                <c:pt idx="10">
                  <c:v>839765.7699999998</c:v>
                </c:pt>
                <c:pt idx="11">
                  <c:v>924319.5099999998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C-4DB0-B444-5371314BB11E}"/>
            </c:ext>
          </c:extLst>
        </c:ser>
        <c:ser>
          <c:idx val="1"/>
          <c:order val="1"/>
          <c:tx>
            <c:strRef>
              <c:f>Wheat!$AB$59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rgbClr val="FFD32F"/>
            </a:solidFill>
            <a:ln>
              <a:solidFill>
                <a:srgbClr val="FFD32F"/>
              </a:solidFill>
            </a:ln>
            <a:effectLst/>
          </c:spPr>
          <c:invertIfNegative val="0"/>
          <c:cat>
            <c:strRef>
              <c:f>Wheat!$Z$60:$Z$71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Wheat!$AB$60:$AB$71</c:f>
              <c:numCache>
                <c:formatCode>_-* #,##0_-;\-* #,##0_-;_-* "-"??_-;_-@_-</c:formatCode>
                <c:ptCount val="12"/>
                <c:pt idx="0">
                  <c:v>62350.54</c:v>
                </c:pt>
                <c:pt idx="1">
                  <c:v>130375.2</c:v>
                </c:pt>
                <c:pt idx="2">
                  <c:v>202458.76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C-4DB0-B444-5371314BB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1780328"/>
        <c:axId val="2132660328"/>
      </c:barChart>
      <c:lineChart>
        <c:grouping val="standard"/>
        <c:varyColors val="0"/>
        <c:ser>
          <c:idx val="2"/>
          <c:order val="2"/>
          <c:tx>
            <c:strRef>
              <c:f>Wheat!$AC$59</c:f>
              <c:strCache>
                <c:ptCount val="1"/>
                <c:pt idx="0">
                  <c:v>5 Yr Avg.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Wheat!$Z$60:$Z$71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Wheat!$AC$60:$AC$71</c:f>
              <c:numCache>
                <c:formatCode>_-* #,##0_-;\-* #,##0_-;_-* "-"??_-;_-@_-</c:formatCode>
                <c:ptCount val="12"/>
                <c:pt idx="0">
                  <c:v>75175.22</c:v>
                </c:pt>
                <c:pt idx="1">
                  <c:v>130087.72</c:v>
                </c:pt>
                <c:pt idx="2">
                  <c:v>216335.4319999999</c:v>
                </c:pt>
                <c:pt idx="3">
                  <c:v>321077.8519999999</c:v>
                </c:pt>
                <c:pt idx="4">
                  <c:v>387522.992</c:v>
                </c:pt>
                <c:pt idx="5">
                  <c:v>462534.924</c:v>
                </c:pt>
                <c:pt idx="6">
                  <c:v>523135.258</c:v>
                </c:pt>
                <c:pt idx="7">
                  <c:v>616633.406</c:v>
                </c:pt>
                <c:pt idx="8">
                  <c:v>688473.536</c:v>
                </c:pt>
                <c:pt idx="9">
                  <c:v>762862.96</c:v>
                </c:pt>
                <c:pt idx="10">
                  <c:v>839876.23</c:v>
                </c:pt>
                <c:pt idx="11">
                  <c:v>916363.1939999999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8FC-4DB0-B444-5371314BB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780328"/>
        <c:axId val="2132660328"/>
      </c:lineChart>
      <c:catAx>
        <c:axId val="213178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660328"/>
        <c:crosses val="autoZero"/>
        <c:auto val="1"/>
        <c:lblAlgn val="ctr"/>
        <c:lblOffset val="100"/>
        <c:noMultiLvlLbl val="0"/>
      </c:catAx>
      <c:valAx>
        <c:axId val="213266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1780328"/>
        <c:crosses val="autoZero"/>
        <c:crossBetween val="between"/>
        <c:majorUnit val="200000.0"/>
        <c:dispUnits>
          <c:builtInUnit val="millions"/>
        </c:dispUnits>
      </c:valAx>
      <c:spPr>
        <a:blipFill>
          <a:blip xmlns:r="http://schemas.openxmlformats.org/officeDocument/2006/relationships" r:embed="rId1">
            <a:alphaModFix amt="50000"/>
          </a:blip>
          <a:stretch>
            <a:fillRect r="55000" b="77000"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Barley!$Z$23</c:f>
              <c:strCache>
                <c:ptCount val="1"/>
                <c:pt idx="0">
                  <c:v>2018-19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A6A6A6"/>
              </a:solidFill>
            </a:ln>
            <a:effectLst/>
          </c:spPr>
          <c:invertIfNegative val="0"/>
          <c:cat>
            <c:strRef>
              <c:f>Barley!$Y$24:$Y$35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Barley!$Z$24:$Z$35</c:f>
              <c:numCache>
                <c:formatCode>_-* #,##0_-;\-* #,##0_-;_-* "-"??_-;_-@_-</c:formatCode>
                <c:ptCount val="12"/>
                <c:pt idx="0">
                  <c:v>399.53</c:v>
                </c:pt>
                <c:pt idx="1">
                  <c:v>399.53</c:v>
                </c:pt>
                <c:pt idx="2">
                  <c:v>890100.22</c:v>
                </c:pt>
                <c:pt idx="3">
                  <c:v>1.26205029E6</c:v>
                </c:pt>
                <c:pt idx="4">
                  <c:v>1.64694137E6</c:v>
                </c:pt>
                <c:pt idx="5">
                  <c:v>1.94525991E6</c:v>
                </c:pt>
                <c:pt idx="6">
                  <c:v>2.06440932E6</c:v>
                </c:pt>
                <c:pt idx="7">
                  <c:v>2.11476586E6</c:v>
                </c:pt>
                <c:pt idx="8">
                  <c:v>2.16819976E6</c:v>
                </c:pt>
                <c:pt idx="9">
                  <c:v>2.23054976E6</c:v>
                </c:pt>
                <c:pt idx="10">
                  <c:v>2.37024672E6</c:v>
                </c:pt>
                <c:pt idx="11">
                  <c:v>2.3775523E6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7B-411E-B75D-7978824346D0}"/>
            </c:ext>
          </c:extLst>
        </c:ser>
        <c:ser>
          <c:idx val="1"/>
          <c:order val="1"/>
          <c:tx>
            <c:strRef>
              <c:f>Barley!$AA$23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rgbClr val="FFD32F"/>
            </a:solidFill>
            <a:ln>
              <a:solidFill>
                <a:srgbClr val="FFD32F"/>
              </a:solidFill>
            </a:ln>
            <a:effectLst/>
          </c:spPr>
          <c:invertIfNegative val="0"/>
          <c:cat>
            <c:strRef>
              <c:f>Barley!$Y$24:$Y$35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Barley!$AA$24:$AA$35</c:f>
              <c:numCache>
                <c:formatCode>_-* #,##0_-;\-* #,##0_-;_-* "-"??_-;_-@_-</c:formatCode>
                <c:ptCount val="12"/>
                <c:pt idx="1">
                  <c:v>0.0</c:v>
                </c:pt>
                <c:pt idx="2">
                  <c:v>102551.93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7B-411E-B75D-797882434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7280744"/>
        <c:axId val="2137284264"/>
      </c:barChart>
      <c:lineChart>
        <c:grouping val="standard"/>
        <c:varyColors val="0"/>
        <c:ser>
          <c:idx val="2"/>
          <c:order val="2"/>
          <c:tx>
            <c:strRef>
              <c:f>Barley!$AB$23</c:f>
              <c:strCache>
                <c:ptCount val="1"/>
                <c:pt idx="0">
                  <c:v>5 yr avg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Barley!$Y$24:$Y$35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Barley!$AB$24:$AB$35</c:f>
              <c:numCache>
                <c:formatCode>_-* #,##0_-;\-* #,##0_-;_-* "-"??_-;_-@_-</c:formatCode>
                <c:ptCount val="12"/>
                <c:pt idx="0">
                  <c:v>112829.172</c:v>
                </c:pt>
                <c:pt idx="1">
                  <c:v>304965.6645</c:v>
                </c:pt>
                <c:pt idx="2">
                  <c:v>806686.4405</c:v>
                </c:pt>
                <c:pt idx="3">
                  <c:v>1.3106281085E6</c:v>
                </c:pt>
                <c:pt idx="4">
                  <c:v>1.7785180585E6</c:v>
                </c:pt>
                <c:pt idx="5">
                  <c:v>2.4287756885E6</c:v>
                </c:pt>
                <c:pt idx="6">
                  <c:v>2.7672483945E6</c:v>
                </c:pt>
                <c:pt idx="7">
                  <c:v>3.1757783325E6</c:v>
                </c:pt>
                <c:pt idx="8">
                  <c:v>3.4423806305E6</c:v>
                </c:pt>
                <c:pt idx="9">
                  <c:v>3.7622125485E6</c:v>
                </c:pt>
                <c:pt idx="10">
                  <c:v>4.0152798625E6</c:v>
                </c:pt>
                <c:pt idx="11">
                  <c:v>4.1937800385E6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7B-411E-B75D-797882434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280744"/>
        <c:axId val="2137284264"/>
      </c:lineChart>
      <c:catAx>
        <c:axId val="213728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7284264"/>
        <c:crosses val="autoZero"/>
        <c:auto val="1"/>
        <c:lblAlgn val="ctr"/>
        <c:lblOffset val="100"/>
        <c:noMultiLvlLbl val="0"/>
      </c:catAx>
      <c:valAx>
        <c:axId val="213728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728074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Barley!$Z$64</c:f>
              <c:strCache>
                <c:ptCount val="1"/>
                <c:pt idx="0">
                  <c:v>2018-19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A6A6A6"/>
              </a:solidFill>
            </a:ln>
            <a:effectLst/>
          </c:spPr>
          <c:invertIfNegative val="0"/>
          <c:cat>
            <c:strRef>
              <c:f>Barley!$Y$65:$Y$76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Barley!$Z$65:$Z$76</c:f>
              <c:numCache>
                <c:formatCode>_-* #,##0_-;\-* #,##0_-;_-* "-"??_-;_-@_-</c:formatCode>
                <c:ptCount val="12"/>
                <c:pt idx="1">
                  <c:v>66000.0</c:v>
                </c:pt>
                <c:pt idx="2">
                  <c:v>66000.0</c:v>
                </c:pt>
                <c:pt idx="3">
                  <c:v>66000.0</c:v>
                </c:pt>
                <c:pt idx="4">
                  <c:v>66000.0</c:v>
                </c:pt>
                <c:pt idx="5">
                  <c:v>66000.0</c:v>
                </c:pt>
                <c:pt idx="6">
                  <c:v>66000.0</c:v>
                </c:pt>
                <c:pt idx="7">
                  <c:v>66000.0</c:v>
                </c:pt>
                <c:pt idx="8">
                  <c:v>66000.0</c:v>
                </c:pt>
                <c:pt idx="9">
                  <c:v>66000.0</c:v>
                </c:pt>
                <c:pt idx="10">
                  <c:v>66000.0</c:v>
                </c:pt>
                <c:pt idx="11">
                  <c:v>66000.0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D2-43B4-8E55-FAF19B9B2144}"/>
            </c:ext>
          </c:extLst>
        </c:ser>
        <c:ser>
          <c:idx val="1"/>
          <c:order val="1"/>
          <c:tx>
            <c:strRef>
              <c:f>Barley!$AA$64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rgbClr val="FFD32F"/>
            </a:solidFill>
            <a:ln>
              <a:solidFill>
                <a:srgbClr val="FFD32F"/>
              </a:solidFill>
            </a:ln>
            <a:effectLst/>
          </c:spPr>
          <c:invertIfNegative val="0"/>
          <c:cat>
            <c:strRef>
              <c:f>Barley!$Y$65:$Y$76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Barley!$AA$65:$AA$76</c:f>
              <c:numCache>
                <c:formatCode>_-* #,##0_-;\-* #,##0_-;_-* "-"??_-;_-@_-</c:formatCode>
                <c:ptCount val="12"/>
                <c:pt idx="1">
                  <c:v>0.0</c:v>
                </c:pt>
                <c:pt idx="2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D2-43B4-8E55-FAF19B9B2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7221752"/>
        <c:axId val="2137225272"/>
      </c:barChart>
      <c:lineChart>
        <c:grouping val="standard"/>
        <c:varyColors val="0"/>
        <c:ser>
          <c:idx val="2"/>
          <c:order val="2"/>
          <c:tx>
            <c:strRef>
              <c:f>Barley!$AB$64</c:f>
              <c:strCache>
                <c:ptCount val="1"/>
                <c:pt idx="0">
                  <c:v>5 yr avg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Barley!$Y$65:$Y$76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Barley!$AB$65:$AB$76</c:f>
              <c:numCache>
                <c:formatCode>_-* #,##0_-;\-* #,##0_-;_-* "-"??_-;_-@_-</c:formatCode>
                <c:ptCount val="12"/>
                <c:pt idx="0">
                  <c:v>0.0</c:v>
                </c:pt>
                <c:pt idx="1">
                  <c:v>190850.235</c:v>
                </c:pt>
                <c:pt idx="2">
                  <c:v>322849.925</c:v>
                </c:pt>
                <c:pt idx="3">
                  <c:v>379698.925</c:v>
                </c:pt>
                <c:pt idx="4">
                  <c:v>506436.265</c:v>
                </c:pt>
                <c:pt idx="5">
                  <c:v>633778.7149999999</c:v>
                </c:pt>
                <c:pt idx="6">
                  <c:v>792277.395</c:v>
                </c:pt>
                <c:pt idx="7">
                  <c:v>895778.0</c:v>
                </c:pt>
                <c:pt idx="8">
                  <c:v>895778.0</c:v>
                </c:pt>
                <c:pt idx="9">
                  <c:v>895778.0</c:v>
                </c:pt>
                <c:pt idx="10">
                  <c:v>895778.0</c:v>
                </c:pt>
                <c:pt idx="11">
                  <c:v>895778.0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CD2-43B4-8E55-FAF19B9B2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221752"/>
        <c:axId val="2137225272"/>
      </c:lineChart>
      <c:catAx>
        <c:axId val="213722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7225272"/>
        <c:crosses val="autoZero"/>
        <c:auto val="1"/>
        <c:lblAlgn val="ctr"/>
        <c:lblOffset val="100"/>
        <c:noMultiLvlLbl val="0"/>
      </c:catAx>
      <c:valAx>
        <c:axId val="213722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7221752"/>
        <c:crosses val="autoZero"/>
        <c:crossBetween val="between"/>
        <c:majorUnit val="200000.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Barley!$Z$42</c:f>
              <c:strCache>
                <c:ptCount val="1"/>
                <c:pt idx="0">
                  <c:v>2018-19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A6A6A6"/>
              </a:solidFill>
            </a:ln>
            <a:effectLst/>
          </c:spPr>
          <c:invertIfNegative val="0"/>
          <c:cat>
            <c:strRef>
              <c:f>Barley!$Y$43:$Y$54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Barley!$Z$43:$Z$54</c:f>
              <c:numCache>
                <c:formatCode>_-* #,##0_-;\-* #,##0_-;_-* "-"??_-;_-@_-</c:formatCode>
                <c:ptCount val="12"/>
                <c:pt idx="0">
                  <c:v>20600.0</c:v>
                </c:pt>
                <c:pt idx="1">
                  <c:v>41200.0</c:v>
                </c:pt>
                <c:pt idx="2">
                  <c:v>121250.0</c:v>
                </c:pt>
                <c:pt idx="3">
                  <c:v>142267.04</c:v>
                </c:pt>
                <c:pt idx="4">
                  <c:v>236515.04</c:v>
                </c:pt>
                <c:pt idx="5">
                  <c:v>263565.04</c:v>
                </c:pt>
                <c:pt idx="6">
                  <c:v>347771.04</c:v>
                </c:pt>
                <c:pt idx="7">
                  <c:v>475150.54</c:v>
                </c:pt>
                <c:pt idx="8">
                  <c:v>526050.54</c:v>
                </c:pt>
                <c:pt idx="9">
                  <c:v>631100.24</c:v>
                </c:pt>
                <c:pt idx="10">
                  <c:v>631606.8199999998</c:v>
                </c:pt>
                <c:pt idx="11">
                  <c:v>652619.12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DD-49F0-AA98-61A17FF718ED}"/>
            </c:ext>
          </c:extLst>
        </c:ser>
        <c:ser>
          <c:idx val="1"/>
          <c:order val="1"/>
          <c:tx>
            <c:strRef>
              <c:f>Barley!$AA$42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rgbClr val="FFD32F"/>
            </a:solidFill>
            <a:ln>
              <a:solidFill>
                <a:srgbClr val="FFD32F"/>
              </a:solidFill>
            </a:ln>
            <a:effectLst/>
          </c:spPr>
          <c:invertIfNegative val="0"/>
          <c:cat>
            <c:strRef>
              <c:f>Barley!$Y$43:$Y$54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Barley!$AA$43:$AA$54</c:f>
              <c:numCache>
                <c:formatCode>_-* #,##0_-;\-* #,##0_-;_-* "-"??_-;_-@_-</c:formatCode>
                <c:ptCount val="12"/>
                <c:pt idx="0">
                  <c:v>23750.0</c:v>
                </c:pt>
                <c:pt idx="1">
                  <c:v>23750.0</c:v>
                </c:pt>
                <c:pt idx="2">
                  <c:v>44750.0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DD-49F0-AA98-61A17FF71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3651000"/>
        <c:axId val="2145494424"/>
      </c:barChart>
      <c:lineChart>
        <c:grouping val="standard"/>
        <c:varyColors val="0"/>
        <c:ser>
          <c:idx val="2"/>
          <c:order val="2"/>
          <c:tx>
            <c:strRef>
              <c:f>Barley!$AB$42</c:f>
              <c:strCache>
                <c:ptCount val="1"/>
                <c:pt idx="0">
                  <c:v>5 yr avg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Barley!$Y$43:$Y$54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Barley!$AB$43:$AB$54</c:f>
              <c:numCache>
                <c:formatCode>_-* #,##0_-;\-* #,##0_-;_-* "-"??_-;_-@_-</c:formatCode>
                <c:ptCount val="12"/>
                <c:pt idx="0">
                  <c:v>58615.164</c:v>
                </c:pt>
                <c:pt idx="1">
                  <c:v>92498.308</c:v>
                </c:pt>
                <c:pt idx="2">
                  <c:v>164535.24</c:v>
                </c:pt>
                <c:pt idx="3">
                  <c:v>211053.988</c:v>
                </c:pt>
                <c:pt idx="4">
                  <c:v>289911.6040000001</c:v>
                </c:pt>
                <c:pt idx="5">
                  <c:v>349075.5540000001</c:v>
                </c:pt>
                <c:pt idx="6">
                  <c:v>429070.188</c:v>
                </c:pt>
                <c:pt idx="7">
                  <c:v>499719.278</c:v>
                </c:pt>
                <c:pt idx="8">
                  <c:v>579095.716</c:v>
                </c:pt>
                <c:pt idx="9">
                  <c:v>663202.9535000001</c:v>
                </c:pt>
                <c:pt idx="10">
                  <c:v>716838.746</c:v>
                </c:pt>
                <c:pt idx="11">
                  <c:v>775600.1880000001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BDD-49F0-AA98-61A17FF71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651000"/>
        <c:axId val="2145494424"/>
      </c:lineChart>
      <c:catAx>
        <c:axId val="211365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5494424"/>
        <c:crosses val="autoZero"/>
        <c:auto val="1"/>
        <c:lblAlgn val="ctr"/>
        <c:lblOffset val="100"/>
        <c:noMultiLvlLbl val="0"/>
      </c:catAx>
      <c:valAx>
        <c:axId val="214549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3651000"/>
        <c:crosses val="autoZero"/>
        <c:crossBetween val="between"/>
        <c:majorUnit val="200000.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B0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96-4097-BF48-E863D766BEA1}"/>
              </c:ext>
            </c:extLst>
          </c:dPt>
          <c:dPt>
            <c:idx val="1"/>
            <c:invertIfNegative val="0"/>
            <c:bubble3D val="0"/>
            <c:spPr>
              <a:solidFill>
                <a:srgbClr val="FF0B0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96-4097-BF48-E863D766BEA1}"/>
              </c:ext>
            </c:extLst>
          </c:dPt>
          <c:dPt>
            <c:idx val="2"/>
            <c:invertIfNegative val="0"/>
            <c:bubble3D val="0"/>
            <c:spPr>
              <a:solidFill>
                <a:srgbClr val="00A35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96-4097-BF48-E863D766BEA1}"/>
              </c:ext>
            </c:extLst>
          </c:dPt>
          <c:dPt>
            <c:idx val="3"/>
            <c:invertIfNegative val="0"/>
            <c:bubble3D val="0"/>
            <c:spPr>
              <a:solidFill>
                <a:srgbClr val="00A35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96-4097-BF48-E863D766BEA1}"/>
              </c:ext>
            </c:extLst>
          </c:dPt>
          <c:dPt>
            <c:idx val="4"/>
            <c:invertIfNegative val="0"/>
            <c:bubble3D val="0"/>
            <c:spPr>
              <a:solidFill>
                <a:srgbClr val="FF0B0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96-4097-BF48-E863D766BEA1}"/>
              </c:ext>
            </c:extLst>
          </c:dPt>
          <c:dPt>
            <c:idx val="5"/>
            <c:invertIfNegative val="0"/>
            <c:bubble3D val="0"/>
            <c:spPr>
              <a:solidFill>
                <a:srgbClr val="FF0B0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96-4097-BF48-E863D766BEA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96-4097-BF48-E863D766BEA1}"/>
              </c:ext>
            </c:extLst>
          </c:dPt>
          <c:cat>
            <c:strRef>
              <c:f>'Surp-Def'!$O$11:$U$11</c:f>
              <c:strCache>
                <c:ptCount val="7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</c:strCache>
            </c:strRef>
          </c:cat>
          <c:val>
            <c:numRef>
              <c:f>'Surp-Def'!$O$12:$U$12</c:f>
              <c:numCache>
                <c:formatCode>_-* #,##0_-;[Red]\-* #,##0_-;_-* "-"??_-;_-@_-</c:formatCode>
                <c:ptCount val="7"/>
                <c:pt idx="0">
                  <c:v>-239265.5916037397</c:v>
                </c:pt>
                <c:pt idx="1">
                  <c:v>-328354.9363964205</c:v>
                </c:pt>
                <c:pt idx="2">
                  <c:v>8.10154849772772E6</c:v>
                </c:pt>
                <c:pt idx="3">
                  <c:v>2.51730992113718E6</c:v>
                </c:pt>
                <c:pt idx="4">
                  <c:v>-1.83656710997764E6</c:v>
                </c:pt>
                <c:pt idx="5">
                  <c:v>-3.54797836303339E6</c:v>
                </c:pt>
                <c:pt idx="6">
                  <c:v>-1.48832932180476E6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296-4097-BF48-E863D766B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091432"/>
        <c:axId val="2132995704"/>
      </c:barChart>
      <c:catAx>
        <c:axId val="213209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995704"/>
        <c:crosses val="autoZero"/>
        <c:auto val="1"/>
        <c:lblAlgn val="ctr"/>
        <c:lblOffset val="100"/>
        <c:noMultiLvlLbl val="0"/>
      </c:catAx>
      <c:valAx>
        <c:axId val="2132995704"/>
        <c:scaling>
          <c:orientation val="minMax"/>
          <c:min val="-6.0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[Red]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091432"/>
        <c:crosses val="autoZero"/>
        <c:crossBetween val="between"/>
        <c:minorUnit val="50000.0"/>
        <c:dispUnits>
          <c:builtInUnit val="millions"/>
        </c:dispUnits>
      </c:valAx>
      <c:spPr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 r="60000" b="70000"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Barley!$Z$4</c:f>
              <c:strCache>
                <c:ptCount val="1"/>
                <c:pt idx="0">
                  <c:v>2018-19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A6A6A6"/>
              </a:solidFill>
            </a:ln>
            <a:effectLst/>
          </c:spPr>
          <c:invertIfNegative val="0"/>
          <c:cat>
            <c:strRef>
              <c:f>Barley!$Y$5:$Y$16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Barley!$Z$5:$Z$16</c:f>
              <c:numCache>
                <c:formatCode>_-* #,##0_-;\-* #,##0_-;_-* "-"??_-;_-@_-</c:formatCode>
                <c:ptCount val="12"/>
                <c:pt idx="0">
                  <c:v>2242.19</c:v>
                </c:pt>
                <c:pt idx="1">
                  <c:v>4875.49</c:v>
                </c:pt>
                <c:pt idx="2">
                  <c:v>6206.99</c:v>
                </c:pt>
                <c:pt idx="3">
                  <c:v>8703.51</c:v>
                </c:pt>
                <c:pt idx="4">
                  <c:v>12510.93</c:v>
                </c:pt>
                <c:pt idx="5">
                  <c:v>68806.76</c:v>
                </c:pt>
                <c:pt idx="6">
                  <c:v>137805.28</c:v>
                </c:pt>
                <c:pt idx="7">
                  <c:v>198158.52</c:v>
                </c:pt>
                <c:pt idx="8">
                  <c:v>200879.7</c:v>
                </c:pt>
                <c:pt idx="9">
                  <c:v>201807.7</c:v>
                </c:pt>
                <c:pt idx="10">
                  <c:v>202455.59</c:v>
                </c:pt>
                <c:pt idx="11">
                  <c:v>204804.43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94-41C7-BCE8-E4540DE719CA}"/>
            </c:ext>
          </c:extLst>
        </c:ser>
        <c:ser>
          <c:idx val="1"/>
          <c:order val="1"/>
          <c:tx>
            <c:strRef>
              <c:f>Barley!$AA$4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rgbClr val="FFD32F"/>
            </a:solidFill>
            <a:ln>
              <a:solidFill>
                <a:srgbClr val="FFD32F"/>
              </a:solidFill>
            </a:ln>
            <a:effectLst/>
          </c:spPr>
          <c:invertIfNegative val="0"/>
          <c:cat>
            <c:strRef>
              <c:f>Barley!$Y$5:$Y$16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Barley!$AA$5:$AA$16</c:f>
              <c:numCache>
                <c:formatCode>_-* #,##0_-;\-* #,##0_-;_-* "-"??_-;_-@_-</c:formatCode>
                <c:ptCount val="12"/>
                <c:pt idx="0">
                  <c:v>1400.06</c:v>
                </c:pt>
                <c:pt idx="1">
                  <c:v>69423.72</c:v>
                </c:pt>
                <c:pt idx="2">
                  <c:v>191737.3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94-41C7-BCE8-E4540DE71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6071432"/>
        <c:axId val="2146074952"/>
      </c:barChart>
      <c:lineChart>
        <c:grouping val="standard"/>
        <c:varyColors val="0"/>
        <c:ser>
          <c:idx val="2"/>
          <c:order val="2"/>
          <c:tx>
            <c:strRef>
              <c:f>Barley!$AB$4</c:f>
              <c:strCache>
                <c:ptCount val="1"/>
                <c:pt idx="0">
                  <c:v>5 yr avg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none"/>
          </c:marker>
          <c:cat>
            <c:strRef>
              <c:f>Barley!$Y$5:$Y$16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Barley!$AB$5:$AB$16</c:f>
              <c:numCache>
                <c:formatCode>_-* #,##0_-;\-* #,##0_-;_-* "-"??_-;_-@_-</c:formatCode>
                <c:ptCount val="12"/>
                <c:pt idx="0">
                  <c:v>1901.918</c:v>
                </c:pt>
                <c:pt idx="1">
                  <c:v>3849.992</c:v>
                </c:pt>
                <c:pt idx="2">
                  <c:v>5065.232</c:v>
                </c:pt>
                <c:pt idx="3">
                  <c:v>6869.826</c:v>
                </c:pt>
                <c:pt idx="4">
                  <c:v>8832.23</c:v>
                </c:pt>
                <c:pt idx="5">
                  <c:v>21529.148</c:v>
                </c:pt>
                <c:pt idx="6">
                  <c:v>49992.02800000001</c:v>
                </c:pt>
                <c:pt idx="7">
                  <c:v>75336.114</c:v>
                </c:pt>
                <c:pt idx="8">
                  <c:v>76929.536</c:v>
                </c:pt>
                <c:pt idx="9">
                  <c:v>91413.008</c:v>
                </c:pt>
                <c:pt idx="10">
                  <c:v>93072.576</c:v>
                </c:pt>
                <c:pt idx="11">
                  <c:v>94959.23199999999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94-41C7-BCE8-E4540DE71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071432"/>
        <c:axId val="2146074952"/>
      </c:lineChart>
      <c:catAx>
        <c:axId val="214607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6074952"/>
        <c:crosses val="autoZero"/>
        <c:auto val="1"/>
        <c:lblAlgn val="ctr"/>
        <c:lblOffset val="100"/>
        <c:noMultiLvlLbl val="0"/>
      </c:catAx>
      <c:valAx>
        <c:axId val="214607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6071432"/>
        <c:crosses val="autoZero"/>
        <c:crossBetween val="between"/>
        <c:majorUnit val="100000.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2"/>
          <c:tx>
            <c:strRef>
              <c:f>'Gee Kwi pricing'!$J$1</c:f>
              <c:strCache>
                <c:ptCount val="1"/>
                <c:pt idx="0">
                  <c:v>ASW Gee/Kwi spread</c:v>
                </c:pt>
              </c:strCache>
            </c:strRef>
          </c:tx>
          <c:spPr>
            <a:solidFill>
              <a:srgbClr val="595959"/>
            </a:solidFill>
            <a:ln>
              <a:solidFill>
                <a:srgbClr val="595959"/>
              </a:solidFill>
            </a:ln>
            <a:effectLst/>
          </c:spPr>
          <c:cat>
            <c:numRef>
              <c:f>'Gee Kwi pricing'!$A$2:$A$4422</c:f>
              <c:numCache>
                <c:formatCode>m/d/yyyy</c:formatCode>
                <c:ptCount val="4421"/>
                <c:pt idx="0">
                  <c:v>43010.0</c:v>
                </c:pt>
                <c:pt idx="1">
                  <c:v>43011.0</c:v>
                </c:pt>
                <c:pt idx="2">
                  <c:v>43012.0</c:v>
                </c:pt>
                <c:pt idx="3">
                  <c:v>43013.0</c:v>
                </c:pt>
                <c:pt idx="4">
                  <c:v>43014.0</c:v>
                </c:pt>
                <c:pt idx="5">
                  <c:v>43017.0</c:v>
                </c:pt>
                <c:pt idx="6">
                  <c:v>43018.0</c:v>
                </c:pt>
                <c:pt idx="7">
                  <c:v>43019.0</c:v>
                </c:pt>
                <c:pt idx="8">
                  <c:v>43020.0</c:v>
                </c:pt>
                <c:pt idx="9">
                  <c:v>43021.0</c:v>
                </c:pt>
                <c:pt idx="10">
                  <c:v>43024.0</c:v>
                </c:pt>
                <c:pt idx="11">
                  <c:v>43025.0</c:v>
                </c:pt>
                <c:pt idx="12">
                  <c:v>43026.0</c:v>
                </c:pt>
                <c:pt idx="13">
                  <c:v>43027.0</c:v>
                </c:pt>
                <c:pt idx="14">
                  <c:v>43028.0</c:v>
                </c:pt>
                <c:pt idx="15">
                  <c:v>43031.0</c:v>
                </c:pt>
                <c:pt idx="16">
                  <c:v>43032.0</c:v>
                </c:pt>
                <c:pt idx="17">
                  <c:v>43033.0</c:v>
                </c:pt>
                <c:pt idx="18">
                  <c:v>43034.0</c:v>
                </c:pt>
                <c:pt idx="19">
                  <c:v>43035.0</c:v>
                </c:pt>
                <c:pt idx="20">
                  <c:v>43038.0</c:v>
                </c:pt>
                <c:pt idx="21">
                  <c:v>43039.0</c:v>
                </c:pt>
                <c:pt idx="22">
                  <c:v>43040.0</c:v>
                </c:pt>
                <c:pt idx="23">
                  <c:v>43041.0</c:v>
                </c:pt>
                <c:pt idx="24">
                  <c:v>43042.0</c:v>
                </c:pt>
                <c:pt idx="25">
                  <c:v>43045.0</c:v>
                </c:pt>
                <c:pt idx="26">
                  <c:v>43046.0</c:v>
                </c:pt>
                <c:pt idx="27">
                  <c:v>43047.0</c:v>
                </c:pt>
                <c:pt idx="28">
                  <c:v>43048.0</c:v>
                </c:pt>
                <c:pt idx="29">
                  <c:v>43049.0</c:v>
                </c:pt>
                <c:pt idx="30">
                  <c:v>43052.0</c:v>
                </c:pt>
                <c:pt idx="31">
                  <c:v>43053.0</c:v>
                </c:pt>
                <c:pt idx="32">
                  <c:v>43054.0</c:v>
                </c:pt>
                <c:pt idx="33">
                  <c:v>43055.0</c:v>
                </c:pt>
                <c:pt idx="34">
                  <c:v>43056.0</c:v>
                </c:pt>
                <c:pt idx="35">
                  <c:v>43059.0</c:v>
                </c:pt>
                <c:pt idx="36">
                  <c:v>43060.0</c:v>
                </c:pt>
                <c:pt idx="37">
                  <c:v>43061.0</c:v>
                </c:pt>
                <c:pt idx="38">
                  <c:v>43062.0</c:v>
                </c:pt>
                <c:pt idx="39">
                  <c:v>43063.0</c:v>
                </c:pt>
                <c:pt idx="40">
                  <c:v>43066.0</c:v>
                </c:pt>
                <c:pt idx="41">
                  <c:v>43067.0</c:v>
                </c:pt>
                <c:pt idx="42">
                  <c:v>43068.0</c:v>
                </c:pt>
                <c:pt idx="43">
                  <c:v>43069.0</c:v>
                </c:pt>
                <c:pt idx="44">
                  <c:v>43070.0</c:v>
                </c:pt>
                <c:pt idx="45">
                  <c:v>43073.0</c:v>
                </c:pt>
                <c:pt idx="46">
                  <c:v>43074.0</c:v>
                </c:pt>
                <c:pt idx="47">
                  <c:v>43075.0</c:v>
                </c:pt>
                <c:pt idx="48">
                  <c:v>43076.0</c:v>
                </c:pt>
                <c:pt idx="49">
                  <c:v>43077.0</c:v>
                </c:pt>
                <c:pt idx="50">
                  <c:v>43080.0</c:v>
                </c:pt>
                <c:pt idx="51">
                  <c:v>43081.0</c:v>
                </c:pt>
                <c:pt idx="52">
                  <c:v>43082.0</c:v>
                </c:pt>
                <c:pt idx="53">
                  <c:v>43083.0</c:v>
                </c:pt>
                <c:pt idx="54">
                  <c:v>43084.0</c:v>
                </c:pt>
                <c:pt idx="55">
                  <c:v>43087.0</c:v>
                </c:pt>
                <c:pt idx="56">
                  <c:v>43088.0</c:v>
                </c:pt>
                <c:pt idx="57">
                  <c:v>43089.0</c:v>
                </c:pt>
                <c:pt idx="58">
                  <c:v>43090.0</c:v>
                </c:pt>
                <c:pt idx="59">
                  <c:v>43091.0</c:v>
                </c:pt>
                <c:pt idx="60">
                  <c:v>43096.0</c:v>
                </c:pt>
                <c:pt idx="61">
                  <c:v>43097.0</c:v>
                </c:pt>
                <c:pt idx="62">
                  <c:v>43098.0</c:v>
                </c:pt>
                <c:pt idx="63">
                  <c:v>43102.0</c:v>
                </c:pt>
                <c:pt idx="64">
                  <c:v>43103.0</c:v>
                </c:pt>
                <c:pt idx="65">
                  <c:v>43104.0</c:v>
                </c:pt>
                <c:pt idx="66">
                  <c:v>43105.0</c:v>
                </c:pt>
                <c:pt idx="67">
                  <c:v>43108.0</c:v>
                </c:pt>
                <c:pt idx="68">
                  <c:v>43109.0</c:v>
                </c:pt>
                <c:pt idx="69">
                  <c:v>43110.0</c:v>
                </c:pt>
                <c:pt idx="70">
                  <c:v>43111.0</c:v>
                </c:pt>
                <c:pt idx="71">
                  <c:v>43112.0</c:v>
                </c:pt>
                <c:pt idx="72">
                  <c:v>43115.0</c:v>
                </c:pt>
                <c:pt idx="73">
                  <c:v>43116.0</c:v>
                </c:pt>
                <c:pt idx="74">
                  <c:v>43117.0</c:v>
                </c:pt>
                <c:pt idx="75">
                  <c:v>43118.0</c:v>
                </c:pt>
                <c:pt idx="76">
                  <c:v>43119.0</c:v>
                </c:pt>
                <c:pt idx="77">
                  <c:v>43122.0</c:v>
                </c:pt>
                <c:pt idx="78">
                  <c:v>43123.0</c:v>
                </c:pt>
                <c:pt idx="79">
                  <c:v>43124.0</c:v>
                </c:pt>
                <c:pt idx="80">
                  <c:v>43125.0</c:v>
                </c:pt>
                <c:pt idx="81">
                  <c:v>43129.0</c:v>
                </c:pt>
                <c:pt idx="82">
                  <c:v>43130.0</c:v>
                </c:pt>
                <c:pt idx="83">
                  <c:v>43131.0</c:v>
                </c:pt>
                <c:pt idx="84">
                  <c:v>43132.0</c:v>
                </c:pt>
                <c:pt idx="85">
                  <c:v>43133.0</c:v>
                </c:pt>
                <c:pt idx="86">
                  <c:v>43136.0</c:v>
                </c:pt>
                <c:pt idx="87">
                  <c:v>43137.0</c:v>
                </c:pt>
                <c:pt idx="88">
                  <c:v>43138.0</c:v>
                </c:pt>
                <c:pt idx="89">
                  <c:v>43139.0</c:v>
                </c:pt>
                <c:pt idx="90">
                  <c:v>43140.0</c:v>
                </c:pt>
                <c:pt idx="91">
                  <c:v>43143.0</c:v>
                </c:pt>
                <c:pt idx="92">
                  <c:v>43144.0</c:v>
                </c:pt>
                <c:pt idx="93">
                  <c:v>43145.0</c:v>
                </c:pt>
                <c:pt idx="94">
                  <c:v>43146.0</c:v>
                </c:pt>
                <c:pt idx="95">
                  <c:v>43147.0</c:v>
                </c:pt>
                <c:pt idx="96">
                  <c:v>43150.0</c:v>
                </c:pt>
                <c:pt idx="97">
                  <c:v>43151.0</c:v>
                </c:pt>
                <c:pt idx="98">
                  <c:v>43152.0</c:v>
                </c:pt>
                <c:pt idx="99">
                  <c:v>43153.0</c:v>
                </c:pt>
                <c:pt idx="100">
                  <c:v>43154.0</c:v>
                </c:pt>
                <c:pt idx="101">
                  <c:v>43157.0</c:v>
                </c:pt>
                <c:pt idx="102">
                  <c:v>43158.0</c:v>
                </c:pt>
                <c:pt idx="103">
                  <c:v>43159.0</c:v>
                </c:pt>
                <c:pt idx="104">
                  <c:v>43160.0</c:v>
                </c:pt>
                <c:pt idx="105">
                  <c:v>43161.0</c:v>
                </c:pt>
                <c:pt idx="106">
                  <c:v>43164.0</c:v>
                </c:pt>
                <c:pt idx="107">
                  <c:v>43165.0</c:v>
                </c:pt>
                <c:pt idx="108">
                  <c:v>43166.0</c:v>
                </c:pt>
                <c:pt idx="109">
                  <c:v>43167.0</c:v>
                </c:pt>
                <c:pt idx="110">
                  <c:v>43168.0</c:v>
                </c:pt>
                <c:pt idx="111">
                  <c:v>43171.0</c:v>
                </c:pt>
                <c:pt idx="112">
                  <c:v>43172.0</c:v>
                </c:pt>
                <c:pt idx="113">
                  <c:v>43173.0</c:v>
                </c:pt>
                <c:pt idx="114">
                  <c:v>43174.0</c:v>
                </c:pt>
                <c:pt idx="115">
                  <c:v>43175.0</c:v>
                </c:pt>
                <c:pt idx="116">
                  <c:v>43178.0</c:v>
                </c:pt>
                <c:pt idx="117">
                  <c:v>43179.0</c:v>
                </c:pt>
                <c:pt idx="118">
                  <c:v>43180.0</c:v>
                </c:pt>
                <c:pt idx="119">
                  <c:v>43181.0</c:v>
                </c:pt>
                <c:pt idx="120">
                  <c:v>43182.0</c:v>
                </c:pt>
                <c:pt idx="121">
                  <c:v>43185.0</c:v>
                </c:pt>
                <c:pt idx="122">
                  <c:v>43186.0</c:v>
                </c:pt>
                <c:pt idx="123">
                  <c:v>43187.0</c:v>
                </c:pt>
                <c:pt idx="124">
                  <c:v>43188.0</c:v>
                </c:pt>
                <c:pt idx="125">
                  <c:v>43193.0</c:v>
                </c:pt>
                <c:pt idx="126">
                  <c:v>43194.0</c:v>
                </c:pt>
                <c:pt idx="127">
                  <c:v>43195.0</c:v>
                </c:pt>
                <c:pt idx="128">
                  <c:v>43196.0</c:v>
                </c:pt>
                <c:pt idx="129">
                  <c:v>43199.0</c:v>
                </c:pt>
                <c:pt idx="130">
                  <c:v>43200.0</c:v>
                </c:pt>
                <c:pt idx="131">
                  <c:v>43201.0</c:v>
                </c:pt>
                <c:pt idx="132">
                  <c:v>43202.0</c:v>
                </c:pt>
                <c:pt idx="133">
                  <c:v>43203.0</c:v>
                </c:pt>
                <c:pt idx="134">
                  <c:v>43206.0</c:v>
                </c:pt>
                <c:pt idx="135">
                  <c:v>43207.0</c:v>
                </c:pt>
                <c:pt idx="136">
                  <c:v>43208.0</c:v>
                </c:pt>
                <c:pt idx="137">
                  <c:v>43209.0</c:v>
                </c:pt>
                <c:pt idx="138">
                  <c:v>43210.0</c:v>
                </c:pt>
                <c:pt idx="139">
                  <c:v>43213.0</c:v>
                </c:pt>
                <c:pt idx="140">
                  <c:v>43214.0</c:v>
                </c:pt>
                <c:pt idx="141">
                  <c:v>43216.0</c:v>
                </c:pt>
                <c:pt idx="142">
                  <c:v>43217.0</c:v>
                </c:pt>
                <c:pt idx="143">
                  <c:v>43220.0</c:v>
                </c:pt>
                <c:pt idx="144">
                  <c:v>43221.0</c:v>
                </c:pt>
                <c:pt idx="145">
                  <c:v>43222.0</c:v>
                </c:pt>
                <c:pt idx="146">
                  <c:v>43223.0</c:v>
                </c:pt>
                <c:pt idx="147">
                  <c:v>43224.0</c:v>
                </c:pt>
                <c:pt idx="148">
                  <c:v>43227.0</c:v>
                </c:pt>
                <c:pt idx="149">
                  <c:v>43228.0</c:v>
                </c:pt>
                <c:pt idx="150">
                  <c:v>43229.0</c:v>
                </c:pt>
                <c:pt idx="151">
                  <c:v>43230.0</c:v>
                </c:pt>
                <c:pt idx="152">
                  <c:v>43231.0</c:v>
                </c:pt>
                <c:pt idx="153">
                  <c:v>43234.0</c:v>
                </c:pt>
                <c:pt idx="154">
                  <c:v>43235.0</c:v>
                </c:pt>
                <c:pt idx="155">
                  <c:v>43236.0</c:v>
                </c:pt>
                <c:pt idx="156">
                  <c:v>43237.0</c:v>
                </c:pt>
                <c:pt idx="157">
                  <c:v>43238.0</c:v>
                </c:pt>
                <c:pt idx="158">
                  <c:v>43241.0</c:v>
                </c:pt>
                <c:pt idx="159">
                  <c:v>43242.0</c:v>
                </c:pt>
                <c:pt idx="160">
                  <c:v>43243.0</c:v>
                </c:pt>
                <c:pt idx="161">
                  <c:v>43244.0</c:v>
                </c:pt>
                <c:pt idx="162">
                  <c:v>43245.0</c:v>
                </c:pt>
                <c:pt idx="163">
                  <c:v>43248.0</c:v>
                </c:pt>
                <c:pt idx="164">
                  <c:v>43249.0</c:v>
                </c:pt>
                <c:pt idx="165">
                  <c:v>43250.0</c:v>
                </c:pt>
                <c:pt idx="166">
                  <c:v>43251.0</c:v>
                </c:pt>
                <c:pt idx="167">
                  <c:v>43252.0</c:v>
                </c:pt>
                <c:pt idx="168">
                  <c:v>43255.0</c:v>
                </c:pt>
                <c:pt idx="169">
                  <c:v>43256.0</c:v>
                </c:pt>
                <c:pt idx="170">
                  <c:v>43257.0</c:v>
                </c:pt>
                <c:pt idx="171">
                  <c:v>43258.0</c:v>
                </c:pt>
                <c:pt idx="172">
                  <c:v>43259.0</c:v>
                </c:pt>
                <c:pt idx="173">
                  <c:v>43262.0</c:v>
                </c:pt>
                <c:pt idx="174">
                  <c:v>43263.0</c:v>
                </c:pt>
                <c:pt idx="175">
                  <c:v>43264.0</c:v>
                </c:pt>
                <c:pt idx="176">
                  <c:v>43265.0</c:v>
                </c:pt>
                <c:pt idx="177">
                  <c:v>43266.0</c:v>
                </c:pt>
                <c:pt idx="178">
                  <c:v>43269.0</c:v>
                </c:pt>
                <c:pt idx="179">
                  <c:v>43270.0</c:v>
                </c:pt>
                <c:pt idx="180">
                  <c:v>43271.0</c:v>
                </c:pt>
                <c:pt idx="181">
                  <c:v>43272.0</c:v>
                </c:pt>
                <c:pt idx="182">
                  <c:v>43273.0</c:v>
                </c:pt>
                <c:pt idx="183">
                  <c:v>43276.0</c:v>
                </c:pt>
                <c:pt idx="184">
                  <c:v>43277.0</c:v>
                </c:pt>
                <c:pt idx="185">
                  <c:v>43278.0</c:v>
                </c:pt>
                <c:pt idx="186">
                  <c:v>43279.0</c:v>
                </c:pt>
                <c:pt idx="187">
                  <c:v>43280.0</c:v>
                </c:pt>
                <c:pt idx="188">
                  <c:v>43283.0</c:v>
                </c:pt>
                <c:pt idx="189">
                  <c:v>43284.0</c:v>
                </c:pt>
                <c:pt idx="190">
                  <c:v>43285.0</c:v>
                </c:pt>
                <c:pt idx="191">
                  <c:v>43286.0</c:v>
                </c:pt>
                <c:pt idx="192">
                  <c:v>43287.0</c:v>
                </c:pt>
                <c:pt idx="193">
                  <c:v>43290.0</c:v>
                </c:pt>
                <c:pt idx="194">
                  <c:v>43291.0</c:v>
                </c:pt>
                <c:pt idx="195">
                  <c:v>43292.0</c:v>
                </c:pt>
                <c:pt idx="196">
                  <c:v>43293.0</c:v>
                </c:pt>
                <c:pt idx="197">
                  <c:v>43294.0</c:v>
                </c:pt>
                <c:pt idx="198">
                  <c:v>43297.0</c:v>
                </c:pt>
                <c:pt idx="199">
                  <c:v>43298.0</c:v>
                </c:pt>
                <c:pt idx="200">
                  <c:v>43299.0</c:v>
                </c:pt>
                <c:pt idx="201">
                  <c:v>43300.0</c:v>
                </c:pt>
                <c:pt idx="202">
                  <c:v>43301.0</c:v>
                </c:pt>
                <c:pt idx="203">
                  <c:v>43304.0</c:v>
                </c:pt>
                <c:pt idx="204">
                  <c:v>43305.0</c:v>
                </c:pt>
                <c:pt idx="205">
                  <c:v>43306.0</c:v>
                </c:pt>
                <c:pt idx="206">
                  <c:v>43307.0</c:v>
                </c:pt>
                <c:pt idx="207">
                  <c:v>43308.0</c:v>
                </c:pt>
                <c:pt idx="208">
                  <c:v>43311.0</c:v>
                </c:pt>
                <c:pt idx="209">
                  <c:v>43312.0</c:v>
                </c:pt>
                <c:pt idx="210">
                  <c:v>43313.0</c:v>
                </c:pt>
                <c:pt idx="211">
                  <c:v>43314.0</c:v>
                </c:pt>
                <c:pt idx="212">
                  <c:v>43315.0</c:v>
                </c:pt>
                <c:pt idx="213">
                  <c:v>43318.0</c:v>
                </c:pt>
                <c:pt idx="214">
                  <c:v>43319.0</c:v>
                </c:pt>
                <c:pt idx="215">
                  <c:v>43320.0</c:v>
                </c:pt>
                <c:pt idx="216">
                  <c:v>43321.0</c:v>
                </c:pt>
                <c:pt idx="217">
                  <c:v>43322.0</c:v>
                </c:pt>
                <c:pt idx="218">
                  <c:v>43325.0</c:v>
                </c:pt>
                <c:pt idx="219">
                  <c:v>43326.0</c:v>
                </c:pt>
                <c:pt idx="220">
                  <c:v>43327.0</c:v>
                </c:pt>
                <c:pt idx="221">
                  <c:v>43328.0</c:v>
                </c:pt>
                <c:pt idx="222">
                  <c:v>43329.0</c:v>
                </c:pt>
                <c:pt idx="223">
                  <c:v>43332.0</c:v>
                </c:pt>
                <c:pt idx="224">
                  <c:v>43333.0</c:v>
                </c:pt>
                <c:pt idx="225">
                  <c:v>43334.0</c:v>
                </c:pt>
                <c:pt idx="226">
                  <c:v>43335.0</c:v>
                </c:pt>
                <c:pt idx="227">
                  <c:v>43336.0</c:v>
                </c:pt>
                <c:pt idx="228">
                  <c:v>43339.0</c:v>
                </c:pt>
                <c:pt idx="229">
                  <c:v>43340.0</c:v>
                </c:pt>
                <c:pt idx="230">
                  <c:v>43341.0</c:v>
                </c:pt>
                <c:pt idx="231">
                  <c:v>43342.0</c:v>
                </c:pt>
                <c:pt idx="232">
                  <c:v>43343.0</c:v>
                </c:pt>
                <c:pt idx="233">
                  <c:v>43346.0</c:v>
                </c:pt>
                <c:pt idx="234">
                  <c:v>43347.0</c:v>
                </c:pt>
                <c:pt idx="235">
                  <c:v>43348.0</c:v>
                </c:pt>
                <c:pt idx="236">
                  <c:v>43349.0</c:v>
                </c:pt>
                <c:pt idx="237">
                  <c:v>43350.0</c:v>
                </c:pt>
                <c:pt idx="238">
                  <c:v>43353.0</c:v>
                </c:pt>
                <c:pt idx="239">
                  <c:v>43354.0</c:v>
                </c:pt>
                <c:pt idx="240">
                  <c:v>43355.0</c:v>
                </c:pt>
                <c:pt idx="241">
                  <c:v>43356.0</c:v>
                </c:pt>
                <c:pt idx="242">
                  <c:v>43357.0</c:v>
                </c:pt>
                <c:pt idx="243">
                  <c:v>43360.0</c:v>
                </c:pt>
                <c:pt idx="244">
                  <c:v>43361.0</c:v>
                </c:pt>
                <c:pt idx="245">
                  <c:v>43362.0</c:v>
                </c:pt>
                <c:pt idx="246">
                  <c:v>43363.0</c:v>
                </c:pt>
                <c:pt idx="247">
                  <c:v>43364.0</c:v>
                </c:pt>
                <c:pt idx="248">
                  <c:v>43367.0</c:v>
                </c:pt>
                <c:pt idx="249">
                  <c:v>43368.0</c:v>
                </c:pt>
                <c:pt idx="250">
                  <c:v>43369.0</c:v>
                </c:pt>
                <c:pt idx="251">
                  <c:v>43370.0</c:v>
                </c:pt>
                <c:pt idx="252">
                  <c:v>43371.0</c:v>
                </c:pt>
                <c:pt idx="253">
                  <c:v>43374.0</c:v>
                </c:pt>
                <c:pt idx="254">
                  <c:v>43375.0</c:v>
                </c:pt>
                <c:pt idx="255">
                  <c:v>43376.0</c:v>
                </c:pt>
                <c:pt idx="256">
                  <c:v>43377.0</c:v>
                </c:pt>
                <c:pt idx="257">
                  <c:v>43378.0</c:v>
                </c:pt>
                <c:pt idx="258">
                  <c:v>43381.0</c:v>
                </c:pt>
                <c:pt idx="259">
                  <c:v>43382.0</c:v>
                </c:pt>
                <c:pt idx="260">
                  <c:v>43383.0</c:v>
                </c:pt>
                <c:pt idx="261">
                  <c:v>43384.0</c:v>
                </c:pt>
                <c:pt idx="262">
                  <c:v>43385.0</c:v>
                </c:pt>
                <c:pt idx="263">
                  <c:v>43388.0</c:v>
                </c:pt>
                <c:pt idx="264">
                  <c:v>43389.0</c:v>
                </c:pt>
                <c:pt idx="265">
                  <c:v>43390.0</c:v>
                </c:pt>
                <c:pt idx="266">
                  <c:v>43391.0</c:v>
                </c:pt>
                <c:pt idx="267">
                  <c:v>43392.0</c:v>
                </c:pt>
                <c:pt idx="268">
                  <c:v>43395.0</c:v>
                </c:pt>
                <c:pt idx="269">
                  <c:v>43396.0</c:v>
                </c:pt>
                <c:pt idx="270">
                  <c:v>43397.0</c:v>
                </c:pt>
                <c:pt idx="271">
                  <c:v>43398.0</c:v>
                </c:pt>
                <c:pt idx="272">
                  <c:v>43399.0</c:v>
                </c:pt>
                <c:pt idx="273">
                  <c:v>43402.0</c:v>
                </c:pt>
                <c:pt idx="274">
                  <c:v>43403.0</c:v>
                </c:pt>
                <c:pt idx="275">
                  <c:v>43404.0</c:v>
                </c:pt>
                <c:pt idx="276">
                  <c:v>43405.0</c:v>
                </c:pt>
                <c:pt idx="277">
                  <c:v>43406.0</c:v>
                </c:pt>
                <c:pt idx="278">
                  <c:v>43409.0</c:v>
                </c:pt>
                <c:pt idx="279">
                  <c:v>43410.0</c:v>
                </c:pt>
                <c:pt idx="280">
                  <c:v>43411.0</c:v>
                </c:pt>
                <c:pt idx="281">
                  <c:v>43412.0</c:v>
                </c:pt>
                <c:pt idx="282">
                  <c:v>43413.0</c:v>
                </c:pt>
                <c:pt idx="283">
                  <c:v>43416.0</c:v>
                </c:pt>
                <c:pt idx="284">
                  <c:v>43417.0</c:v>
                </c:pt>
                <c:pt idx="285">
                  <c:v>43418.0</c:v>
                </c:pt>
                <c:pt idx="286">
                  <c:v>43419.0</c:v>
                </c:pt>
                <c:pt idx="287">
                  <c:v>43420.0</c:v>
                </c:pt>
                <c:pt idx="288">
                  <c:v>43423.0</c:v>
                </c:pt>
                <c:pt idx="289">
                  <c:v>43424.0</c:v>
                </c:pt>
                <c:pt idx="290">
                  <c:v>43425.0</c:v>
                </c:pt>
                <c:pt idx="291">
                  <c:v>43426.0</c:v>
                </c:pt>
                <c:pt idx="292">
                  <c:v>43427.0</c:v>
                </c:pt>
                <c:pt idx="293">
                  <c:v>43430.0</c:v>
                </c:pt>
                <c:pt idx="294">
                  <c:v>43431.0</c:v>
                </c:pt>
                <c:pt idx="295">
                  <c:v>43432.0</c:v>
                </c:pt>
                <c:pt idx="296">
                  <c:v>43433.0</c:v>
                </c:pt>
                <c:pt idx="297">
                  <c:v>43434.0</c:v>
                </c:pt>
                <c:pt idx="298">
                  <c:v>43437.0</c:v>
                </c:pt>
                <c:pt idx="299">
                  <c:v>43438.0</c:v>
                </c:pt>
                <c:pt idx="300">
                  <c:v>43439.0</c:v>
                </c:pt>
                <c:pt idx="301">
                  <c:v>43440.0</c:v>
                </c:pt>
                <c:pt idx="302">
                  <c:v>43441.0</c:v>
                </c:pt>
                <c:pt idx="303">
                  <c:v>43444.0</c:v>
                </c:pt>
                <c:pt idx="304">
                  <c:v>43445.0</c:v>
                </c:pt>
                <c:pt idx="305">
                  <c:v>43446.0</c:v>
                </c:pt>
                <c:pt idx="306">
                  <c:v>43447.0</c:v>
                </c:pt>
                <c:pt idx="307">
                  <c:v>43448.0</c:v>
                </c:pt>
                <c:pt idx="308">
                  <c:v>43451.0</c:v>
                </c:pt>
                <c:pt idx="309">
                  <c:v>43452.0</c:v>
                </c:pt>
                <c:pt idx="310">
                  <c:v>43453.0</c:v>
                </c:pt>
                <c:pt idx="311">
                  <c:v>43454.0</c:v>
                </c:pt>
                <c:pt idx="312">
                  <c:v>43455.0</c:v>
                </c:pt>
                <c:pt idx="313">
                  <c:v>43458.0</c:v>
                </c:pt>
                <c:pt idx="314">
                  <c:v>43461.0</c:v>
                </c:pt>
                <c:pt idx="315">
                  <c:v>43462.0</c:v>
                </c:pt>
                <c:pt idx="316">
                  <c:v>43465.0</c:v>
                </c:pt>
                <c:pt idx="317">
                  <c:v>43467.0</c:v>
                </c:pt>
                <c:pt idx="318">
                  <c:v>43468.0</c:v>
                </c:pt>
                <c:pt idx="319">
                  <c:v>43469.0</c:v>
                </c:pt>
                <c:pt idx="320">
                  <c:v>43472.0</c:v>
                </c:pt>
                <c:pt idx="321">
                  <c:v>43473.0</c:v>
                </c:pt>
                <c:pt idx="322">
                  <c:v>43474.0</c:v>
                </c:pt>
                <c:pt idx="323">
                  <c:v>43475.0</c:v>
                </c:pt>
                <c:pt idx="324">
                  <c:v>43476.0</c:v>
                </c:pt>
                <c:pt idx="325">
                  <c:v>43479.0</c:v>
                </c:pt>
                <c:pt idx="326">
                  <c:v>43480.0</c:v>
                </c:pt>
                <c:pt idx="327">
                  <c:v>43481.0</c:v>
                </c:pt>
                <c:pt idx="328">
                  <c:v>43482.0</c:v>
                </c:pt>
                <c:pt idx="329">
                  <c:v>43483.0</c:v>
                </c:pt>
                <c:pt idx="330">
                  <c:v>43486.0</c:v>
                </c:pt>
                <c:pt idx="331">
                  <c:v>43487.0</c:v>
                </c:pt>
                <c:pt idx="332">
                  <c:v>43488.0</c:v>
                </c:pt>
                <c:pt idx="333">
                  <c:v>43489.0</c:v>
                </c:pt>
                <c:pt idx="334">
                  <c:v>43490.0</c:v>
                </c:pt>
                <c:pt idx="335">
                  <c:v>43494.0</c:v>
                </c:pt>
                <c:pt idx="336">
                  <c:v>43495.0</c:v>
                </c:pt>
                <c:pt idx="337">
                  <c:v>43496.0</c:v>
                </c:pt>
                <c:pt idx="338">
                  <c:v>43497.0</c:v>
                </c:pt>
                <c:pt idx="339">
                  <c:v>43500.0</c:v>
                </c:pt>
                <c:pt idx="340">
                  <c:v>43501.0</c:v>
                </c:pt>
                <c:pt idx="341">
                  <c:v>43502.0</c:v>
                </c:pt>
                <c:pt idx="342">
                  <c:v>43503.0</c:v>
                </c:pt>
                <c:pt idx="343">
                  <c:v>43504.0</c:v>
                </c:pt>
                <c:pt idx="344">
                  <c:v>43507.0</c:v>
                </c:pt>
                <c:pt idx="345">
                  <c:v>43508.0</c:v>
                </c:pt>
                <c:pt idx="346">
                  <c:v>43509.0</c:v>
                </c:pt>
                <c:pt idx="347">
                  <c:v>43510.0</c:v>
                </c:pt>
                <c:pt idx="348">
                  <c:v>43511.0</c:v>
                </c:pt>
                <c:pt idx="349">
                  <c:v>43514.0</c:v>
                </c:pt>
                <c:pt idx="350">
                  <c:v>43515.0</c:v>
                </c:pt>
                <c:pt idx="351">
                  <c:v>43516.0</c:v>
                </c:pt>
                <c:pt idx="352">
                  <c:v>43517.0</c:v>
                </c:pt>
                <c:pt idx="353">
                  <c:v>43518.0</c:v>
                </c:pt>
                <c:pt idx="354">
                  <c:v>43521.0</c:v>
                </c:pt>
                <c:pt idx="355">
                  <c:v>43522.0</c:v>
                </c:pt>
                <c:pt idx="356">
                  <c:v>43523.0</c:v>
                </c:pt>
                <c:pt idx="357">
                  <c:v>43524.0</c:v>
                </c:pt>
                <c:pt idx="358">
                  <c:v>43525.0</c:v>
                </c:pt>
                <c:pt idx="359">
                  <c:v>43528.0</c:v>
                </c:pt>
                <c:pt idx="360">
                  <c:v>43529.0</c:v>
                </c:pt>
                <c:pt idx="361">
                  <c:v>43530.0</c:v>
                </c:pt>
                <c:pt idx="362">
                  <c:v>43531.0</c:v>
                </c:pt>
                <c:pt idx="363">
                  <c:v>43532.0</c:v>
                </c:pt>
                <c:pt idx="364">
                  <c:v>43535.0</c:v>
                </c:pt>
                <c:pt idx="365">
                  <c:v>43536.0</c:v>
                </c:pt>
                <c:pt idx="366">
                  <c:v>43537.0</c:v>
                </c:pt>
                <c:pt idx="367">
                  <c:v>43538.0</c:v>
                </c:pt>
                <c:pt idx="368">
                  <c:v>43539.0</c:v>
                </c:pt>
                <c:pt idx="369">
                  <c:v>43542.0</c:v>
                </c:pt>
                <c:pt idx="370">
                  <c:v>43543.0</c:v>
                </c:pt>
                <c:pt idx="371">
                  <c:v>43544.0</c:v>
                </c:pt>
                <c:pt idx="372">
                  <c:v>43545.0</c:v>
                </c:pt>
                <c:pt idx="373">
                  <c:v>43546.0</c:v>
                </c:pt>
                <c:pt idx="374">
                  <c:v>43549.0</c:v>
                </c:pt>
                <c:pt idx="375">
                  <c:v>43550.0</c:v>
                </c:pt>
                <c:pt idx="376">
                  <c:v>43551.0</c:v>
                </c:pt>
                <c:pt idx="377">
                  <c:v>43552.0</c:v>
                </c:pt>
                <c:pt idx="378">
                  <c:v>43553.0</c:v>
                </c:pt>
                <c:pt idx="379">
                  <c:v>43556.0</c:v>
                </c:pt>
                <c:pt idx="380">
                  <c:v>43557.0</c:v>
                </c:pt>
                <c:pt idx="381">
                  <c:v>43558.0</c:v>
                </c:pt>
                <c:pt idx="382">
                  <c:v>43559.0</c:v>
                </c:pt>
                <c:pt idx="383">
                  <c:v>43560.0</c:v>
                </c:pt>
                <c:pt idx="384">
                  <c:v>43563.0</c:v>
                </c:pt>
                <c:pt idx="385">
                  <c:v>43564.0</c:v>
                </c:pt>
                <c:pt idx="386">
                  <c:v>43565.0</c:v>
                </c:pt>
                <c:pt idx="387">
                  <c:v>43566.0</c:v>
                </c:pt>
                <c:pt idx="388">
                  <c:v>43567.0</c:v>
                </c:pt>
                <c:pt idx="389">
                  <c:v>43570.0</c:v>
                </c:pt>
                <c:pt idx="390">
                  <c:v>43571.0</c:v>
                </c:pt>
                <c:pt idx="391">
                  <c:v>43572.0</c:v>
                </c:pt>
                <c:pt idx="392">
                  <c:v>43573.0</c:v>
                </c:pt>
                <c:pt idx="393">
                  <c:v>43578.0</c:v>
                </c:pt>
                <c:pt idx="394">
                  <c:v>43579.0</c:v>
                </c:pt>
                <c:pt idx="395">
                  <c:v>43581.0</c:v>
                </c:pt>
                <c:pt idx="396">
                  <c:v>43584.0</c:v>
                </c:pt>
                <c:pt idx="397">
                  <c:v>43585.0</c:v>
                </c:pt>
                <c:pt idx="398">
                  <c:v>43586.0</c:v>
                </c:pt>
                <c:pt idx="399">
                  <c:v>43587.0</c:v>
                </c:pt>
                <c:pt idx="400">
                  <c:v>43588.0</c:v>
                </c:pt>
                <c:pt idx="401">
                  <c:v>43591.0</c:v>
                </c:pt>
                <c:pt idx="402">
                  <c:v>43592.0</c:v>
                </c:pt>
                <c:pt idx="403">
                  <c:v>43593.0</c:v>
                </c:pt>
                <c:pt idx="404">
                  <c:v>43594.0</c:v>
                </c:pt>
                <c:pt idx="405">
                  <c:v>43595.0</c:v>
                </c:pt>
                <c:pt idx="406">
                  <c:v>43598.0</c:v>
                </c:pt>
                <c:pt idx="407">
                  <c:v>43599.0</c:v>
                </c:pt>
                <c:pt idx="408">
                  <c:v>43600.0</c:v>
                </c:pt>
                <c:pt idx="409">
                  <c:v>43601.0</c:v>
                </c:pt>
                <c:pt idx="410">
                  <c:v>43602.0</c:v>
                </c:pt>
                <c:pt idx="411">
                  <c:v>43605.0</c:v>
                </c:pt>
                <c:pt idx="412">
                  <c:v>43606.0</c:v>
                </c:pt>
                <c:pt idx="413">
                  <c:v>43607.0</c:v>
                </c:pt>
                <c:pt idx="414">
                  <c:v>43608.0</c:v>
                </c:pt>
                <c:pt idx="415">
                  <c:v>43609.0</c:v>
                </c:pt>
                <c:pt idx="416">
                  <c:v>43612.0</c:v>
                </c:pt>
                <c:pt idx="417">
                  <c:v>43613.0</c:v>
                </c:pt>
                <c:pt idx="418">
                  <c:v>43614.0</c:v>
                </c:pt>
                <c:pt idx="419">
                  <c:v>43615.0</c:v>
                </c:pt>
                <c:pt idx="420">
                  <c:v>43616.0</c:v>
                </c:pt>
                <c:pt idx="421">
                  <c:v>43619.0</c:v>
                </c:pt>
                <c:pt idx="422">
                  <c:v>43620.0</c:v>
                </c:pt>
                <c:pt idx="423">
                  <c:v>43621.0</c:v>
                </c:pt>
                <c:pt idx="424">
                  <c:v>43622.0</c:v>
                </c:pt>
                <c:pt idx="425">
                  <c:v>43623.0</c:v>
                </c:pt>
                <c:pt idx="426">
                  <c:v>43626.0</c:v>
                </c:pt>
                <c:pt idx="427">
                  <c:v>43627.0</c:v>
                </c:pt>
                <c:pt idx="428">
                  <c:v>43628.0</c:v>
                </c:pt>
                <c:pt idx="429">
                  <c:v>43629.0</c:v>
                </c:pt>
                <c:pt idx="430">
                  <c:v>43630.0</c:v>
                </c:pt>
                <c:pt idx="431">
                  <c:v>43633.0</c:v>
                </c:pt>
                <c:pt idx="432">
                  <c:v>43634.0</c:v>
                </c:pt>
                <c:pt idx="433">
                  <c:v>43635.0</c:v>
                </c:pt>
                <c:pt idx="434">
                  <c:v>43636.0</c:v>
                </c:pt>
                <c:pt idx="435">
                  <c:v>43637.0</c:v>
                </c:pt>
                <c:pt idx="436">
                  <c:v>43640.0</c:v>
                </c:pt>
                <c:pt idx="437">
                  <c:v>43641.0</c:v>
                </c:pt>
                <c:pt idx="438">
                  <c:v>43642.0</c:v>
                </c:pt>
                <c:pt idx="439">
                  <c:v>43643.0</c:v>
                </c:pt>
                <c:pt idx="440">
                  <c:v>43644.0</c:v>
                </c:pt>
                <c:pt idx="441">
                  <c:v>43647.0</c:v>
                </c:pt>
                <c:pt idx="442">
                  <c:v>43648.0</c:v>
                </c:pt>
                <c:pt idx="443">
                  <c:v>43649.0</c:v>
                </c:pt>
                <c:pt idx="444">
                  <c:v>43650.0</c:v>
                </c:pt>
                <c:pt idx="445">
                  <c:v>43651.0</c:v>
                </c:pt>
                <c:pt idx="446">
                  <c:v>43654.0</c:v>
                </c:pt>
                <c:pt idx="447">
                  <c:v>43655.0</c:v>
                </c:pt>
                <c:pt idx="448">
                  <c:v>43656.0</c:v>
                </c:pt>
                <c:pt idx="449">
                  <c:v>43657.0</c:v>
                </c:pt>
                <c:pt idx="450">
                  <c:v>43658.0</c:v>
                </c:pt>
                <c:pt idx="451">
                  <c:v>43661.0</c:v>
                </c:pt>
                <c:pt idx="452">
                  <c:v>43662.0</c:v>
                </c:pt>
                <c:pt idx="453">
                  <c:v>43663.0</c:v>
                </c:pt>
                <c:pt idx="454">
                  <c:v>43664.0</c:v>
                </c:pt>
                <c:pt idx="455">
                  <c:v>43665.0</c:v>
                </c:pt>
                <c:pt idx="456">
                  <c:v>43668.0</c:v>
                </c:pt>
                <c:pt idx="457">
                  <c:v>43669.0</c:v>
                </c:pt>
                <c:pt idx="458">
                  <c:v>43670.0</c:v>
                </c:pt>
                <c:pt idx="459">
                  <c:v>43671.0</c:v>
                </c:pt>
                <c:pt idx="460">
                  <c:v>43672.0</c:v>
                </c:pt>
                <c:pt idx="461">
                  <c:v>43675.0</c:v>
                </c:pt>
                <c:pt idx="462">
                  <c:v>43676.0</c:v>
                </c:pt>
                <c:pt idx="463">
                  <c:v>43677.0</c:v>
                </c:pt>
                <c:pt idx="464">
                  <c:v>43678.0</c:v>
                </c:pt>
                <c:pt idx="465">
                  <c:v>43679.0</c:v>
                </c:pt>
                <c:pt idx="466">
                  <c:v>43682.0</c:v>
                </c:pt>
                <c:pt idx="467">
                  <c:v>43683.0</c:v>
                </c:pt>
                <c:pt idx="468">
                  <c:v>43684.0</c:v>
                </c:pt>
                <c:pt idx="469">
                  <c:v>43685.0</c:v>
                </c:pt>
                <c:pt idx="470">
                  <c:v>43686.0</c:v>
                </c:pt>
                <c:pt idx="471">
                  <c:v>43689.0</c:v>
                </c:pt>
                <c:pt idx="472">
                  <c:v>43690.0</c:v>
                </c:pt>
                <c:pt idx="473">
                  <c:v>43691.0</c:v>
                </c:pt>
                <c:pt idx="474">
                  <c:v>43692.0</c:v>
                </c:pt>
                <c:pt idx="475">
                  <c:v>43693.0</c:v>
                </c:pt>
                <c:pt idx="476">
                  <c:v>43696.0</c:v>
                </c:pt>
                <c:pt idx="477">
                  <c:v>43697.0</c:v>
                </c:pt>
                <c:pt idx="478">
                  <c:v>43698.0</c:v>
                </c:pt>
                <c:pt idx="479">
                  <c:v>43699.0</c:v>
                </c:pt>
                <c:pt idx="480">
                  <c:v>43700.0</c:v>
                </c:pt>
                <c:pt idx="481">
                  <c:v>43703.0</c:v>
                </c:pt>
                <c:pt idx="482">
                  <c:v>43704.0</c:v>
                </c:pt>
                <c:pt idx="483">
                  <c:v>43705.0</c:v>
                </c:pt>
                <c:pt idx="484">
                  <c:v>43706.0</c:v>
                </c:pt>
                <c:pt idx="485">
                  <c:v>43707.0</c:v>
                </c:pt>
                <c:pt idx="486">
                  <c:v>43710.0</c:v>
                </c:pt>
                <c:pt idx="487">
                  <c:v>43711.0</c:v>
                </c:pt>
                <c:pt idx="488">
                  <c:v>43712.0</c:v>
                </c:pt>
                <c:pt idx="489">
                  <c:v>43713.0</c:v>
                </c:pt>
                <c:pt idx="490">
                  <c:v>43714.0</c:v>
                </c:pt>
                <c:pt idx="491">
                  <c:v>43717.0</c:v>
                </c:pt>
                <c:pt idx="492">
                  <c:v>43718.0</c:v>
                </c:pt>
                <c:pt idx="493">
                  <c:v>43719.0</c:v>
                </c:pt>
                <c:pt idx="494">
                  <c:v>43720.0</c:v>
                </c:pt>
                <c:pt idx="495">
                  <c:v>43721.0</c:v>
                </c:pt>
                <c:pt idx="496">
                  <c:v>43724.0</c:v>
                </c:pt>
                <c:pt idx="497">
                  <c:v>43725.0</c:v>
                </c:pt>
                <c:pt idx="498">
                  <c:v>43726.0</c:v>
                </c:pt>
                <c:pt idx="499">
                  <c:v>43727.0</c:v>
                </c:pt>
                <c:pt idx="500">
                  <c:v>43728.0</c:v>
                </c:pt>
                <c:pt idx="501">
                  <c:v>43731.0</c:v>
                </c:pt>
                <c:pt idx="502">
                  <c:v>43732.0</c:v>
                </c:pt>
                <c:pt idx="503">
                  <c:v>43733.0</c:v>
                </c:pt>
                <c:pt idx="504">
                  <c:v>43734.0</c:v>
                </c:pt>
                <c:pt idx="505">
                  <c:v>43735.0</c:v>
                </c:pt>
                <c:pt idx="506">
                  <c:v>43738.0</c:v>
                </c:pt>
                <c:pt idx="507">
                  <c:v>43739.0</c:v>
                </c:pt>
                <c:pt idx="508">
                  <c:v>43740.0</c:v>
                </c:pt>
                <c:pt idx="509">
                  <c:v>43741.0</c:v>
                </c:pt>
                <c:pt idx="510">
                  <c:v>43742.0</c:v>
                </c:pt>
                <c:pt idx="511">
                  <c:v>43745.0</c:v>
                </c:pt>
                <c:pt idx="512">
                  <c:v>43746.0</c:v>
                </c:pt>
                <c:pt idx="513">
                  <c:v>43747.0</c:v>
                </c:pt>
                <c:pt idx="514">
                  <c:v>43748.0</c:v>
                </c:pt>
                <c:pt idx="515">
                  <c:v>43749.0</c:v>
                </c:pt>
                <c:pt idx="516">
                  <c:v>43752.0</c:v>
                </c:pt>
                <c:pt idx="517">
                  <c:v>43753.0</c:v>
                </c:pt>
                <c:pt idx="518">
                  <c:v>43754.0</c:v>
                </c:pt>
                <c:pt idx="519">
                  <c:v>43755.0</c:v>
                </c:pt>
                <c:pt idx="520">
                  <c:v>43756.0</c:v>
                </c:pt>
                <c:pt idx="521">
                  <c:v>43759.0</c:v>
                </c:pt>
                <c:pt idx="522">
                  <c:v>43760.0</c:v>
                </c:pt>
                <c:pt idx="523">
                  <c:v>43761.0</c:v>
                </c:pt>
                <c:pt idx="524">
                  <c:v>43762.0</c:v>
                </c:pt>
                <c:pt idx="525">
                  <c:v>43763.0</c:v>
                </c:pt>
                <c:pt idx="526">
                  <c:v>43766.0</c:v>
                </c:pt>
                <c:pt idx="527">
                  <c:v>43767.0</c:v>
                </c:pt>
                <c:pt idx="528">
                  <c:v>43768.0</c:v>
                </c:pt>
                <c:pt idx="529">
                  <c:v>43769.0</c:v>
                </c:pt>
                <c:pt idx="530">
                  <c:v>43770.0</c:v>
                </c:pt>
                <c:pt idx="531">
                  <c:v>43773.0</c:v>
                </c:pt>
                <c:pt idx="532">
                  <c:v>43774.0</c:v>
                </c:pt>
                <c:pt idx="533">
                  <c:v>43775.0</c:v>
                </c:pt>
                <c:pt idx="534">
                  <c:v>43776.0</c:v>
                </c:pt>
                <c:pt idx="535">
                  <c:v>43777.0</c:v>
                </c:pt>
                <c:pt idx="536">
                  <c:v>43780.0</c:v>
                </c:pt>
                <c:pt idx="537">
                  <c:v>43781.0</c:v>
                </c:pt>
                <c:pt idx="538">
                  <c:v>43782.0</c:v>
                </c:pt>
                <c:pt idx="539">
                  <c:v>43783.0</c:v>
                </c:pt>
                <c:pt idx="540">
                  <c:v>43784.0</c:v>
                </c:pt>
                <c:pt idx="541">
                  <c:v>43787.0</c:v>
                </c:pt>
                <c:pt idx="542">
                  <c:v>43788.0</c:v>
                </c:pt>
                <c:pt idx="543">
                  <c:v>43789.0</c:v>
                </c:pt>
                <c:pt idx="544">
                  <c:v>43790.0</c:v>
                </c:pt>
                <c:pt idx="545">
                  <c:v>43791.0</c:v>
                </c:pt>
                <c:pt idx="546">
                  <c:v>43794.0</c:v>
                </c:pt>
                <c:pt idx="547">
                  <c:v>43795.0</c:v>
                </c:pt>
                <c:pt idx="548">
                  <c:v>43796.0</c:v>
                </c:pt>
                <c:pt idx="549">
                  <c:v>43797.0</c:v>
                </c:pt>
                <c:pt idx="550">
                  <c:v>43798.0</c:v>
                </c:pt>
                <c:pt idx="551">
                  <c:v>43801.0</c:v>
                </c:pt>
                <c:pt idx="552">
                  <c:v>43802.0</c:v>
                </c:pt>
                <c:pt idx="553">
                  <c:v>43803.0</c:v>
                </c:pt>
                <c:pt idx="554">
                  <c:v>43804.0</c:v>
                </c:pt>
                <c:pt idx="555">
                  <c:v>43805.0</c:v>
                </c:pt>
                <c:pt idx="556">
                  <c:v>43808.0</c:v>
                </c:pt>
                <c:pt idx="557">
                  <c:v>43809.0</c:v>
                </c:pt>
                <c:pt idx="558">
                  <c:v>43810.0</c:v>
                </c:pt>
                <c:pt idx="559">
                  <c:v>43811.0</c:v>
                </c:pt>
                <c:pt idx="560">
                  <c:v>43812.0</c:v>
                </c:pt>
                <c:pt idx="561">
                  <c:v>43815.0</c:v>
                </c:pt>
                <c:pt idx="562">
                  <c:v>43816.0</c:v>
                </c:pt>
                <c:pt idx="563">
                  <c:v>43817.0</c:v>
                </c:pt>
                <c:pt idx="564">
                  <c:v>43818.0</c:v>
                </c:pt>
                <c:pt idx="565">
                  <c:v>43819.0</c:v>
                </c:pt>
                <c:pt idx="566">
                  <c:v>43822.0</c:v>
                </c:pt>
                <c:pt idx="567">
                  <c:v>43823.0</c:v>
                </c:pt>
                <c:pt idx="568">
                  <c:v>43826.0</c:v>
                </c:pt>
                <c:pt idx="569">
                  <c:v>43829.0</c:v>
                </c:pt>
                <c:pt idx="570">
                  <c:v>43830.0</c:v>
                </c:pt>
                <c:pt idx="571">
                  <c:v>43832.0</c:v>
                </c:pt>
                <c:pt idx="572">
                  <c:v>43833.0</c:v>
                </c:pt>
                <c:pt idx="573">
                  <c:v>43836.0</c:v>
                </c:pt>
                <c:pt idx="574">
                  <c:v>43837.0</c:v>
                </c:pt>
                <c:pt idx="575">
                  <c:v>43838.0</c:v>
                </c:pt>
                <c:pt idx="576">
                  <c:v>43839.0</c:v>
                </c:pt>
                <c:pt idx="577">
                  <c:v>43840.0</c:v>
                </c:pt>
                <c:pt idx="578">
                  <c:v>43843.0</c:v>
                </c:pt>
                <c:pt idx="579">
                  <c:v>43844.0</c:v>
                </c:pt>
                <c:pt idx="580">
                  <c:v>43845.0</c:v>
                </c:pt>
                <c:pt idx="581">
                  <c:v>43846.0</c:v>
                </c:pt>
                <c:pt idx="582">
                  <c:v>43847.0</c:v>
                </c:pt>
                <c:pt idx="583">
                  <c:v>43850.0</c:v>
                </c:pt>
                <c:pt idx="584">
                  <c:v>43851.0</c:v>
                </c:pt>
                <c:pt idx="585">
                  <c:v>43852.0</c:v>
                </c:pt>
                <c:pt idx="586">
                  <c:v>43853.0</c:v>
                </c:pt>
                <c:pt idx="587">
                  <c:v>43854.0</c:v>
                </c:pt>
                <c:pt idx="588">
                  <c:v>43858.0</c:v>
                </c:pt>
                <c:pt idx="589">
                  <c:v>43859.0</c:v>
                </c:pt>
                <c:pt idx="590">
                  <c:v>43860.0</c:v>
                </c:pt>
                <c:pt idx="591">
                  <c:v>43861.0</c:v>
                </c:pt>
                <c:pt idx="592">
                  <c:v>43864.0</c:v>
                </c:pt>
                <c:pt idx="593">
                  <c:v>43865.0</c:v>
                </c:pt>
                <c:pt idx="594">
                  <c:v>43866.0</c:v>
                </c:pt>
                <c:pt idx="595">
                  <c:v>43867.0</c:v>
                </c:pt>
                <c:pt idx="596">
                  <c:v>43868.0</c:v>
                </c:pt>
                <c:pt idx="597">
                  <c:v>43871.0</c:v>
                </c:pt>
              </c:numCache>
            </c:numRef>
          </c:cat>
          <c:val>
            <c:numRef>
              <c:f>'Gee Kwi pricing'!$J$2:$J$4422</c:f>
              <c:numCache>
                <c:formatCode>General</c:formatCode>
                <c:ptCount val="4421"/>
                <c:pt idx="0">
                  <c:v>-16.25</c:v>
                </c:pt>
                <c:pt idx="1">
                  <c:v>-16.25</c:v>
                </c:pt>
                <c:pt idx="2">
                  <c:v>-3.5</c:v>
                </c:pt>
                <c:pt idx="3">
                  <c:v>-1.5</c:v>
                </c:pt>
                <c:pt idx="4">
                  <c:v>-1.5</c:v>
                </c:pt>
                <c:pt idx="5">
                  <c:v>-11.03999999999999</c:v>
                </c:pt>
                <c:pt idx="6">
                  <c:v>-11.1</c:v>
                </c:pt>
                <c:pt idx="7">
                  <c:v>-18.16999999999999</c:v>
                </c:pt>
                <c:pt idx="8">
                  <c:v>-16.16999999999999</c:v>
                </c:pt>
                <c:pt idx="9">
                  <c:v>-15.0</c:v>
                </c:pt>
                <c:pt idx="10">
                  <c:v>-16.03</c:v>
                </c:pt>
                <c:pt idx="11">
                  <c:v>-16.72999999999999</c:v>
                </c:pt>
                <c:pt idx="12">
                  <c:v>-19.90999999999999</c:v>
                </c:pt>
                <c:pt idx="13">
                  <c:v>-20.27000000000001</c:v>
                </c:pt>
                <c:pt idx="14">
                  <c:v>-20.63999999999999</c:v>
                </c:pt>
                <c:pt idx="15">
                  <c:v>-17.91999999999999</c:v>
                </c:pt>
                <c:pt idx="16">
                  <c:v>-21.25</c:v>
                </c:pt>
                <c:pt idx="17">
                  <c:v>-18.75999999999999</c:v>
                </c:pt>
                <c:pt idx="18">
                  <c:v>-19.09999999999999</c:v>
                </c:pt>
                <c:pt idx="19">
                  <c:v>-20.15000000000001</c:v>
                </c:pt>
                <c:pt idx="20">
                  <c:v>-23.12</c:v>
                </c:pt>
                <c:pt idx="21">
                  <c:v>-20.56</c:v>
                </c:pt>
                <c:pt idx="22">
                  <c:v>-20.09999999999999</c:v>
                </c:pt>
                <c:pt idx="23">
                  <c:v>-19.59999999999999</c:v>
                </c:pt>
                <c:pt idx="24">
                  <c:v>-21.06</c:v>
                </c:pt>
                <c:pt idx="25">
                  <c:v>-20.0</c:v>
                </c:pt>
                <c:pt idx="26">
                  <c:v>-24.25</c:v>
                </c:pt>
                <c:pt idx="27">
                  <c:v>-20.16999999999999</c:v>
                </c:pt>
                <c:pt idx="28">
                  <c:v>-19.06999999999999</c:v>
                </c:pt>
                <c:pt idx="29">
                  <c:v>-18.86000000000001</c:v>
                </c:pt>
                <c:pt idx="30">
                  <c:v>-20.40000000000001</c:v>
                </c:pt>
                <c:pt idx="31">
                  <c:v>-21.19999999999999</c:v>
                </c:pt>
                <c:pt idx="32">
                  <c:v>-20.34</c:v>
                </c:pt>
                <c:pt idx="33">
                  <c:v>-14.86000000000002</c:v>
                </c:pt>
                <c:pt idx="34">
                  <c:v>-18.09999999999999</c:v>
                </c:pt>
                <c:pt idx="35">
                  <c:v>-15.66999999999999</c:v>
                </c:pt>
                <c:pt idx="36">
                  <c:v>-15.97</c:v>
                </c:pt>
                <c:pt idx="37">
                  <c:v>-13.34</c:v>
                </c:pt>
                <c:pt idx="38">
                  <c:v>-13.97</c:v>
                </c:pt>
                <c:pt idx="39">
                  <c:v>-12.37000000000001</c:v>
                </c:pt>
                <c:pt idx="40">
                  <c:v>-12.98</c:v>
                </c:pt>
                <c:pt idx="41">
                  <c:v>-9.120000000000003</c:v>
                </c:pt>
                <c:pt idx="42">
                  <c:v>-7.199999999999989</c:v>
                </c:pt>
                <c:pt idx="43">
                  <c:v>-1.579999999999984</c:v>
                </c:pt>
                <c:pt idx="44">
                  <c:v>-1.790000000000021</c:v>
                </c:pt>
                <c:pt idx="45">
                  <c:v>-3.340000000000003</c:v>
                </c:pt>
                <c:pt idx="46">
                  <c:v>-2.819999999999993</c:v>
                </c:pt>
                <c:pt idx="47">
                  <c:v>-3.599999999999994</c:v>
                </c:pt>
                <c:pt idx="48">
                  <c:v>-5.759999999999991</c:v>
                </c:pt>
                <c:pt idx="49">
                  <c:v>-5.259999999999991</c:v>
                </c:pt>
                <c:pt idx="50">
                  <c:v>-7.419999999999988</c:v>
                </c:pt>
                <c:pt idx="51">
                  <c:v>-7.5</c:v>
                </c:pt>
                <c:pt idx="52">
                  <c:v>-10.15000000000001</c:v>
                </c:pt>
                <c:pt idx="53">
                  <c:v>-9.590000000000003</c:v>
                </c:pt>
                <c:pt idx="54">
                  <c:v>-9.69</c:v>
                </c:pt>
                <c:pt idx="55">
                  <c:v>-12.99000000000001</c:v>
                </c:pt>
                <c:pt idx="56">
                  <c:v>-13.35</c:v>
                </c:pt>
                <c:pt idx="57">
                  <c:v>-12.82</c:v>
                </c:pt>
                <c:pt idx="58">
                  <c:v>-12.93000000000001</c:v>
                </c:pt>
                <c:pt idx="59">
                  <c:v>-11.65000000000001</c:v>
                </c:pt>
                <c:pt idx="60">
                  <c:v>-13.28</c:v>
                </c:pt>
                <c:pt idx="61">
                  <c:v>-12.68000000000001</c:v>
                </c:pt>
                <c:pt idx="62">
                  <c:v>-14.03999999999999</c:v>
                </c:pt>
                <c:pt idx="63">
                  <c:v>-17.68999999999999</c:v>
                </c:pt>
                <c:pt idx="64">
                  <c:v>-12.28999999999999</c:v>
                </c:pt>
                <c:pt idx="65">
                  <c:v>-13.49000000000001</c:v>
                </c:pt>
                <c:pt idx="66">
                  <c:v>-9.150000000000005</c:v>
                </c:pt>
                <c:pt idx="67">
                  <c:v>-14.28</c:v>
                </c:pt>
                <c:pt idx="68">
                  <c:v>-7.870000000000005</c:v>
                </c:pt>
                <c:pt idx="69">
                  <c:v>-12.57</c:v>
                </c:pt>
                <c:pt idx="70">
                  <c:v>-9.680000000000005</c:v>
                </c:pt>
                <c:pt idx="71">
                  <c:v>-10.69</c:v>
                </c:pt>
                <c:pt idx="72">
                  <c:v>-11.11000000000001</c:v>
                </c:pt>
                <c:pt idx="73">
                  <c:v>-10.03999999999999</c:v>
                </c:pt>
                <c:pt idx="74">
                  <c:v>-10.72</c:v>
                </c:pt>
                <c:pt idx="75">
                  <c:v>-8.91999999999999</c:v>
                </c:pt>
                <c:pt idx="76">
                  <c:v>-9.330000000000012</c:v>
                </c:pt>
                <c:pt idx="77">
                  <c:v>-9.830000000000012</c:v>
                </c:pt>
                <c:pt idx="78">
                  <c:v>-10.25</c:v>
                </c:pt>
                <c:pt idx="79">
                  <c:v>-9.599999999999996</c:v>
                </c:pt>
                <c:pt idx="80">
                  <c:v>-8.69</c:v>
                </c:pt>
                <c:pt idx="81">
                  <c:v>-12.16999999999999</c:v>
                </c:pt>
                <c:pt idx="82">
                  <c:v>-11.62</c:v>
                </c:pt>
                <c:pt idx="83">
                  <c:v>-11.12</c:v>
                </c:pt>
                <c:pt idx="84">
                  <c:v>-10.36000000000002</c:v>
                </c:pt>
                <c:pt idx="85">
                  <c:v>-10.35</c:v>
                </c:pt>
                <c:pt idx="86">
                  <c:v>-9.180000000000005</c:v>
                </c:pt>
                <c:pt idx="87">
                  <c:v>-9.009999999999994</c:v>
                </c:pt>
                <c:pt idx="88">
                  <c:v>-8.710000000000008</c:v>
                </c:pt>
                <c:pt idx="89">
                  <c:v>-8.340000000000003</c:v>
                </c:pt>
                <c:pt idx="90">
                  <c:v>-8.96000000000001</c:v>
                </c:pt>
                <c:pt idx="91">
                  <c:v>-9.370000000000004</c:v>
                </c:pt>
                <c:pt idx="92">
                  <c:v>-10.53999999999999</c:v>
                </c:pt>
                <c:pt idx="93">
                  <c:v>-8.20999999999998</c:v>
                </c:pt>
                <c:pt idx="94">
                  <c:v>-6.660000000000025</c:v>
                </c:pt>
                <c:pt idx="95">
                  <c:v>-7.310000000000001</c:v>
                </c:pt>
                <c:pt idx="96">
                  <c:v>-7.509999999999991</c:v>
                </c:pt>
                <c:pt idx="97">
                  <c:v>-6.810000000000001</c:v>
                </c:pt>
                <c:pt idx="98">
                  <c:v>-6.339999999999975</c:v>
                </c:pt>
                <c:pt idx="99">
                  <c:v>-6.870000000000005</c:v>
                </c:pt>
                <c:pt idx="100">
                  <c:v>-5.730000000000018</c:v>
                </c:pt>
                <c:pt idx="101">
                  <c:v>-7.920000000000016</c:v>
                </c:pt>
                <c:pt idx="102">
                  <c:v>-8.569999999999996</c:v>
                </c:pt>
                <c:pt idx="103">
                  <c:v>-12.70999999999998</c:v>
                </c:pt>
                <c:pt idx="104">
                  <c:v>-11.88</c:v>
                </c:pt>
                <c:pt idx="105">
                  <c:v>-7.439999999999998</c:v>
                </c:pt>
                <c:pt idx="106">
                  <c:v>-6.529999999999973</c:v>
                </c:pt>
                <c:pt idx="107">
                  <c:v>-6.560000000000001</c:v>
                </c:pt>
                <c:pt idx="108">
                  <c:v>-7.060000000000001</c:v>
                </c:pt>
                <c:pt idx="109">
                  <c:v>-9.129999999999997</c:v>
                </c:pt>
                <c:pt idx="110">
                  <c:v>-7.339999999999975</c:v>
                </c:pt>
                <c:pt idx="111">
                  <c:v>-7.810000000000001</c:v>
                </c:pt>
                <c:pt idx="112">
                  <c:v>-7.790000000000021</c:v>
                </c:pt>
                <c:pt idx="113">
                  <c:v>-8.310000000000002</c:v>
                </c:pt>
                <c:pt idx="114">
                  <c:v>-8.269999999999983</c:v>
                </c:pt>
                <c:pt idx="115">
                  <c:v>-8.399999999999978</c:v>
                </c:pt>
                <c:pt idx="116">
                  <c:v>-10.42000000000002</c:v>
                </c:pt>
                <c:pt idx="117">
                  <c:v>-12.35</c:v>
                </c:pt>
                <c:pt idx="118">
                  <c:v>-12.28999999999999</c:v>
                </c:pt>
                <c:pt idx="119">
                  <c:v>-11.62</c:v>
                </c:pt>
                <c:pt idx="120">
                  <c:v>-13.06</c:v>
                </c:pt>
                <c:pt idx="121">
                  <c:v>-13.06</c:v>
                </c:pt>
                <c:pt idx="122">
                  <c:v>-12.31</c:v>
                </c:pt>
                <c:pt idx="123">
                  <c:v>-12.92000000000002</c:v>
                </c:pt>
                <c:pt idx="124">
                  <c:v>-12.98000000000002</c:v>
                </c:pt>
                <c:pt idx="125">
                  <c:v>-12.37000000000001</c:v>
                </c:pt>
                <c:pt idx="126">
                  <c:v>-12.25</c:v>
                </c:pt>
                <c:pt idx="127">
                  <c:v>-10.58999999999998</c:v>
                </c:pt>
                <c:pt idx="128">
                  <c:v>-11.33999999999998</c:v>
                </c:pt>
                <c:pt idx="129">
                  <c:v>-11.02999999999997</c:v>
                </c:pt>
                <c:pt idx="130">
                  <c:v>-10.38999999999999</c:v>
                </c:pt>
                <c:pt idx="131">
                  <c:v>-9.509999999999994</c:v>
                </c:pt>
                <c:pt idx="132">
                  <c:v>-9.290000000000018</c:v>
                </c:pt>
                <c:pt idx="133">
                  <c:v>-6.589999999999975</c:v>
                </c:pt>
                <c:pt idx="134">
                  <c:v>-5.720000000000027</c:v>
                </c:pt>
                <c:pt idx="135">
                  <c:v>-5.25</c:v>
                </c:pt>
                <c:pt idx="136">
                  <c:v>-3.970000000000027</c:v>
                </c:pt>
                <c:pt idx="137">
                  <c:v>-4.410000000000025</c:v>
                </c:pt>
                <c:pt idx="138">
                  <c:v>-3.069999999999993</c:v>
                </c:pt>
                <c:pt idx="139">
                  <c:v>-8.930000000000005</c:v>
                </c:pt>
                <c:pt idx="140">
                  <c:v>-4.5</c:v>
                </c:pt>
                <c:pt idx="141">
                  <c:v>-2.75</c:v>
                </c:pt>
                <c:pt idx="142">
                  <c:v>0.410000000000025</c:v>
                </c:pt>
                <c:pt idx="143">
                  <c:v>-5.720000000000027</c:v>
                </c:pt>
                <c:pt idx="144">
                  <c:v>-0.089999999999975</c:v>
                </c:pt>
                <c:pt idx="145">
                  <c:v>3.879999999999995</c:v>
                </c:pt>
                <c:pt idx="146">
                  <c:v>2.25</c:v>
                </c:pt>
                <c:pt idx="147">
                  <c:v>5.189999999999998</c:v>
                </c:pt>
                <c:pt idx="148">
                  <c:v>5.5</c:v>
                </c:pt>
                <c:pt idx="149">
                  <c:v>4.660000000000025</c:v>
                </c:pt>
                <c:pt idx="150">
                  <c:v>8.129999999999997</c:v>
                </c:pt>
                <c:pt idx="151">
                  <c:v>10.31</c:v>
                </c:pt>
                <c:pt idx="152">
                  <c:v>9.94</c:v>
                </c:pt>
                <c:pt idx="153">
                  <c:v>10.35000000000002</c:v>
                </c:pt>
                <c:pt idx="154">
                  <c:v>13.97000000000003</c:v>
                </c:pt>
                <c:pt idx="155">
                  <c:v>12.97000000000003</c:v>
                </c:pt>
                <c:pt idx="156">
                  <c:v>9.94</c:v>
                </c:pt>
                <c:pt idx="157">
                  <c:v>12.88</c:v>
                </c:pt>
                <c:pt idx="158">
                  <c:v>7.290000000000021</c:v>
                </c:pt>
                <c:pt idx="159">
                  <c:v>7.0</c:v>
                </c:pt>
                <c:pt idx="160">
                  <c:v>5.819999999999992</c:v>
                </c:pt>
                <c:pt idx="161">
                  <c:v>5.910000000000025</c:v>
                </c:pt>
                <c:pt idx="162">
                  <c:v>9.540000000000018</c:v>
                </c:pt>
                <c:pt idx="163">
                  <c:v>2.689999999999998</c:v>
                </c:pt>
                <c:pt idx="164">
                  <c:v>8.300000000000013</c:v>
                </c:pt>
                <c:pt idx="165">
                  <c:v>6.0</c:v>
                </c:pt>
                <c:pt idx="166">
                  <c:v>11.29000000000002</c:v>
                </c:pt>
                <c:pt idx="167">
                  <c:v>10.07</c:v>
                </c:pt>
                <c:pt idx="168">
                  <c:v>6.410000000000025</c:v>
                </c:pt>
                <c:pt idx="169">
                  <c:v>7.899999999999977</c:v>
                </c:pt>
                <c:pt idx="170">
                  <c:v>5.829999999999984</c:v>
                </c:pt>
                <c:pt idx="171">
                  <c:v>4.290000000000021</c:v>
                </c:pt>
                <c:pt idx="172">
                  <c:v>8.290000000000018</c:v>
                </c:pt>
                <c:pt idx="173">
                  <c:v>-2.720000000000028</c:v>
                </c:pt>
                <c:pt idx="174">
                  <c:v>9.639999999999986</c:v>
                </c:pt>
                <c:pt idx="175">
                  <c:v>5.0</c:v>
                </c:pt>
                <c:pt idx="176">
                  <c:v>7.470000000000028</c:v>
                </c:pt>
                <c:pt idx="177">
                  <c:v>7.610000000000013</c:v>
                </c:pt>
                <c:pt idx="178">
                  <c:v>10.93000000000001</c:v>
                </c:pt>
                <c:pt idx="179">
                  <c:v>12.18000000000001</c:v>
                </c:pt>
                <c:pt idx="180">
                  <c:v>14.97000000000003</c:v>
                </c:pt>
                <c:pt idx="181">
                  <c:v>13.13999999999999</c:v>
                </c:pt>
                <c:pt idx="182">
                  <c:v>12.16000000000002</c:v>
                </c:pt>
                <c:pt idx="183">
                  <c:v>15.36000000000002</c:v>
                </c:pt>
                <c:pt idx="184">
                  <c:v>15.69</c:v>
                </c:pt>
                <c:pt idx="185">
                  <c:v>8.870000000000004</c:v>
                </c:pt>
                <c:pt idx="186">
                  <c:v>13.70999999999998</c:v>
                </c:pt>
                <c:pt idx="187">
                  <c:v>13.70999999999998</c:v>
                </c:pt>
                <c:pt idx="188">
                  <c:v>14.92000000000002</c:v>
                </c:pt>
                <c:pt idx="189">
                  <c:v>15.70999999999998</c:v>
                </c:pt>
                <c:pt idx="190">
                  <c:v>14.70999999999998</c:v>
                </c:pt>
                <c:pt idx="191">
                  <c:v>12.31</c:v>
                </c:pt>
                <c:pt idx="192">
                  <c:v>11.64999999999998</c:v>
                </c:pt>
                <c:pt idx="193">
                  <c:v>13.26999999999998</c:v>
                </c:pt>
                <c:pt idx="194">
                  <c:v>13.55000000000001</c:v>
                </c:pt>
                <c:pt idx="195">
                  <c:v>11.26999999999998</c:v>
                </c:pt>
                <c:pt idx="196">
                  <c:v>10.2</c:v>
                </c:pt>
                <c:pt idx="197">
                  <c:v>9.589999999999976</c:v>
                </c:pt>
                <c:pt idx="198">
                  <c:v>10.69</c:v>
                </c:pt>
                <c:pt idx="199">
                  <c:v>10.83999999999998</c:v>
                </c:pt>
                <c:pt idx="200">
                  <c:v>10.58999999999998</c:v>
                </c:pt>
                <c:pt idx="201">
                  <c:v>18.19999999999999</c:v>
                </c:pt>
                <c:pt idx="202">
                  <c:v>19.61000000000002</c:v>
                </c:pt>
                <c:pt idx="203">
                  <c:v>26.12999999999999</c:v>
                </c:pt>
                <c:pt idx="204">
                  <c:v>23.11000000000002</c:v>
                </c:pt>
                <c:pt idx="205">
                  <c:v>23.42000000000002</c:v>
                </c:pt>
                <c:pt idx="206">
                  <c:v>31.39999999999998</c:v>
                </c:pt>
                <c:pt idx="207">
                  <c:v>32.18000000000001</c:v>
                </c:pt>
                <c:pt idx="208">
                  <c:v>36.64</c:v>
                </c:pt>
                <c:pt idx="209">
                  <c:v>25.61000000000002</c:v>
                </c:pt>
                <c:pt idx="210">
                  <c:v>22.68000000000001</c:v>
                </c:pt>
                <c:pt idx="211">
                  <c:v>28.35000000000003</c:v>
                </c:pt>
                <c:pt idx="212">
                  <c:v>22.18000000000001</c:v>
                </c:pt>
                <c:pt idx="213">
                  <c:v>34.97000000000003</c:v>
                </c:pt>
                <c:pt idx="214">
                  <c:v>30.82999999999998</c:v>
                </c:pt>
                <c:pt idx="215">
                  <c:v>23.69999999999999</c:v>
                </c:pt>
                <c:pt idx="216">
                  <c:v>22.0</c:v>
                </c:pt>
                <c:pt idx="217">
                  <c:v>26.86000000000001</c:v>
                </c:pt>
                <c:pt idx="218">
                  <c:v>24.12</c:v>
                </c:pt>
                <c:pt idx="219">
                  <c:v>31.07999999999998</c:v>
                </c:pt>
                <c:pt idx="220">
                  <c:v>31.13999999999999</c:v>
                </c:pt>
                <c:pt idx="221">
                  <c:v>23.43000000000001</c:v>
                </c:pt>
                <c:pt idx="222">
                  <c:v>23.51999999999999</c:v>
                </c:pt>
                <c:pt idx="223">
                  <c:v>24.32999999999998</c:v>
                </c:pt>
                <c:pt idx="224">
                  <c:v>41.60000000000002</c:v>
                </c:pt>
                <c:pt idx="225">
                  <c:v>44.51</c:v>
                </c:pt>
                <c:pt idx="226">
                  <c:v>41.8</c:v>
                </c:pt>
                <c:pt idx="227">
                  <c:v>37.0</c:v>
                </c:pt>
                <c:pt idx="228">
                  <c:v>34.77999999999997</c:v>
                </c:pt>
                <c:pt idx="229">
                  <c:v>61.95999999999998</c:v>
                </c:pt>
                <c:pt idx="230">
                  <c:v>50.05</c:v>
                </c:pt>
                <c:pt idx="231">
                  <c:v>34.01999999999998</c:v>
                </c:pt>
                <c:pt idx="232">
                  <c:v>33.8</c:v>
                </c:pt>
                <c:pt idx="233">
                  <c:v>39.25</c:v>
                </c:pt>
                <c:pt idx="234">
                  <c:v>34.70999999999998</c:v>
                </c:pt>
                <c:pt idx="235">
                  <c:v>37.08</c:v>
                </c:pt>
                <c:pt idx="236">
                  <c:v>34.66000000000003</c:v>
                </c:pt>
                <c:pt idx="237">
                  <c:v>43.32</c:v>
                </c:pt>
                <c:pt idx="238">
                  <c:v>44.42000000000002</c:v>
                </c:pt>
                <c:pt idx="239">
                  <c:v>40.14</c:v>
                </c:pt>
                <c:pt idx="240">
                  <c:v>47.60000000000002</c:v>
                </c:pt>
                <c:pt idx="241">
                  <c:v>48.14</c:v>
                </c:pt>
                <c:pt idx="242">
                  <c:v>48.87</c:v>
                </c:pt>
                <c:pt idx="243">
                  <c:v>51.42000000000002</c:v>
                </c:pt>
                <c:pt idx="244">
                  <c:v>48.32</c:v>
                </c:pt>
                <c:pt idx="245">
                  <c:v>55.42000000000002</c:v>
                </c:pt>
                <c:pt idx="246">
                  <c:v>56.69</c:v>
                </c:pt>
                <c:pt idx="247">
                  <c:v>56.69</c:v>
                </c:pt>
                <c:pt idx="248">
                  <c:v>62.8</c:v>
                </c:pt>
                <c:pt idx="249">
                  <c:v>68.32</c:v>
                </c:pt>
                <c:pt idx="250">
                  <c:v>65.44</c:v>
                </c:pt>
                <c:pt idx="251">
                  <c:v>63.02999999999997</c:v>
                </c:pt>
                <c:pt idx="252">
                  <c:v>68.67999999999999</c:v>
                </c:pt>
                <c:pt idx="253">
                  <c:v>85.71</c:v>
                </c:pt>
                <c:pt idx="254">
                  <c:v>85.71</c:v>
                </c:pt>
                <c:pt idx="255">
                  <c:v>97.71</c:v>
                </c:pt>
                <c:pt idx="256">
                  <c:v>97.71</c:v>
                </c:pt>
                <c:pt idx="257">
                  <c:v>97.71</c:v>
                </c:pt>
                <c:pt idx="258">
                  <c:v>92.71</c:v>
                </c:pt>
                <c:pt idx="259">
                  <c:v>53.70999999999998</c:v>
                </c:pt>
                <c:pt idx="260">
                  <c:v>68.17</c:v>
                </c:pt>
                <c:pt idx="261">
                  <c:v>80.77</c:v>
                </c:pt>
                <c:pt idx="262">
                  <c:v>78.17</c:v>
                </c:pt>
                <c:pt idx="263">
                  <c:v>85.57</c:v>
                </c:pt>
                <c:pt idx="264">
                  <c:v>72.88</c:v>
                </c:pt>
                <c:pt idx="265">
                  <c:v>74.88</c:v>
                </c:pt>
                <c:pt idx="266">
                  <c:v>77.77</c:v>
                </c:pt>
                <c:pt idx="267">
                  <c:v>78.17</c:v>
                </c:pt>
                <c:pt idx="268">
                  <c:v>71.24000000000002</c:v>
                </c:pt>
                <c:pt idx="269">
                  <c:v>67.32999999999998</c:v>
                </c:pt>
                <c:pt idx="270">
                  <c:v>65.61000000000001</c:v>
                </c:pt>
                <c:pt idx="271">
                  <c:v>60.08999999999998</c:v>
                </c:pt>
                <c:pt idx="272">
                  <c:v>67.2</c:v>
                </c:pt>
                <c:pt idx="273">
                  <c:v>64.27</c:v>
                </c:pt>
                <c:pt idx="274">
                  <c:v>68.66000000000001</c:v>
                </c:pt>
                <c:pt idx="275">
                  <c:v>67.63</c:v>
                </c:pt>
                <c:pt idx="276">
                  <c:v>68.92000000000001</c:v>
                </c:pt>
                <c:pt idx="277">
                  <c:v>69.19</c:v>
                </c:pt>
                <c:pt idx="278">
                  <c:v>70.73000000000003</c:v>
                </c:pt>
                <c:pt idx="279">
                  <c:v>66.82999999999998</c:v>
                </c:pt>
                <c:pt idx="280">
                  <c:v>69.08999999999997</c:v>
                </c:pt>
                <c:pt idx="281">
                  <c:v>67.0</c:v>
                </c:pt>
                <c:pt idx="282">
                  <c:v>69.82999999999998</c:v>
                </c:pt>
                <c:pt idx="283">
                  <c:v>72.36000000000001</c:v>
                </c:pt>
                <c:pt idx="284">
                  <c:v>64.67</c:v>
                </c:pt>
                <c:pt idx="285">
                  <c:v>66.31</c:v>
                </c:pt>
                <c:pt idx="286">
                  <c:v>67.10000000000001</c:v>
                </c:pt>
                <c:pt idx="287">
                  <c:v>63.38999999999999</c:v>
                </c:pt>
                <c:pt idx="288">
                  <c:v>62.52999999999997</c:v>
                </c:pt>
                <c:pt idx="289">
                  <c:v>58.23000000000002</c:v>
                </c:pt>
                <c:pt idx="290">
                  <c:v>62.41000000000002</c:v>
                </c:pt>
                <c:pt idx="291">
                  <c:v>62.55</c:v>
                </c:pt>
                <c:pt idx="292">
                  <c:v>62.83999999999998</c:v>
                </c:pt>
                <c:pt idx="293">
                  <c:v>64.0</c:v>
                </c:pt>
                <c:pt idx="294">
                  <c:v>69.66000000000001</c:v>
                </c:pt>
                <c:pt idx="295">
                  <c:v>73.08999999999997</c:v>
                </c:pt>
                <c:pt idx="296">
                  <c:v>72.31</c:v>
                </c:pt>
                <c:pt idx="297">
                  <c:v>73.12</c:v>
                </c:pt>
                <c:pt idx="298">
                  <c:v>73.88999999999998</c:v>
                </c:pt>
                <c:pt idx="299">
                  <c:v>75.17999999999999</c:v>
                </c:pt>
                <c:pt idx="300">
                  <c:v>75.58999999999997</c:v>
                </c:pt>
                <c:pt idx="301">
                  <c:v>75.5</c:v>
                </c:pt>
                <c:pt idx="302">
                  <c:v>73.27</c:v>
                </c:pt>
                <c:pt idx="303">
                  <c:v>70.67999999999999</c:v>
                </c:pt>
                <c:pt idx="304">
                  <c:v>71.77</c:v>
                </c:pt>
                <c:pt idx="305">
                  <c:v>72.23000000000003</c:v>
                </c:pt>
                <c:pt idx="306">
                  <c:v>70.54000000000002</c:v>
                </c:pt>
                <c:pt idx="307">
                  <c:v>69.69</c:v>
                </c:pt>
                <c:pt idx="308">
                  <c:v>69.49000000000002</c:v>
                </c:pt>
                <c:pt idx="309">
                  <c:v>66.97000000000001</c:v>
                </c:pt>
                <c:pt idx="310">
                  <c:v>68.81</c:v>
                </c:pt>
                <c:pt idx="311">
                  <c:v>68.21</c:v>
                </c:pt>
                <c:pt idx="312">
                  <c:v>67.35000000000001</c:v>
                </c:pt>
                <c:pt idx="313">
                  <c:v>73.47000000000001</c:v>
                </c:pt>
                <c:pt idx="314">
                  <c:v>67.39999999999997</c:v>
                </c:pt>
                <c:pt idx="315">
                  <c:v>66.12</c:v>
                </c:pt>
                <c:pt idx="316">
                  <c:v>66.32</c:v>
                </c:pt>
                <c:pt idx="317">
                  <c:v>66.86000000000001</c:v>
                </c:pt>
                <c:pt idx="318">
                  <c:v>60.16000000000003</c:v>
                </c:pt>
                <c:pt idx="319">
                  <c:v>63.69</c:v>
                </c:pt>
                <c:pt idx="320">
                  <c:v>62.74000000000001</c:v>
                </c:pt>
                <c:pt idx="321">
                  <c:v>62.0</c:v>
                </c:pt>
                <c:pt idx="322">
                  <c:v>61.08</c:v>
                </c:pt>
                <c:pt idx="323">
                  <c:v>66.02</c:v>
                </c:pt>
                <c:pt idx="324">
                  <c:v>58.01</c:v>
                </c:pt>
                <c:pt idx="325">
                  <c:v>59.60000000000002</c:v>
                </c:pt>
                <c:pt idx="326">
                  <c:v>57.48000000000001</c:v>
                </c:pt>
                <c:pt idx="327">
                  <c:v>55.77999999999997</c:v>
                </c:pt>
                <c:pt idx="328">
                  <c:v>58.97000000000003</c:v>
                </c:pt>
                <c:pt idx="329">
                  <c:v>53.39999999999998</c:v>
                </c:pt>
                <c:pt idx="330">
                  <c:v>60.35000000000002</c:v>
                </c:pt>
                <c:pt idx="331">
                  <c:v>60.85000000000002</c:v>
                </c:pt>
                <c:pt idx="332">
                  <c:v>57.08</c:v>
                </c:pt>
                <c:pt idx="333">
                  <c:v>59.94</c:v>
                </c:pt>
                <c:pt idx="334">
                  <c:v>59.08</c:v>
                </c:pt>
                <c:pt idx="335">
                  <c:v>51.2</c:v>
                </c:pt>
                <c:pt idx="336">
                  <c:v>56.2</c:v>
                </c:pt>
                <c:pt idx="337">
                  <c:v>55.07</c:v>
                </c:pt>
                <c:pt idx="338">
                  <c:v>60.60000000000002</c:v>
                </c:pt>
                <c:pt idx="339">
                  <c:v>56.0</c:v>
                </c:pt>
                <c:pt idx="340">
                  <c:v>63.01999999999998</c:v>
                </c:pt>
                <c:pt idx="341">
                  <c:v>56.32</c:v>
                </c:pt>
                <c:pt idx="342">
                  <c:v>59.07</c:v>
                </c:pt>
                <c:pt idx="343">
                  <c:v>54.47000000000003</c:v>
                </c:pt>
                <c:pt idx="344">
                  <c:v>56.25</c:v>
                </c:pt>
                <c:pt idx="345">
                  <c:v>49.5</c:v>
                </c:pt>
                <c:pt idx="346">
                  <c:v>45.02999999999997</c:v>
                </c:pt>
                <c:pt idx="347">
                  <c:v>46.75</c:v>
                </c:pt>
                <c:pt idx="348">
                  <c:v>48.44</c:v>
                </c:pt>
                <c:pt idx="349">
                  <c:v>54.02999999999997</c:v>
                </c:pt>
                <c:pt idx="350">
                  <c:v>52.54000000000002</c:v>
                </c:pt>
                <c:pt idx="351">
                  <c:v>53.26999999999998</c:v>
                </c:pt>
                <c:pt idx="352">
                  <c:v>56.26</c:v>
                </c:pt>
                <c:pt idx="353">
                  <c:v>44.02999999999997</c:v>
                </c:pt>
                <c:pt idx="354">
                  <c:v>51.75</c:v>
                </c:pt>
                <c:pt idx="355">
                  <c:v>38.89999999999998</c:v>
                </c:pt>
                <c:pt idx="356">
                  <c:v>57.22000000000003</c:v>
                </c:pt>
                <c:pt idx="357">
                  <c:v>55.29000000000002</c:v>
                </c:pt>
                <c:pt idx="358">
                  <c:v>49.19</c:v>
                </c:pt>
                <c:pt idx="359">
                  <c:v>60.92000000000002</c:v>
                </c:pt>
                <c:pt idx="360">
                  <c:v>39.85000000000002</c:v>
                </c:pt>
                <c:pt idx="361">
                  <c:v>50.05</c:v>
                </c:pt>
                <c:pt idx="362">
                  <c:v>40.79000000000002</c:v>
                </c:pt>
                <c:pt idx="363">
                  <c:v>43.38</c:v>
                </c:pt>
                <c:pt idx="364">
                  <c:v>48.88</c:v>
                </c:pt>
                <c:pt idx="365">
                  <c:v>45.20999999999998</c:v>
                </c:pt>
                <c:pt idx="366">
                  <c:v>44.29000000000002</c:v>
                </c:pt>
                <c:pt idx="367">
                  <c:v>49.36000000000001</c:v>
                </c:pt>
                <c:pt idx="368">
                  <c:v>46.83</c:v>
                </c:pt>
                <c:pt idx="369">
                  <c:v>48.33</c:v>
                </c:pt>
                <c:pt idx="370">
                  <c:v>44.33</c:v>
                </c:pt>
                <c:pt idx="371">
                  <c:v>44.58999999999998</c:v>
                </c:pt>
                <c:pt idx="372">
                  <c:v>45.05</c:v>
                </c:pt>
                <c:pt idx="373">
                  <c:v>43.79000000000002</c:v>
                </c:pt>
                <c:pt idx="374">
                  <c:v>41.57</c:v>
                </c:pt>
                <c:pt idx="375">
                  <c:v>41.57</c:v>
                </c:pt>
                <c:pt idx="376">
                  <c:v>39.26</c:v>
                </c:pt>
                <c:pt idx="377">
                  <c:v>40.77999999999997</c:v>
                </c:pt>
                <c:pt idx="378">
                  <c:v>40.77999999999997</c:v>
                </c:pt>
                <c:pt idx="379">
                  <c:v>38.02999999999997</c:v>
                </c:pt>
                <c:pt idx="380">
                  <c:v>48.02999999999997</c:v>
                </c:pt>
                <c:pt idx="381">
                  <c:v>48.02999999999997</c:v>
                </c:pt>
                <c:pt idx="382">
                  <c:v>48.02999999999997</c:v>
                </c:pt>
                <c:pt idx="383">
                  <c:v>49.70999999999998</c:v>
                </c:pt>
                <c:pt idx="384">
                  <c:v>51.70999999999998</c:v>
                </c:pt>
                <c:pt idx="385">
                  <c:v>49.54000000000002</c:v>
                </c:pt>
                <c:pt idx="386">
                  <c:v>45.31</c:v>
                </c:pt>
                <c:pt idx="387">
                  <c:v>51.19</c:v>
                </c:pt>
                <c:pt idx="388">
                  <c:v>53.13000000000001</c:v>
                </c:pt>
                <c:pt idx="389">
                  <c:v>52.95999999999998</c:v>
                </c:pt>
                <c:pt idx="390">
                  <c:v>53.92000000000002</c:v>
                </c:pt>
                <c:pt idx="391">
                  <c:v>56.70999999999998</c:v>
                </c:pt>
                <c:pt idx="392">
                  <c:v>59.70999999999998</c:v>
                </c:pt>
                <c:pt idx="393">
                  <c:v>61.70999999999998</c:v>
                </c:pt>
                <c:pt idx="394">
                  <c:v>60.70999999999998</c:v>
                </c:pt>
                <c:pt idx="395">
                  <c:v>65.71</c:v>
                </c:pt>
                <c:pt idx="396">
                  <c:v>66.32999999999998</c:v>
                </c:pt>
                <c:pt idx="397">
                  <c:v>60.70999999999998</c:v>
                </c:pt>
                <c:pt idx="398">
                  <c:v>60.67000000000002</c:v>
                </c:pt>
                <c:pt idx="399">
                  <c:v>68.82999999999998</c:v>
                </c:pt>
                <c:pt idx="400">
                  <c:v>69.32999999999998</c:v>
                </c:pt>
                <c:pt idx="401">
                  <c:v>75.32999999999998</c:v>
                </c:pt>
                <c:pt idx="402">
                  <c:v>55.25</c:v>
                </c:pt>
                <c:pt idx="403">
                  <c:v>51.42000000000002</c:v>
                </c:pt>
                <c:pt idx="404">
                  <c:v>51.75</c:v>
                </c:pt>
                <c:pt idx="405">
                  <c:v>57.74000000000001</c:v>
                </c:pt>
                <c:pt idx="406">
                  <c:v>61.24000000000001</c:v>
                </c:pt>
                <c:pt idx="407">
                  <c:v>56.52999999999997</c:v>
                </c:pt>
                <c:pt idx="408">
                  <c:v>59.94</c:v>
                </c:pt>
                <c:pt idx="409">
                  <c:v>42.69</c:v>
                </c:pt>
                <c:pt idx="410">
                  <c:v>57.74000000000001</c:v>
                </c:pt>
                <c:pt idx="411">
                  <c:v>59.74000000000001</c:v>
                </c:pt>
                <c:pt idx="412">
                  <c:v>59.74000000000001</c:v>
                </c:pt>
                <c:pt idx="413">
                  <c:v>36.0</c:v>
                </c:pt>
                <c:pt idx="414">
                  <c:v>36.75</c:v>
                </c:pt>
                <c:pt idx="415">
                  <c:v>41.63000000000001</c:v>
                </c:pt>
                <c:pt idx="416">
                  <c:v>44.38</c:v>
                </c:pt>
                <c:pt idx="417">
                  <c:v>44.04000000000002</c:v>
                </c:pt>
                <c:pt idx="418">
                  <c:v>32.13000000000001</c:v>
                </c:pt>
                <c:pt idx="419">
                  <c:v>34.70999999999998</c:v>
                </c:pt>
                <c:pt idx="420">
                  <c:v>35.54000000000002</c:v>
                </c:pt>
                <c:pt idx="421">
                  <c:v>47.08</c:v>
                </c:pt>
                <c:pt idx="422">
                  <c:v>49.54000000000002</c:v>
                </c:pt>
                <c:pt idx="423">
                  <c:v>52.92000000000002</c:v>
                </c:pt>
                <c:pt idx="424">
                  <c:v>34.26999999999998</c:v>
                </c:pt>
                <c:pt idx="425">
                  <c:v>40.44</c:v>
                </c:pt>
                <c:pt idx="426">
                  <c:v>68.46</c:v>
                </c:pt>
                <c:pt idx="427">
                  <c:v>39.19</c:v>
                </c:pt>
                <c:pt idx="428">
                  <c:v>46.08</c:v>
                </c:pt>
                <c:pt idx="429">
                  <c:v>40.83</c:v>
                </c:pt>
                <c:pt idx="430">
                  <c:v>41.25</c:v>
                </c:pt>
                <c:pt idx="431">
                  <c:v>37.44999999999999</c:v>
                </c:pt>
                <c:pt idx="432">
                  <c:v>45.44999999999999</c:v>
                </c:pt>
                <c:pt idx="433">
                  <c:v>30.82999999999998</c:v>
                </c:pt>
                <c:pt idx="434">
                  <c:v>35.88</c:v>
                </c:pt>
                <c:pt idx="435">
                  <c:v>38.88</c:v>
                </c:pt>
                <c:pt idx="436">
                  <c:v>36.45999999999998</c:v>
                </c:pt>
                <c:pt idx="437">
                  <c:v>52.23000000000002</c:v>
                </c:pt>
                <c:pt idx="438">
                  <c:v>45.29000000000002</c:v>
                </c:pt>
                <c:pt idx="439">
                  <c:v>46.81</c:v>
                </c:pt>
                <c:pt idx="440">
                  <c:v>43.20999999999998</c:v>
                </c:pt>
                <c:pt idx="441">
                  <c:v>42.79000000000002</c:v>
                </c:pt>
                <c:pt idx="442">
                  <c:v>20.06</c:v>
                </c:pt>
                <c:pt idx="443">
                  <c:v>42.70999999999998</c:v>
                </c:pt>
                <c:pt idx="444">
                  <c:v>42.29000000000002</c:v>
                </c:pt>
                <c:pt idx="445">
                  <c:v>42.20999999999998</c:v>
                </c:pt>
                <c:pt idx="446">
                  <c:v>38.67000000000002</c:v>
                </c:pt>
                <c:pt idx="447">
                  <c:v>30.18000000000001</c:v>
                </c:pt>
                <c:pt idx="448">
                  <c:v>29.5</c:v>
                </c:pt>
                <c:pt idx="449">
                  <c:v>27.67000000000002</c:v>
                </c:pt>
                <c:pt idx="450">
                  <c:v>36.25</c:v>
                </c:pt>
                <c:pt idx="451">
                  <c:v>44.75</c:v>
                </c:pt>
                <c:pt idx="452">
                  <c:v>50.08</c:v>
                </c:pt>
                <c:pt idx="453">
                  <c:v>47.17000000000002</c:v>
                </c:pt>
                <c:pt idx="454">
                  <c:v>34.31</c:v>
                </c:pt>
                <c:pt idx="455">
                  <c:v>24.62</c:v>
                </c:pt>
                <c:pt idx="456">
                  <c:v>24.12</c:v>
                </c:pt>
                <c:pt idx="457">
                  <c:v>23.39999999999998</c:v>
                </c:pt>
                <c:pt idx="458">
                  <c:v>26.42000000000002</c:v>
                </c:pt>
                <c:pt idx="459">
                  <c:v>18.39999999999998</c:v>
                </c:pt>
                <c:pt idx="460">
                  <c:v>20.56</c:v>
                </c:pt>
                <c:pt idx="461">
                  <c:v>34.20999999999998</c:v>
                </c:pt>
                <c:pt idx="462">
                  <c:v>44.2</c:v>
                </c:pt>
                <c:pt idx="463">
                  <c:v>37.39999999999998</c:v>
                </c:pt>
                <c:pt idx="464">
                  <c:v>43.13000000000001</c:v>
                </c:pt>
                <c:pt idx="465">
                  <c:v>35.08</c:v>
                </c:pt>
                <c:pt idx="466">
                  <c:v>32.54000000000002</c:v>
                </c:pt>
                <c:pt idx="467">
                  <c:v>27.95999999999998</c:v>
                </c:pt>
                <c:pt idx="468">
                  <c:v>32.57</c:v>
                </c:pt>
                <c:pt idx="469">
                  <c:v>33.73000000000002</c:v>
                </c:pt>
                <c:pt idx="470">
                  <c:v>28.87999999999999</c:v>
                </c:pt>
                <c:pt idx="471">
                  <c:v>30.5</c:v>
                </c:pt>
                <c:pt idx="472">
                  <c:v>32.73000000000002</c:v>
                </c:pt>
                <c:pt idx="473">
                  <c:v>33.19</c:v>
                </c:pt>
                <c:pt idx="474">
                  <c:v>32.88</c:v>
                </c:pt>
                <c:pt idx="475">
                  <c:v>32.92000000000002</c:v>
                </c:pt>
                <c:pt idx="476">
                  <c:v>32.47000000000003</c:v>
                </c:pt>
                <c:pt idx="477">
                  <c:v>19.62999999999999</c:v>
                </c:pt>
                <c:pt idx="478">
                  <c:v>28.89999999999998</c:v>
                </c:pt>
                <c:pt idx="479">
                  <c:v>25.72000000000003</c:v>
                </c:pt>
                <c:pt idx="480">
                  <c:v>25.13999999999999</c:v>
                </c:pt>
                <c:pt idx="481">
                  <c:v>22.22000000000003</c:v>
                </c:pt>
                <c:pt idx="482">
                  <c:v>21.14999999999998</c:v>
                </c:pt>
                <c:pt idx="483">
                  <c:v>22.06</c:v>
                </c:pt>
                <c:pt idx="484">
                  <c:v>30.06999999999999</c:v>
                </c:pt>
                <c:pt idx="485">
                  <c:v>32.13000000000001</c:v>
                </c:pt>
                <c:pt idx="486">
                  <c:v>30.76999999999998</c:v>
                </c:pt>
                <c:pt idx="487">
                  <c:v>30.88999999999999</c:v>
                </c:pt>
                <c:pt idx="488">
                  <c:v>34.12000000000001</c:v>
                </c:pt>
                <c:pt idx="489">
                  <c:v>31.24000000000001</c:v>
                </c:pt>
                <c:pt idx="490">
                  <c:v>31.85000000000003</c:v>
                </c:pt>
                <c:pt idx="491">
                  <c:v>34.14999999999998</c:v>
                </c:pt>
                <c:pt idx="492">
                  <c:v>29.99000000000001</c:v>
                </c:pt>
                <c:pt idx="493">
                  <c:v>24.31999999999999</c:v>
                </c:pt>
                <c:pt idx="494">
                  <c:v>30.18999999999999</c:v>
                </c:pt>
                <c:pt idx="495">
                  <c:v>30.06999999999999</c:v>
                </c:pt>
                <c:pt idx="496">
                  <c:v>30.24000000000001</c:v>
                </c:pt>
                <c:pt idx="497">
                  <c:v>32.07</c:v>
                </c:pt>
                <c:pt idx="498">
                  <c:v>34.77999999999997</c:v>
                </c:pt>
                <c:pt idx="499">
                  <c:v>34.24000000000001</c:v>
                </c:pt>
                <c:pt idx="500">
                  <c:v>33.33</c:v>
                </c:pt>
                <c:pt idx="501">
                  <c:v>33.24000000000001</c:v>
                </c:pt>
                <c:pt idx="502">
                  <c:v>31.39999999999998</c:v>
                </c:pt>
                <c:pt idx="503">
                  <c:v>31.39999999999998</c:v>
                </c:pt>
                <c:pt idx="504">
                  <c:v>32.49000000000001</c:v>
                </c:pt>
                <c:pt idx="505">
                  <c:v>35.75</c:v>
                </c:pt>
                <c:pt idx="506">
                  <c:v>35.49000000000001</c:v>
                </c:pt>
                <c:pt idx="507">
                  <c:v>28.56999999999999</c:v>
                </c:pt>
                <c:pt idx="508">
                  <c:v>26.67000000000002</c:v>
                </c:pt>
                <c:pt idx="509">
                  <c:v>24.73000000000002</c:v>
                </c:pt>
                <c:pt idx="510">
                  <c:v>21.72000000000003</c:v>
                </c:pt>
                <c:pt idx="511">
                  <c:v>19.87999999999999</c:v>
                </c:pt>
                <c:pt idx="512">
                  <c:v>19.17000000000002</c:v>
                </c:pt>
                <c:pt idx="513">
                  <c:v>20.30000000000001</c:v>
                </c:pt>
                <c:pt idx="514">
                  <c:v>19.74000000000001</c:v>
                </c:pt>
                <c:pt idx="515">
                  <c:v>14.75999999999999</c:v>
                </c:pt>
                <c:pt idx="516">
                  <c:v>14.29000000000002</c:v>
                </c:pt>
                <c:pt idx="517">
                  <c:v>15.63</c:v>
                </c:pt>
                <c:pt idx="518">
                  <c:v>15.02999999999997</c:v>
                </c:pt>
                <c:pt idx="519">
                  <c:v>11.74000000000001</c:v>
                </c:pt>
                <c:pt idx="520">
                  <c:v>10.29000000000002</c:v>
                </c:pt>
                <c:pt idx="521">
                  <c:v>11.74000000000001</c:v>
                </c:pt>
                <c:pt idx="522">
                  <c:v>11.91000000000002</c:v>
                </c:pt>
                <c:pt idx="523">
                  <c:v>12.45</c:v>
                </c:pt>
                <c:pt idx="524">
                  <c:v>3.779999999999973</c:v>
                </c:pt>
                <c:pt idx="525">
                  <c:v>5.319999999999992</c:v>
                </c:pt>
                <c:pt idx="526">
                  <c:v>2.180000000000007</c:v>
                </c:pt>
                <c:pt idx="527">
                  <c:v>1.360000000000014</c:v>
                </c:pt>
                <c:pt idx="528">
                  <c:v>1.230000000000018</c:v>
                </c:pt>
                <c:pt idx="529">
                  <c:v>4.170000000000016</c:v>
                </c:pt>
                <c:pt idx="530">
                  <c:v>5.060000000000001</c:v>
                </c:pt>
                <c:pt idx="531">
                  <c:v>4.560000000000001</c:v>
                </c:pt>
                <c:pt idx="532">
                  <c:v>2.970000000000027</c:v>
                </c:pt>
                <c:pt idx="533">
                  <c:v>6.629999999999995</c:v>
                </c:pt>
                <c:pt idx="534">
                  <c:v>5.44999999999999</c:v>
                </c:pt>
                <c:pt idx="535">
                  <c:v>3.470000000000027</c:v>
                </c:pt>
                <c:pt idx="536">
                  <c:v>2.600000000000023</c:v>
                </c:pt>
                <c:pt idx="537">
                  <c:v>4.589999999999975</c:v>
                </c:pt>
                <c:pt idx="538">
                  <c:v>6.45999999999998</c:v>
                </c:pt>
                <c:pt idx="539">
                  <c:v>5.540000000000021</c:v>
                </c:pt>
                <c:pt idx="540">
                  <c:v>4.480000000000018</c:v>
                </c:pt>
                <c:pt idx="541">
                  <c:v>4.379999999999996</c:v>
                </c:pt>
                <c:pt idx="542">
                  <c:v>2.029999999999973</c:v>
                </c:pt>
                <c:pt idx="543">
                  <c:v>1.350000000000023</c:v>
                </c:pt>
                <c:pt idx="544">
                  <c:v>1.29000000000002</c:v>
                </c:pt>
                <c:pt idx="545">
                  <c:v>1.29000000000002</c:v>
                </c:pt>
                <c:pt idx="546">
                  <c:v>-1.639999999999986</c:v>
                </c:pt>
                <c:pt idx="547">
                  <c:v>-5.329999999999984</c:v>
                </c:pt>
                <c:pt idx="548">
                  <c:v>-7.649999999999977</c:v>
                </c:pt>
                <c:pt idx="549">
                  <c:v>-10.50999999999999</c:v>
                </c:pt>
                <c:pt idx="550">
                  <c:v>-10.93000000000001</c:v>
                </c:pt>
                <c:pt idx="551">
                  <c:v>-14.74000000000001</c:v>
                </c:pt>
                <c:pt idx="552">
                  <c:v>-11.32</c:v>
                </c:pt>
                <c:pt idx="553">
                  <c:v>-7.889999999999986</c:v>
                </c:pt>
                <c:pt idx="554">
                  <c:v>-8.550000000000013</c:v>
                </c:pt>
                <c:pt idx="555">
                  <c:v>-9.470000000000027</c:v>
                </c:pt>
                <c:pt idx="556">
                  <c:v>-6.620000000000004</c:v>
                </c:pt>
                <c:pt idx="557">
                  <c:v>-3.769999999999982</c:v>
                </c:pt>
                <c:pt idx="558">
                  <c:v>-6.069999999999992</c:v>
                </c:pt>
                <c:pt idx="559">
                  <c:v>-3.220000000000028</c:v>
                </c:pt>
                <c:pt idx="560">
                  <c:v>-10.37000000000001</c:v>
                </c:pt>
                <c:pt idx="561">
                  <c:v>-7.339999999999975</c:v>
                </c:pt>
                <c:pt idx="562">
                  <c:v>-5.199999999999989</c:v>
                </c:pt>
                <c:pt idx="563">
                  <c:v>-12.29000000000002</c:v>
                </c:pt>
                <c:pt idx="564">
                  <c:v>-8.910000000000025</c:v>
                </c:pt>
                <c:pt idx="565">
                  <c:v>-11.47000000000003</c:v>
                </c:pt>
                <c:pt idx="566">
                  <c:v>-8.920000000000017</c:v>
                </c:pt>
                <c:pt idx="567">
                  <c:v>-8.220000000000025</c:v>
                </c:pt>
                <c:pt idx="568">
                  <c:v>-9.99000000000001</c:v>
                </c:pt>
                <c:pt idx="569">
                  <c:v>-9.920000000000017</c:v>
                </c:pt>
                <c:pt idx="570">
                  <c:v>-10.58999999999998</c:v>
                </c:pt>
                <c:pt idx="571">
                  <c:v>-10.57</c:v>
                </c:pt>
                <c:pt idx="572">
                  <c:v>-16.48000000000001</c:v>
                </c:pt>
                <c:pt idx="573">
                  <c:v>-17.12</c:v>
                </c:pt>
                <c:pt idx="574">
                  <c:v>-19.19999999999999</c:v>
                </c:pt>
                <c:pt idx="575">
                  <c:v>-19.37</c:v>
                </c:pt>
                <c:pt idx="576">
                  <c:v>-17.63999999999999</c:v>
                </c:pt>
                <c:pt idx="577">
                  <c:v>-27.23000000000002</c:v>
                </c:pt>
                <c:pt idx="578">
                  <c:v>-9.930000000000005</c:v>
                </c:pt>
                <c:pt idx="579">
                  <c:v>-8.740000000000007</c:v>
                </c:pt>
                <c:pt idx="580">
                  <c:v>-11.62</c:v>
                </c:pt>
                <c:pt idx="581">
                  <c:v>-11.79000000000002</c:v>
                </c:pt>
                <c:pt idx="582">
                  <c:v>-8.69999999999999</c:v>
                </c:pt>
                <c:pt idx="583">
                  <c:v>-16.05000000000001</c:v>
                </c:pt>
                <c:pt idx="584">
                  <c:v>-12.57999999999999</c:v>
                </c:pt>
                <c:pt idx="585">
                  <c:v>-15.82</c:v>
                </c:pt>
                <c:pt idx="586">
                  <c:v>-16.55000000000001</c:v>
                </c:pt>
                <c:pt idx="587">
                  <c:v>-11.50999999999999</c:v>
                </c:pt>
                <c:pt idx="588">
                  <c:v>-11.54000000000002</c:v>
                </c:pt>
                <c:pt idx="589">
                  <c:v>-10.07999999999999</c:v>
                </c:pt>
                <c:pt idx="590">
                  <c:v>-7.699999999999989</c:v>
                </c:pt>
                <c:pt idx="591">
                  <c:v>-12.99000000000001</c:v>
                </c:pt>
                <c:pt idx="592">
                  <c:v>-10.76999999999998</c:v>
                </c:pt>
                <c:pt idx="593">
                  <c:v>-9.0</c:v>
                </c:pt>
                <c:pt idx="594">
                  <c:v>-9.889999999999988</c:v>
                </c:pt>
                <c:pt idx="595">
                  <c:v>-5.74000000000001</c:v>
                </c:pt>
                <c:pt idx="596">
                  <c:v>-12.24000000000001</c:v>
                </c:pt>
                <c:pt idx="597">
                  <c:v>-11.06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30-4C68-819D-DDC1CEE94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479960"/>
        <c:axId val="2133612824"/>
      </c:areaChart>
      <c:lineChart>
        <c:grouping val="standard"/>
        <c:varyColors val="0"/>
        <c:ser>
          <c:idx val="0"/>
          <c:order val="0"/>
          <c:tx>
            <c:strRef>
              <c:f>'Gee Kwi pricing'!$B$1</c:f>
              <c:strCache>
                <c:ptCount val="1"/>
                <c:pt idx="0">
                  <c:v>Geelong ASW</c:v>
                </c:pt>
              </c:strCache>
            </c:strRef>
          </c:tx>
          <c:spPr>
            <a:ln w="28575" cap="rnd">
              <a:solidFill>
                <a:srgbClr val="51AFFF"/>
              </a:solidFill>
              <a:round/>
            </a:ln>
            <a:effectLst/>
          </c:spPr>
          <c:marker>
            <c:symbol val="none"/>
          </c:marker>
          <c:cat>
            <c:numRef>
              <c:f>'Gee Kwi pricing'!$A$2:$A$4422</c:f>
              <c:numCache>
                <c:formatCode>m/d/yyyy</c:formatCode>
                <c:ptCount val="4421"/>
                <c:pt idx="0">
                  <c:v>43010.0</c:v>
                </c:pt>
                <c:pt idx="1">
                  <c:v>43011.0</c:v>
                </c:pt>
                <c:pt idx="2">
                  <c:v>43012.0</c:v>
                </c:pt>
                <c:pt idx="3">
                  <c:v>43013.0</c:v>
                </c:pt>
                <c:pt idx="4">
                  <c:v>43014.0</c:v>
                </c:pt>
                <c:pt idx="5">
                  <c:v>43017.0</c:v>
                </c:pt>
                <c:pt idx="6">
                  <c:v>43018.0</c:v>
                </c:pt>
                <c:pt idx="7">
                  <c:v>43019.0</c:v>
                </c:pt>
                <c:pt idx="8">
                  <c:v>43020.0</c:v>
                </c:pt>
                <c:pt idx="9">
                  <c:v>43021.0</c:v>
                </c:pt>
                <c:pt idx="10">
                  <c:v>43024.0</c:v>
                </c:pt>
                <c:pt idx="11">
                  <c:v>43025.0</c:v>
                </c:pt>
                <c:pt idx="12">
                  <c:v>43026.0</c:v>
                </c:pt>
                <c:pt idx="13">
                  <c:v>43027.0</c:v>
                </c:pt>
                <c:pt idx="14">
                  <c:v>43028.0</c:v>
                </c:pt>
                <c:pt idx="15">
                  <c:v>43031.0</c:v>
                </c:pt>
                <c:pt idx="16">
                  <c:v>43032.0</c:v>
                </c:pt>
                <c:pt idx="17">
                  <c:v>43033.0</c:v>
                </c:pt>
                <c:pt idx="18">
                  <c:v>43034.0</c:v>
                </c:pt>
                <c:pt idx="19">
                  <c:v>43035.0</c:v>
                </c:pt>
                <c:pt idx="20">
                  <c:v>43038.0</c:v>
                </c:pt>
                <c:pt idx="21">
                  <c:v>43039.0</c:v>
                </c:pt>
                <c:pt idx="22">
                  <c:v>43040.0</c:v>
                </c:pt>
                <c:pt idx="23">
                  <c:v>43041.0</c:v>
                </c:pt>
                <c:pt idx="24">
                  <c:v>43042.0</c:v>
                </c:pt>
                <c:pt idx="25">
                  <c:v>43045.0</c:v>
                </c:pt>
                <c:pt idx="26">
                  <c:v>43046.0</c:v>
                </c:pt>
                <c:pt idx="27">
                  <c:v>43047.0</c:v>
                </c:pt>
                <c:pt idx="28">
                  <c:v>43048.0</c:v>
                </c:pt>
                <c:pt idx="29">
                  <c:v>43049.0</c:v>
                </c:pt>
                <c:pt idx="30">
                  <c:v>43052.0</c:v>
                </c:pt>
                <c:pt idx="31">
                  <c:v>43053.0</c:v>
                </c:pt>
                <c:pt idx="32">
                  <c:v>43054.0</c:v>
                </c:pt>
                <c:pt idx="33">
                  <c:v>43055.0</c:v>
                </c:pt>
                <c:pt idx="34">
                  <c:v>43056.0</c:v>
                </c:pt>
                <c:pt idx="35">
                  <c:v>43059.0</c:v>
                </c:pt>
                <c:pt idx="36">
                  <c:v>43060.0</c:v>
                </c:pt>
                <c:pt idx="37">
                  <c:v>43061.0</c:v>
                </c:pt>
                <c:pt idx="38">
                  <c:v>43062.0</c:v>
                </c:pt>
                <c:pt idx="39">
                  <c:v>43063.0</c:v>
                </c:pt>
                <c:pt idx="40">
                  <c:v>43066.0</c:v>
                </c:pt>
                <c:pt idx="41">
                  <c:v>43067.0</c:v>
                </c:pt>
                <c:pt idx="42">
                  <c:v>43068.0</c:v>
                </c:pt>
                <c:pt idx="43">
                  <c:v>43069.0</c:v>
                </c:pt>
                <c:pt idx="44">
                  <c:v>43070.0</c:v>
                </c:pt>
                <c:pt idx="45">
                  <c:v>43073.0</c:v>
                </c:pt>
                <c:pt idx="46">
                  <c:v>43074.0</c:v>
                </c:pt>
                <c:pt idx="47">
                  <c:v>43075.0</c:v>
                </c:pt>
                <c:pt idx="48">
                  <c:v>43076.0</c:v>
                </c:pt>
                <c:pt idx="49">
                  <c:v>43077.0</c:v>
                </c:pt>
                <c:pt idx="50">
                  <c:v>43080.0</c:v>
                </c:pt>
                <c:pt idx="51">
                  <c:v>43081.0</c:v>
                </c:pt>
                <c:pt idx="52">
                  <c:v>43082.0</c:v>
                </c:pt>
                <c:pt idx="53">
                  <c:v>43083.0</c:v>
                </c:pt>
                <c:pt idx="54">
                  <c:v>43084.0</c:v>
                </c:pt>
                <c:pt idx="55">
                  <c:v>43087.0</c:v>
                </c:pt>
                <c:pt idx="56">
                  <c:v>43088.0</c:v>
                </c:pt>
                <c:pt idx="57">
                  <c:v>43089.0</c:v>
                </c:pt>
                <c:pt idx="58">
                  <c:v>43090.0</c:v>
                </c:pt>
                <c:pt idx="59">
                  <c:v>43091.0</c:v>
                </c:pt>
                <c:pt idx="60">
                  <c:v>43096.0</c:v>
                </c:pt>
                <c:pt idx="61">
                  <c:v>43097.0</c:v>
                </c:pt>
                <c:pt idx="62">
                  <c:v>43098.0</c:v>
                </c:pt>
                <c:pt idx="63">
                  <c:v>43102.0</c:v>
                </c:pt>
                <c:pt idx="64">
                  <c:v>43103.0</c:v>
                </c:pt>
                <c:pt idx="65">
                  <c:v>43104.0</c:v>
                </c:pt>
                <c:pt idx="66">
                  <c:v>43105.0</c:v>
                </c:pt>
                <c:pt idx="67">
                  <c:v>43108.0</c:v>
                </c:pt>
                <c:pt idx="68">
                  <c:v>43109.0</c:v>
                </c:pt>
                <c:pt idx="69">
                  <c:v>43110.0</c:v>
                </c:pt>
                <c:pt idx="70">
                  <c:v>43111.0</c:v>
                </c:pt>
                <c:pt idx="71">
                  <c:v>43112.0</c:v>
                </c:pt>
                <c:pt idx="72">
                  <c:v>43115.0</c:v>
                </c:pt>
                <c:pt idx="73">
                  <c:v>43116.0</c:v>
                </c:pt>
                <c:pt idx="74">
                  <c:v>43117.0</c:v>
                </c:pt>
                <c:pt idx="75">
                  <c:v>43118.0</c:v>
                </c:pt>
                <c:pt idx="76">
                  <c:v>43119.0</c:v>
                </c:pt>
                <c:pt idx="77">
                  <c:v>43122.0</c:v>
                </c:pt>
                <c:pt idx="78">
                  <c:v>43123.0</c:v>
                </c:pt>
                <c:pt idx="79">
                  <c:v>43124.0</c:v>
                </c:pt>
                <c:pt idx="80">
                  <c:v>43125.0</c:v>
                </c:pt>
                <c:pt idx="81">
                  <c:v>43129.0</c:v>
                </c:pt>
                <c:pt idx="82">
                  <c:v>43130.0</c:v>
                </c:pt>
                <c:pt idx="83">
                  <c:v>43131.0</c:v>
                </c:pt>
                <c:pt idx="84">
                  <c:v>43132.0</c:v>
                </c:pt>
                <c:pt idx="85">
                  <c:v>43133.0</c:v>
                </c:pt>
                <c:pt idx="86">
                  <c:v>43136.0</c:v>
                </c:pt>
                <c:pt idx="87">
                  <c:v>43137.0</c:v>
                </c:pt>
                <c:pt idx="88">
                  <c:v>43138.0</c:v>
                </c:pt>
                <c:pt idx="89">
                  <c:v>43139.0</c:v>
                </c:pt>
                <c:pt idx="90">
                  <c:v>43140.0</c:v>
                </c:pt>
                <c:pt idx="91">
                  <c:v>43143.0</c:v>
                </c:pt>
                <c:pt idx="92">
                  <c:v>43144.0</c:v>
                </c:pt>
                <c:pt idx="93">
                  <c:v>43145.0</c:v>
                </c:pt>
                <c:pt idx="94">
                  <c:v>43146.0</c:v>
                </c:pt>
                <c:pt idx="95">
                  <c:v>43147.0</c:v>
                </c:pt>
                <c:pt idx="96">
                  <c:v>43150.0</c:v>
                </c:pt>
                <c:pt idx="97">
                  <c:v>43151.0</c:v>
                </c:pt>
                <c:pt idx="98">
                  <c:v>43152.0</c:v>
                </c:pt>
                <c:pt idx="99">
                  <c:v>43153.0</c:v>
                </c:pt>
                <c:pt idx="100">
                  <c:v>43154.0</c:v>
                </c:pt>
                <c:pt idx="101">
                  <c:v>43157.0</c:v>
                </c:pt>
                <c:pt idx="102">
                  <c:v>43158.0</c:v>
                </c:pt>
                <c:pt idx="103">
                  <c:v>43159.0</c:v>
                </c:pt>
                <c:pt idx="104">
                  <c:v>43160.0</c:v>
                </c:pt>
                <c:pt idx="105">
                  <c:v>43161.0</c:v>
                </c:pt>
                <c:pt idx="106">
                  <c:v>43164.0</c:v>
                </c:pt>
                <c:pt idx="107">
                  <c:v>43165.0</c:v>
                </c:pt>
                <c:pt idx="108">
                  <c:v>43166.0</c:v>
                </c:pt>
                <c:pt idx="109">
                  <c:v>43167.0</c:v>
                </c:pt>
                <c:pt idx="110">
                  <c:v>43168.0</c:v>
                </c:pt>
                <c:pt idx="111">
                  <c:v>43171.0</c:v>
                </c:pt>
                <c:pt idx="112">
                  <c:v>43172.0</c:v>
                </c:pt>
                <c:pt idx="113">
                  <c:v>43173.0</c:v>
                </c:pt>
                <c:pt idx="114">
                  <c:v>43174.0</c:v>
                </c:pt>
                <c:pt idx="115">
                  <c:v>43175.0</c:v>
                </c:pt>
                <c:pt idx="116">
                  <c:v>43178.0</c:v>
                </c:pt>
                <c:pt idx="117">
                  <c:v>43179.0</c:v>
                </c:pt>
                <c:pt idx="118">
                  <c:v>43180.0</c:v>
                </c:pt>
                <c:pt idx="119">
                  <c:v>43181.0</c:v>
                </c:pt>
                <c:pt idx="120">
                  <c:v>43182.0</c:v>
                </c:pt>
                <c:pt idx="121">
                  <c:v>43185.0</c:v>
                </c:pt>
                <c:pt idx="122">
                  <c:v>43186.0</c:v>
                </c:pt>
                <c:pt idx="123">
                  <c:v>43187.0</c:v>
                </c:pt>
                <c:pt idx="124">
                  <c:v>43188.0</c:v>
                </c:pt>
                <c:pt idx="125">
                  <c:v>43193.0</c:v>
                </c:pt>
                <c:pt idx="126">
                  <c:v>43194.0</c:v>
                </c:pt>
                <c:pt idx="127">
                  <c:v>43195.0</c:v>
                </c:pt>
                <c:pt idx="128">
                  <c:v>43196.0</c:v>
                </c:pt>
                <c:pt idx="129">
                  <c:v>43199.0</c:v>
                </c:pt>
                <c:pt idx="130">
                  <c:v>43200.0</c:v>
                </c:pt>
                <c:pt idx="131">
                  <c:v>43201.0</c:v>
                </c:pt>
                <c:pt idx="132">
                  <c:v>43202.0</c:v>
                </c:pt>
                <c:pt idx="133">
                  <c:v>43203.0</c:v>
                </c:pt>
                <c:pt idx="134">
                  <c:v>43206.0</c:v>
                </c:pt>
                <c:pt idx="135">
                  <c:v>43207.0</c:v>
                </c:pt>
                <c:pt idx="136">
                  <c:v>43208.0</c:v>
                </c:pt>
                <c:pt idx="137">
                  <c:v>43209.0</c:v>
                </c:pt>
                <c:pt idx="138">
                  <c:v>43210.0</c:v>
                </c:pt>
                <c:pt idx="139">
                  <c:v>43213.0</c:v>
                </c:pt>
                <c:pt idx="140">
                  <c:v>43214.0</c:v>
                </c:pt>
                <c:pt idx="141">
                  <c:v>43216.0</c:v>
                </c:pt>
                <c:pt idx="142">
                  <c:v>43217.0</c:v>
                </c:pt>
                <c:pt idx="143">
                  <c:v>43220.0</c:v>
                </c:pt>
                <c:pt idx="144">
                  <c:v>43221.0</c:v>
                </c:pt>
                <c:pt idx="145">
                  <c:v>43222.0</c:v>
                </c:pt>
                <c:pt idx="146">
                  <c:v>43223.0</c:v>
                </c:pt>
                <c:pt idx="147">
                  <c:v>43224.0</c:v>
                </c:pt>
                <c:pt idx="148">
                  <c:v>43227.0</c:v>
                </c:pt>
                <c:pt idx="149">
                  <c:v>43228.0</c:v>
                </c:pt>
                <c:pt idx="150">
                  <c:v>43229.0</c:v>
                </c:pt>
                <c:pt idx="151">
                  <c:v>43230.0</c:v>
                </c:pt>
                <c:pt idx="152">
                  <c:v>43231.0</c:v>
                </c:pt>
                <c:pt idx="153">
                  <c:v>43234.0</c:v>
                </c:pt>
                <c:pt idx="154">
                  <c:v>43235.0</c:v>
                </c:pt>
                <c:pt idx="155">
                  <c:v>43236.0</c:v>
                </c:pt>
                <c:pt idx="156">
                  <c:v>43237.0</c:v>
                </c:pt>
                <c:pt idx="157">
                  <c:v>43238.0</c:v>
                </c:pt>
                <c:pt idx="158">
                  <c:v>43241.0</c:v>
                </c:pt>
                <c:pt idx="159">
                  <c:v>43242.0</c:v>
                </c:pt>
                <c:pt idx="160">
                  <c:v>43243.0</c:v>
                </c:pt>
                <c:pt idx="161">
                  <c:v>43244.0</c:v>
                </c:pt>
                <c:pt idx="162">
                  <c:v>43245.0</c:v>
                </c:pt>
                <c:pt idx="163">
                  <c:v>43248.0</c:v>
                </c:pt>
                <c:pt idx="164">
                  <c:v>43249.0</c:v>
                </c:pt>
                <c:pt idx="165">
                  <c:v>43250.0</c:v>
                </c:pt>
                <c:pt idx="166">
                  <c:v>43251.0</c:v>
                </c:pt>
                <c:pt idx="167">
                  <c:v>43252.0</c:v>
                </c:pt>
                <c:pt idx="168">
                  <c:v>43255.0</c:v>
                </c:pt>
                <c:pt idx="169">
                  <c:v>43256.0</c:v>
                </c:pt>
                <c:pt idx="170">
                  <c:v>43257.0</c:v>
                </c:pt>
                <c:pt idx="171">
                  <c:v>43258.0</c:v>
                </c:pt>
                <c:pt idx="172">
                  <c:v>43259.0</c:v>
                </c:pt>
                <c:pt idx="173">
                  <c:v>43262.0</c:v>
                </c:pt>
                <c:pt idx="174">
                  <c:v>43263.0</c:v>
                </c:pt>
                <c:pt idx="175">
                  <c:v>43264.0</c:v>
                </c:pt>
                <c:pt idx="176">
                  <c:v>43265.0</c:v>
                </c:pt>
                <c:pt idx="177">
                  <c:v>43266.0</c:v>
                </c:pt>
                <c:pt idx="178">
                  <c:v>43269.0</c:v>
                </c:pt>
                <c:pt idx="179">
                  <c:v>43270.0</c:v>
                </c:pt>
                <c:pt idx="180">
                  <c:v>43271.0</c:v>
                </c:pt>
                <c:pt idx="181">
                  <c:v>43272.0</c:v>
                </c:pt>
                <c:pt idx="182">
                  <c:v>43273.0</c:v>
                </c:pt>
                <c:pt idx="183">
                  <c:v>43276.0</c:v>
                </c:pt>
                <c:pt idx="184">
                  <c:v>43277.0</c:v>
                </c:pt>
                <c:pt idx="185">
                  <c:v>43278.0</c:v>
                </c:pt>
                <c:pt idx="186">
                  <c:v>43279.0</c:v>
                </c:pt>
                <c:pt idx="187">
                  <c:v>43280.0</c:v>
                </c:pt>
                <c:pt idx="188">
                  <c:v>43283.0</c:v>
                </c:pt>
                <c:pt idx="189">
                  <c:v>43284.0</c:v>
                </c:pt>
                <c:pt idx="190">
                  <c:v>43285.0</c:v>
                </c:pt>
                <c:pt idx="191">
                  <c:v>43286.0</c:v>
                </c:pt>
                <c:pt idx="192">
                  <c:v>43287.0</c:v>
                </c:pt>
                <c:pt idx="193">
                  <c:v>43290.0</c:v>
                </c:pt>
                <c:pt idx="194">
                  <c:v>43291.0</c:v>
                </c:pt>
                <c:pt idx="195">
                  <c:v>43292.0</c:v>
                </c:pt>
                <c:pt idx="196">
                  <c:v>43293.0</c:v>
                </c:pt>
                <c:pt idx="197">
                  <c:v>43294.0</c:v>
                </c:pt>
                <c:pt idx="198">
                  <c:v>43297.0</c:v>
                </c:pt>
                <c:pt idx="199">
                  <c:v>43298.0</c:v>
                </c:pt>
                <c:pt idx="200">
                  <c:v>43299.0</c:v>
                </c:pt>
                <c:pt idx="201">
                  <c:v>43300.0</c:v>
                </c:pt>
                <c:pt idx="202">
                  <c:v>43301.0</c:v>
                </c:pt>
                <c:pt idx="203">
                  <c:v>43304.0</c:v>
                </c:pt>
                <c:pt idx="204">
                  <c:v>43305.0</c:v>
                </c:pt>
                <c:pt idx="205">
                  <c:v>43306.0</c:v>
                </c:pt>
                <c:pt idx="206">
                  <c:v>43307.0</c:v>
                </c:pt>
                <c:pt idx="207">
                  <c:v>43308.0</c:v>
                </c:pt>
                <c:pt idx="208">
                  <c:v>43311.0</c:v>
                </c:pt>
                <c:pt idx="209">
                  <c:v>43312.0</c:v>
                </c:pt>
                <c:pt idx="210">
                  <c:v>43313.0</c:v>
                </c:pt>
                <c:pt idx="211">
                  <c:v>43314.0</c:v>
                </c:pt>
                <c:pt idx="212">
                  <c:v>43315.0</c:v>
                </c:pt>
                <c:pt idx="213">
                  <c:v>43318.0</c:v>
                </c:pt>
                <c:pt idx="214">
                  <c:v>43319.0</c:v>
                </c:pt>
                <c:pt idx="215">
                  <c:v>43320.0</c:v>
                </c:pt>
                <c:pt idx="216">
                  <c:v>43321.0</c:v>
                </c:pt>
                <c:pt idx="217">
                  <c:v>43322.0</c:v>
                </c:pt>
                <c:pt idx="218">
                  <c:v>43325.0</c:v>
                </c:pt>
                <c:pt idx="219">
                  <c:v>43326.0</c:v>
                </c:pt>
                <c:pt idx="220">
                  <c:v>43327.0</c:v>
                </c:pt>
                <c:pt idx="221">
                  <c:v>43328.0</c:v>
                </c:pt>
                <c:pt idx="222">
                  <c:v>43329.0</c:v>
                </c:pt>
                <c:pt idx="223">
                  <c:v>43332.0</c:v>
                </c:pt>
                <c:pt idx="224">
                  <c:v>43333.0</c:v>
                </c:pt>
                <c:pt idx="225">
                  <c:v>43334.0</c:v>
                </c:pt>
                <c:pt idx="226">
                  <c:v>43335.0</c:v>
                </c:pt>
                <c:pt idx="227">
                  <c:v>43336.0</c:v>
                </c:pt>
                <c:pt idx="228">
                  <c:v>43339.0</c:v>
                </c:pt>
                <c:pt idx="229">
                  <c:v>43340.0</c:v>
                </c:pt>
                <c:pt idx="230">
                  <c:v>43341.0</c:v>
                </c:pt>
                <c:pt idx="231">
                  <c:v>43342.0</c:v>
                </c:pt>
                <c:pt idx="232">
                  <c:v>43343.0</c:v>
                </c:pt>
                <c:pt idx="233">
                  <c:v>43346.0</c:v>
                </c:pt>
                <c:pt idx="234">
                  <c:v>43347.0</c:v>
                </c:pt>
                <c:pt idx="235">
                  <c:v>43348.0</c:v>
                </c:pt>
                <c:pt idx="236">
                  <c:v>43349.0</c:v>
                </c:pt>
                <c:pt idx="237">
                  <c:v>43350.0</c:v>
                </c:pt>
                <c:pt idx="238">
                  <c:v>43353.0</c:v>
                </c:pt>
                <c:pt idx="239">
                  <c:v>43354.0</c:v>
                </c:pt>
                <c:pt idx="240">
                  <c:v>43355.0</c:v>
                </c:pt>
                <c:pt idx="241">
                  <c:v>43356.0</c:v>
                </c:pt>
                <c:pt idx="242">
                  <c:v>43357.0</c:v>
                </c:pt>
                <c:pt idx="243">
                  <c:v>43360.0</c:v>
                </c:pt>
                <c:pt idx="244">
                  <c:v>43361.0</c:v>
                </c:pt>
                <c:pt idx="245">
                  <c:v>43362.0</c:v>
                </c:pt>
                <c:pt idx="246">
                  <c:v>43363.0</c:v>
                </c:pt>
                <c:pt idx="247">
                  <c:v>43364.0</c:v>
                </c:pt>
                <c:pt idx="248">
                  <c:v>43367.0</c:v>
                </c:pt>
                <c:pt idx="249">
                  <c:v>43368.0</c:v>
                </c:pt>
                <c:pt idx="250">
                  <c:v>43369.0</c:v>
                </c:pt>
                <c:pt idx="251">
                  <c:v>43370.0</c:v>
                </c:pt>
                <c:pt idx="252">
                  <c:v>43371.0</c:v>
                </c:pt>
                <c:pt idx="253">
                  <c:v>43374.0</c:v>
                </c:pt>
                <c:pt idx="254">
                  <c:v>43375.0</c:v>
                </c:pt>
                <c:pt idx="255">
                  <c:v>43376.0</c:v>
                </c:pt>
                <c:pt idx="256">
                  <c:v>43377.0</c:v>
                </c:pt>
                <c:pt idx="257">
                  <c:v>43378.0</c:v>
                </c:pt>
                <c:pt idx="258">
                  <c:v>43381.0</c:v>
                </c:pt>
                <c:pt idx="259">
                  <c:v>43382.0</c:v>
                </c:pt>
                <c:pt idx="260">
                  <c:v>43383.0</c:v>
                </c:pt>
                <c:pt idx="261">
                  <c:v>43384.0</c:v>
                </c:pt>
                <c:pt idx="262">
                  <c:v>43385.0</c:v>
                </c:pt>
                <c:pt idx="263">
                  <c:v>43388.0</c:v>
                </c:pt>
                <c:pt idx="264">
                  <c:v>43389.0</c:v>
                </c:pt>
                <c:pt idx="265">
                  <c:v>43390.0</c:v>
                </c:pt>
                <c:pt idx="266">
                  <c:v>43391.0</c:v>
                </c:pt>
                <c:pt idx="267">
                  <c:v>43392.0</c:v>
                </c:pt>
                <c:pt idx="268">
                  <c:v>43395.0</c:v>
                </c:pt>
                <c:pt idx="269">
                  <c:v>43396.0</c:v>
                </c:pt>
                <c:pt idx="270">
                  <c:v>43397.0</c:v>
                </c:pt>
                <c:pt idx="271">
                  <c:v>43398.0</c:v>
                </c:pt>
                <c:pt idx="272">
                  <c:v>43399.0</c:v>
                </c:pt>
                <c:pt idx="273">
                  <c:v>43402.0</c:v>
                </c:pt>
                <c:pt idx="274">
                  <c:v>43403.0</c:v>
                </c:pt>
                <c:pt idx="275">
                  <c:v>43404.0</c:v>
                </c:pt>
                <c:pt idx="276">
                  <c:v>43405.0</c:v>
                </c:pt>
                <c:pt idx="277">
                  <c:v>43406.0</c:v>
                </c:pt>
                <c:pt idx="278">
                  <c:v>43409.0</c:v>
                </c:pt>
                <c:pt idx="279">
                  <c:v>43410.0</c:v>
                </c:pt>
                <c:pt idx="280">
                  <c:v>43411.0</c:v>
                </c:pt>
                <c:pt idx="281">
                  <c:v>43412.0</c:v>
                </c:pt>
                <c:pt idx="282">
                  <c:v>43413.0</c:v>
                </c:pt>
                <c:pt idx="283">
                  <c:v>43416.0</c:v>
                </c:pt>
                <c:pt idx="284">
                  <c:v>43417.0</c:v>
                </c:pt>
                <c:pt idx="285">
                  <c:v>43418.0</c:v>
                </c:pt>
                <c:pt idx="286">
                  <c:v>43419.0</c:v>
                </c:pt>
                <c:pt idx="287">
                  <c:v>43420.0</c:v>
                </c:pt>
                <c:pt idx="288">
                  <c:v>43423.0</c:v>
                </c:pt>
                <c:pt idx="289">
                  <c:v>43424.0</c:v>
                </c:pt>
                <c:pt idx="290">
                  <c:v>43425.0</c:v>
                </c:pt>
                <c:pt idx="291">
                  <c:v>43426.0</c:v>
                </c:pt>
                <c:pt idx="292">
                  <c:v>43427.0</c:v>
                </c:pt>
                <c:pt idx="293">
                  <c:v>43430.0</c:v>
                </c:pt>
                <c:pt idx="294">
                  <c:v>43431.0</c:v>
                </c:pt>
                <c:pt idx="295">
                  <c:v>43432.0</c:v>
                </c:pt>
                <c:pt idx="296">
                  <c:v>43433.0</c:v>
                </c:pt>
                <c:pt idx="297">
                  <c:v>43434.0</c:v>
                </c:pt>
                <c:pt idx="298">
                  <c:v>43437.0</c:v>
                </c:pt>
                <c:pt idx="299">
                  <c:v>43438.0</c:v>
                </c:pt>
                <c:pt idx="300">
                  <c:v>43439.0</c:v>
                </c:pt>
                <c:pt idx="301">
                  <c:v>43440.0</c:v>
                </c:pt>
                <c:pt idx="302">
                  <c:v>43441.0</c:v>
                </c:pt>
                <c:pt idx="303">
                  <c:v>43444.0</c:v>
                </c:pt>
                <c:pt idx="304">
                  <c:v>43445.0</c:v>
                </c:pt>
                <c:pt idx="305">
                  <c:v>43446.0</c:v>
                </c:pt>
                <c:pt idx="306">
                  <c:v>43447.0</c:v>
                </c:pt>
                <c:pt idx="307">
                  <c:v>43448.0</c:v>
                </c:pt>
                <c:pt idx="308">
                  <c:v>43451.0</c:v>
                </c:pt>
                <c:pt idx="309">
                  <c:v>43452.0</c:v>
                </c:pt>
                <c:pt idx="310">
                  <c:v>43453.0</c:v>
                </c:pt>
                <c:pt idx="311">
                  <c:v>43454.0</c:v>
                </c:pt>
                <c:pt idx="312">
                  <c:v>43455.0</c:v>
                </c:pt>
                <c:pt idx="313">
                  <c:v>43458.0</c:v>
                </c:pt>
                <c:pt idx="314">
                  <c:v>43461.0</c:v>
                </c:pt>
                <c:pt idx="315">
                  <c:v>43462.0</c:v>
                </c:pt>
                <c:pt idx="316">
                  <c:v>43465.0</c:v>
                </c:pt>
                <c:pt idx="317">
                  <c:v>43467.0</c:v>
                </c:pt>
                <c:pt idx="318">
                  <c:v>43468.0</c:v>
                </c:pt>
                <c:pt idx="319">
                  <c:v>43469.0</c:v>
                </c:pt>
                <c:pt idx="320">
                  <c:v>43472.0</c:v>
                </c:pt>
                <c:pt idx="321">
                  <c:v>43473.0</c:v>
                </c:pt>
                <c:pt idx="322">
                  <c:v>43474.0</c:v>
                </c:pt>
                <c:pt idx="323">
                  <c:v>43475.0</c:v>
                </c:pt>
                <c:pt idx="324">
                  <c:v>43476.0</c:v>
                </c:pt>
                <c:pt idx="325">
                  <c:v>43479.0</c:v>
                </c:pt>
                <c:pt idx="326">
                  <c:v>43480.0</c:v>
                </c:pt>
                <c:pt idx="327">
                  <c:v>43481.0</c:v>
                </c:pt>
                <c:pt idx="328">
                  <c:v>43482.0</c:v>
                </c:pt>
                <c:pt idx="329">
                  <c:v>43483.0</c:v>
                </c:pt>
                <c:pt idx="330">
                  <c:v>43486.0</c:v>
                </c:pt>
                <c:pt idx="331">
                  <c:v>43487.0</c:v>
                </c:pt>
                <c:pt idx="332">
                  <c:v>43488.0</c:v>
                </c:pt>
                <c:pt idx="333">
                  <c:v>43489.0</c:v>
                </c:pt>
                <c:pt idx="334">
                  <c:v>43490.0</c:v>
                </c:pt>
                <c:pt idx="335">
                  <c:v>43494.0</c:v>
                </c:pt>
                <c:pt idx="336">
                  <c:v>43495.0</c:v>
                </c:pt>
                <c:pt idx="337">
                  <c:v>43496.0</c:v>
                </c:pt>
                <c:pt idx="338">
                  <c:v>43497.0</c:v>
                </c:pt>
                <c:pt idx="339">
                  <c:v>43500.0</c:v>
                </c:pt>
                <c:pt idx="340">
                  <c:v>43501.0</c:v>
                </c:pt>
                <c:pt idx="341">
                  <c:v>43502.0</c:v>
                </c:pt>
                <c:pt idx="342">
                  <c:v>43503.0</c:v>
                </c:pt>
                <c:pt idx="343">
                  <c:v>43504.0</c:v>
                </c:pt>
                <c:pt idx="344">
                  <c:v>43507.0</c:v>
                </c:pt>
                <c:pt idx="345">
                  <c:v>43508.0</c:v>
                </c:pt>
                <c:pt idx="346">
                  <c:v>43509.0</c:v>
                </c:pt>
                <c:pt idx="347">
                  <c:v>43510.0</c:v>
                </c:pt>
                <c:pt idx="348">
                  <c:v>43511.0</c:v>
                </c:pt>
                <c:pt idx="349">
                  <c:v>43514.0</c:v>
                </c:pt>
                <c:pt idx="350">
                  <c:v>43515.0</c:v>
                </c:pt>
                <c:pt idx="351">
                  <c:v>43516.0</c:v>
                </c:pt>
                <c:pt idx="352">
                  <c:v>43517.0</c:v>
                </c:pt>
                <c:pt idx="353">
                  <c:v>43518.0</c:v>
                </c:pt>
                <c:pt idx="354">
                  <c:v>43521.0</c:v>
                </c:pt>
                <c:pt idx="355">
                  <c:v>43522.0</c:v>
                </c:pt>
                <c:pt idx="356">
                  <c:v>43523.0</c:v>
                </c:pt>
                <c:pt idx="357">
                  <c:v>43524.0</c:v>
                </c:pt>
                <c:pt idx="358">
                  <c:v>43525.0</c:v>
                </c:pt>
                <c:pt idx="359">
                  <c:v>43528.0</c:v>
                </c:pt>
                <c:pt idx="360">
                  <c:v>43529.0</c:v>
                </c:pt>
                <c:pt idx="361">
                  <c:v>43530.0</c:v>
                </c:pt>
                <c:pt idx="362">
                  <c:v>43531.0</c:v>
                </c:pt>
                <c:pt idx="363">
                  <c:v>43532.0</c:v>
                </c:pt>
                <c:pt idx="364">
                  <c:v>43535.0</c:v>
                </c:pt>
                <c:pt idx="365">
                  <c:v>43536.0</c:v>
                </c:pt>
                <c:pt idx="366">
                  <c:v>43537.0</c:v>
                </c:pt>
                <c:pt idx="367">
                  <c:v>43538.0</c:v>
                </c:pt>
                <c:pt idx="368">
                  <c:v>43539.0</c:v>
                </c:pt>
                <c:pt idx="369">
                  <c:v>43542.0</c:v>
                </c:pt>
                <c:pt idx="370">
                  <c:v>43543.0</c:v>
                </c:pt>
                <c:pt idx="371">
                  <c:v>43544.0</c:v>
                </c:pt>
                <c:pt idx="372">
                  <c:v>43545.0</c:v>
                </c:pt>
                <c:pt idx="373">
                  <c:v>43546.0</c:v>
                </c:pt>
                <c:pt idx="374">
                  <c:v>43549.0</c:v>
                </c:pt>
                <c:pt idx="375">
                  <c:v>43550.0</c:v>
                </c:pt>
                <c:pt idx="376">
                  <c:v>43551.0</c:v>
                </c:pt>
                <c:pt idx="377">
                  <c:v>43552.0</c:v>
                </c:pt>
                <c:pt idx="378">
                  <c:v>43553.0</c:v>
                </c:pt>
                <c:pt idx="379">
                  <c:v>43556.0</c:v>
                </c:pt>
                <c:pt idx="380">
                  <c:v>43557.0</c:v>
                </c:pt>
                <c:pt idx="381">
                  <c:v>43558.0</c:v>
                </c:pt>
                <c:pt idx="382">
                  <c:v>43559.0</c:v>
                </c:pt>
                <c:pt idx="383">
                  <c:v>43560.0</c:v>
                </c:pt>
                <c:pt idx="384">
                  <c:v>43563.0</c:v>
                </c:pt>
                <c:pt idx="385">
                  <c:v>43564.0</c:v>
                </c:pt>
                <c:pt idx="386">
                  <c:v>43565.0</c:v>
                </c:pt>
                <c:pt idx="387">
                  <c:v>43566.0</c:v>
                </c:pt>
                <c:pt idx="388">
                  <c:v>43567.0</c:v>
                </c:pt>
                <c:pt idx="389">
                  <c:v>43570.0</c:v>
                </c:pt>
                <c:pt idx="390">
                  <c:v>43571.0</c:v>
                </c:pt>
                <c:pt idx="391">
                  <c:v>43572.0</c:v>
                </c:pt>
                <c:pt idx="392">
                  <c:v>43573.0</c:v>
                </c:pt>
                <c:pt idx="393">
                  <c:v>43578.0</c:v>
                </c:pt>
                <c:pt idx="394">
                  <c:v>43579.0</c:v>
                </c:pt>
                <c:pt idx="395">
                  <c:v>43581.0</c:v>
                </c:pt>
                <c:pt idx="396">
                  <c:v>43584.0</c:v>
                </c:pt>
                <c:pt idx="397">
                  <c:v>43585.0</c:v>
                </c:pt>
                <c:pt idx="398">
                  <c:v>43586.0</c:v>
                </c:pt>
                <c:pt idx="399">
                  <c:v>43587.0</c:v>
                </c:pt>
                <c:pt idx="400">
                  <c:v>43588.0</c:v>
                </c:pt>
                <c:pt idx="401">
                  <c:v>43591.0</c:v>
                </c:pt>
                <c:pt idx="402">
                  <c:v>43592.0</c:v>
                </c:pt>
                <c:pt idx="403">
                  <c:v>43593.0</c:v>
                </c:pt>
                <c:pt idx="404">
                  <c:v>43594.0</c:v>
                </c:pt>
                <c:pt idx="405">
                  <c:v>43595.0</c:v>
                </c:pt>
                <c:pt idx="406">
                  <c:v>43598.0</c:v>
                </c:pt>
                <c:pt idx="407">
                  <c:v>43599.0</c:v>
                </c:pt>
                <c:pt idx="408">
                  <c:v>43600.0</c:v>
                </c:pt>
                <c:pt idx="409">
                  <c:v>43601.0</c:v>
                </c:pt>
                <c:pt idx="410">
                  <c:v>43602.0</c:v>
                </c:pt>
                <c:pt idx="411">
                  <c:v>43605.0</c:v>
                </c:pt>
                <c:pt idx="412">
                  <c:v>43606.0</c:v>
                </c:pt>
                <c:pt idx="413">
                  <c:v>43607.0</c:v>
                </c:pt>
                <c:pt idx="414">
                  <c:v>43608.0</c:v>
                </c:pt>
                <c:pt idx="415">
                  <c:v>43609.0</c:v>
                </c:pt>
                <c:pt idx="416">
                  <c:v>43612.0</c:v>
                </c:pt>
                <c:pt idx="417">
                  <c:v>43613.0</c:v>
                </c:pt>
                <c:pt idx="418">
                  <c:v>43614.0</c:v>
                </c:pt>
                <c:pt idx="419">
                  <c:v>43615.0</c:v>
                </c:pt>
                <c:pt idx="420">
                  <c:v>43616.0</c:v>
                </c:pt>
                <c:pt idx="421">
                  <c:v>43619.0</c:v>
                </c:pt>
                <c:pt idx="422">
                  <c:v>43620.0</c:v>
                </c:pt>
                <c:pt idx="423">
                  <c:v>43621.0</c:v>
                </c:pt>
                <c:pt idx="424">
                  <c:v>43622.0</c:v>
                </c:pt>
                <c:pt idx="425">
                  <c:v>43623.0</c:v>
                </c:pt>
                <c:pt idx="426">
                  <c:v>43626.0</c:v>
                </c:pt>
                <c:pt idx="427">
                  <c:v>43627.0</c:v>
                </c:pt>
                <c:pt idx="428">
                  <c:v>43628.0</c:v>
                </c:pt>
                <c:pt idx="429">
                  <c:v>43629.0</c:v>
                </c:pt>
                <c:pt idx="430">
                  <c:v>43630.0</c:v>
                </c:pt>
                <c:pt idx="431">
                  <c:v>43633.0</c:v>
                </c:pt>
                <c:pt idx="432">
                  <c:v>43634.0</c:v>
                </c:pt>
                <c:pt idx="433">
                  <c:v>43635.0</c:v>
                </c:pt>
                <c:pt idx="434">
                  <c:v>43636.0</c:v>
                </c:pt>
                <c:pt idx="435">
                  <c:v>43637.0</c:v>
                </c:pt>
                <c:pt idx="436">
                  <c:v>43640.0</c:v>
                </c:pt>
                <c:pt idx="437">
                  <c:v>43641.0</c:v>
                </c:pt>
                <c:pt idx="438">
                  <c:v>43642.0</c:v>
                </c:pt>
                <c:pt idx="439">
                  <c:v>43643.0</c:v>
                </c:pt>
                <c:pt idx="440">
                  <c:v>43644.0</c:v>
                </c:pt>
                <c:pt idx="441">
                  <c:v>43647.0</c:v>
                </c:pt>
                <c:pt idx="442">
                  <c:v>43648.0</c:v>
                </c:pt>
                <c:pt idx="443">
                  <c:v>43649.0</c:v>
                </c:pt>
                <c:pt idx="444">
                  <c:v>43650.0</c:v>
                </c:pt>
                <c:pt idx="445">
                  <c:v>43651.0</c:v>
                </c:pt>
                <c:pt idx="446">
                  <c:v>43654.0</c:v>
                </c:pt>
                <c:pt idx="447">
                  <c:v>43655.0</c:v>
                </c:pt>
                <c:pt idx="448">
                  <c:v>43656.0</c:v>
                </c:pt>
                <c:pt idx="449">
                  <c:v>43657.0</c:v>
                </c:pt>
                <c:pt idx="450">
                  <c:v>43658.0</c:v>
                </c:pt>
                <c:pt idx="451">
                  <c:v>43661.0</c:v>
                </c:pt>
                <c:pt idx="452">
                  <c:v>43662.0</c:v>
                </c:pt>
                <c:pt idx="453">
                  <c:v>43663.0</c:v>
                </c:pt>
                <c:pt idx="454">
                  <c:v>43664.0</c:v>
                </c:pt>
                <c:pt idx="455">
                  <c:v>43665.0</c:v>
                </c:pt>
                <c:pt idx="456">
                  <c:v>43668.0</c:v>
                </c:pt>
                <c:pt idx="457">
                  <c:v>43669.0</c:v>
                </c:pt>
                <c:pt idx="458">
                  <c:v>43670.0</c:v>
                </c:pt>
                <c:pt idx="459">
                  <c:v>43671.0</c:v>
                </c:pt>
                <c:pt idx="460">
                  <c:v>43672.0</c:v>
                </c:pt>
                <c:pt idx="461">
                  <c:v>43675.0</c:v>
                </c:pt>
                <c:pt idx="462">
                  <c:v>43676.0</c:v>
                </c:pt>
                <c:pt idx="463">
                  <c:v>43677.0</c:v>
                </c:pt>
                <c:pt idx="464">
                  <c:v>43678.0</c:v>
                </c:pt>
                <c:pt idx="465">
                  <c:v>43679.0</c:v>
                </c:pt>
                <c:pt idx="466">
                  <c:v>43682.0</c:v>
                </c:pt>
                <c:pt idx="467">
                  <c:v>43683.0</c:v>
                </c:pt>
                <c:pt idx="468">
                  <c:v>43684.0</c:v>
                </c:pt>
                <c:pt idx="469">
                  <c:v>43685.0</c:v>
                </c:pt>
                <c:pt idx="470">
                  <c:v>43686.0</c:v>
                </c:pt>
                <c:pt idx="471">
                  <c:v>43689.0</c:v>
                </c:pt>
                <c:pt idx="472">
                  <c:v>43690.0</c:v>
                </c:pt>
                <c:pt idx="473">
                  <c:v>43691.0</c:v>
                </c:pt>
                <c:pt idx="474">
                  <c:v>43692.0</c:v>
                </c:pt>
                <c:pt idx="475">
                  <c:v>43693.0</c:v>
                </c:pt>
                <c:pt idx="476">
                  <c:v>43696.0</c:v>
                </c:pt>
                <c:pt idx="477">
                  <c:v>43697.0</c:v>
                </c:pt>
                <c:pt idx="478">
                  <c:v>43698.0</c:v>
                </c:pt>
                <c:pt idx="479">
                  <c:v>43699.0</c:v>
                </c:pt>
                <c:pt idx="480">
                  <c:v>43700.0</c:v>
                </c:pt>
                <c:pt idx="481">
                  <c:v>43703.0</c:v>
                </c:pt>
                <c:pt idx="482">
                  <c:v>43704.0</c:v>
                </c:pt>
                <c:pt idx="483">
                  <c:v>43705.0</c:v>
                </c:pt>
                <c:pt idx="484">
                  <c:v>43706.0</c:v>
                </c:pt>
                <c:pt idx="485">
                  <c:v>43707.0</c:v>
                </c:pt>
                <c:pt idx="486">
                  <c:v>43710.0</c:v>
                </c:pt>
                <c:pt idx="487">
                  <c:v>43711.0</c:v>
                </c:pt>
                <c:pt idx="488">
                  <c:v>43712.0</c:v>
                </c:pt>
                <c:pt idx="489">
                  <c:v>43713.0</c:v>
                </c:pt>
                <c:pt idx="490">
                  <c:v>43714.0</c:v>
                </c:pt>
                <c:pt idx="491">
                  <c:v>43717.0</c:v>
                </c:pt>
                <c:pt idx="492">
                  <c:v>43718.0</c:v>
                </c:pt>
                <c:pt idx="493">
                  <c:v>43719.0</c:v>
                </c:pt>
                <c:pt idx="494">
                  <c:v>43720.0</c:v>
                </c:pt>
                <c:pt idx="495">
                  <c:v>43721.0</c:v>
                </c:pt>
                <c:pt idx="496">
                  <c:v>43724.0</c:v>
                </c:pt>
                <c:pt idx="497">
                  <c:v>43725.0</c:v>
                </c:pt>
                <c:pt idx="498">
                  <c:v>43726.0</c:v>
                </c:pt>
                <c:pt idx="499">
                  <c:v>43727.0</c:v>
                </c:pt>
                <c:pt idx="500">
                  <c:v>43728.0</c:v>
                </c:pt>
                <c:pt idx="501">
                  <c:v>43731.0</c:v>
                </c:pt>
                <c:pt idx="502">
                  <c:v>43732.0</c:v>
                </c:pt>
                <c:pt idx="503">
                  <c:v>43733.0</c:v>
                </c:pt>
                <c:pt idx="504">
                  <c:v>43734.0</c:v>
                </c:pt>
                <c:pt idx="505">
                  <c:v>43735.0</c:v>
                </c:pt>
                <c:pt idx="506">
                  <c:v>43738.0</c:v>
                </c:pt>
                <c:pt idx="507">
                  <c:v>43739.0</c:v>
                </c:pt>
                <c:pt idx="508">
                  <c:v>43740.0</c:v>
                </c:pt>
                <c:pt idx="509">
                  <c:v>43741.0</c:v>
                </c:pt>
                <c:pt idx="510">
                  <c:v>43742.0</c:v>
                </c:pt>
                <c:pt idx="511">
                  <c:v>43745.0</c:v>
                </c:pt>
                <c:pt idx="512">
                  <c:v>43746.0</c:v>
                </c:pt>
                <c:pt idx="513">
                  <c:v>43747.0</c:v>
                </c:pt>
                <c:pt idx="514">
                  <c:v>43748.0</c:v>
                </c:pt>
                <c:pt idx="515">
                  <c:v>43749.0</c:v>
                </c:pt>
                <c:pt idx="516">
                  <c:v>43752.0</c:v>
                </c:pt>
                <c:pt idx="517">
                  <c:v>43753.0</c:v>
                </c:pt>
                <c:pt idx="518">
                  <c:v>43754.0</c:v>
                </c:pt>
                <c:pt idx="519">
                  <c:v>43755.0</c:v>
                </c:pt>
                <c:pt idx="520">
                  <c:v>43756.0</c:v>
                </c:pt>
                <c:pt idx="521">
                  <c:v>43759.0</c:v>
                </c:pt>
                <c:pt idx="522">
                  <c:v>43760.0</c:v>
                </c:pt>
                <c:pt idx="523">
                  <c:v>43761.0</c:v>
                </c:pt>
                <c:pt idx="524">
                  <c:v>43762.0</c:v>
                </c:pt>
                <c:pt idx="525">
                  <c:v>43763.0</c:v>
                </c:pt>
                <c:pt idx="526">
                  <c:v>43766.0</c:v>
                </c:pt>
                <c:pt idx="527">
                  <c:v>43767.0</c:v>
                </c:pt>
                <c:pt idx="528">
                  <c:v>43768.0</c:v>
                </c:pt>
                <c:pt idx="529">
                  <c:v>43769.0</c:v>
                </c:pt>
                <c:pt idx="530">
                  <c:v>43770.0</c:v>
                </c:pt>
                <c:pt idx="531">
                  <c:v>43773.0</c:v>
                </c:pt>
                <c:pt idx="532">
                  <c:v>43774.0</c:v>
                </c:pt>
                <c:pt idx="533">
                  <c:v>43775.0</c:v>
                </c:pt>
                <c:pt idx="534">
                  <c:v>43776.0</c:v>
                </c:pt>
                <c:pt idx="535">
                  <c:v>43777.0</c:v>
                </c:pt>
                <c:pt idx="536">
                  <c:v>43780.0</c:v>
                </c:pt>
                <c:pt idx="537">
                  <c:v>43781.0</c:v>
                </c:pt>
                <c:pt idx="538">
                  <c:v>43782.0</c:v>
                </c:pt>
                <c:pt idx="539">
                  <c:v>43783.0</c:v>
                </c:pt>
                <c:pt idx="540">
                  <c:v>43784.0</c:v>
                </c:pt>
                <c:pt idx="541">
                  <c:v>43787.0</c:v>
                </c:pt>
                <c:pt idx="542">
                  <c:v>43788.0</c:v>
                </c:pt>
                <c:pt idx="543">
                  <c:v>43789.0</c:v>
                </c:pt>
                <c:pt idx="544">
                  <c:v>43790.0</c:v>
                </c:pt>
                <c:pt idx="545">
                  <c:v>43791.0</c:v>
                </c:pt>
                <c:pt idx="546">
                  <c:v>43794.0</c:v>
                </c:pt>
                <c:pt idx="547">
                  <c:v>43795.0</c:v>
                </c:pt>
                <c:pt idx="548">
                  <c:v>43796.0</c:v>
                </c:pt>
                <c:pt idx="549">
                  <c:v>43797.0</c:v>
                </c:pt>
                <c:pt idx="550">
                  <c:v>43798.0</c:v>
                </c:pt>
                <c:pt idx="551">
                  <c:v>43801.0</c:v>
                </c:pt>
                <c:pt idx="552">
                  <c:v>43802.0</c:v>
                </c:pt>
                <c:pt idx="553">
                  <c:v>43803.0</c:v>
                </c:pt>
                <c:pt idx="554">
                  <c:v>43804.0</c:v>
                </c:pt>
                <c:pt idx="555">
                  <c:v>43805.0</c:v>
                </c:pt>
                <c:pt idx="556">
                  <c:v>43808.0</c:v>
                </c:pt>
                <c:pt idx="557">
                  <c:v>43809.0</c:v>
                </c:pt>
                <c:pt idx="558">
                  <c:v>43810.0</c:v>
                </c:pt>
                <c:pt idx="559">
                  <c:v>43811.0</c:v>
                </c:pt>
                <c:pt idx="560">
                  <c:v>43812.0</c:v>
                </c:pt>
                <c:pt idx="561">
                  <c:v>43815.0</c:v>
                </c:pt>
                <c:pt idx="562">
                  <c:v>43816.0</c:v>
                </c:pt>
                <c:pt idx="563">
                  <c:v>43817.0</c:v>
                </c:pt>
                <c:pt idx="564">
                  <c:v>43818.0</c:v>
                </c:pt>
                <c:pt idx="565">
                  <c:v>43819.0</c:v>
                </c:pt>
                <c:pt idx="566">
                  <c:v>43822.0</c:v>
                </c:pt>
                <c:pt idx="567">
                  <c:v>43823.0</c:v>
                </c:pt>
                <c:pt idx="568">
                  <c:v>43826.0</c:v>
                </c:pt>
                <c:pt idx="569">
                  <c:v>43829.0</c:v>
                </c:pt>
                <c:pt idx="570">
                  <c:v>43830.0</c:v>
                </c:pt>
                <c:pt idx="571">
                  <c:v>43832.0</c:v>
                </c:pt>
                <c:pt idx="572">
                  <c:v>43833.0</c:v>
                </c:pt>
                <c:pt idx="573">
                  <c:v>43836.0</c:v>
                </c:pt>
                <c:pt idx="574">
                  <c:v>43837.0</c:v>
                </c:pt>
                <c:pt idx="575">
                  <c:v>43838.0</c:v>
                </c:pt>
                <c:pt idx="576">
                  <c:v>43839.0</c:v>
                </c:pt>
                <c:pt idx="577">
                  <c:v>43840.0</c:v>
                </c:pt>
                <c:pt idx="578">
                  <c:v>43843.0</c:v>
                </c:pt>
                <c:pt idx="579">
                  <c:v>43844.0</c:v>
                </c:pt>
                <c:pt idx="580">
                  <c:v>43845.0</c:v>
                </c:pt>
                <c:pt idx="581">
                  <c:v>43846.0</c:v>
                </c:pt>
                <c:pt idx="582">
                  <c:v>43847.0</c:v>
                </c:pt>
                <c:pt idx="583">
                  <c:v>43850.0</c:v>
                </c:pt>
                <c:pt idx="584">
                  <c:v>43851.0</c:v>
                </c:pt>
                <c:pt idx="585">
                  <c:v>43852.0</c:v>
                </c:pt>
                <c:pt idx="586">
                  <c:v>43853.0</c:v>
                </c:pt>
                <c:pt idx="587">
                  <c:v>43854.0</c:v>
                </c:pt>
                <c:pt idx="588">
                  <c:v>43858.0</c:v>
                </c:pt>
                <c:pt idx="589">
                  <c:v>43859.0</c:v>
                </c:pt>
                <c:pt idx="590">
                  <c:v>43860.0</c:v>
                </c:pt>
                <c:pt idx="591">
                  <c:v>43861.0</c:v>
                </c:pt>
                <c:pt idx="592">
                  <c:v>43864.0</c:v>
                </c:pt>
                <c:pt idx="593">
                  <c:v>43865.0</c:v>
                </c:pt>
                <c:pt idx="594">
                  <c:v>43866.0</c:v>
                </c:pt>
                <c:pt idx="595">
                  <c:v>43867.0</c:v>
                </c:pt>
                <c:pt idx="596">
                  <c:v>43868.0</c:v>
                </c:pt>
                <c:pt idx="597">
                  <c:v>43871.0</c:v>
                </c:pt>
              </c:numCache>
            </c:numRef>
          </c:cat>
          <c:val>
            <c:numRef>
              <c:f>'Gee Kwi pricing'!$B$2:$B$4422</c:f>
              <c:numCache>
                <c:formatCode>General</c:formatCode>
                <c:ptCount val="4421"/>
                <c:pt idx="0">
                  <c:v>255.75</c:v>
                </c:pt>
                <c:pt idx="1">
                  <c:v>255.75</c:v>
                </c:pt>
                <c:pt idx="2">
                  <c:v>268.5</c:v>
                </c:pt>
                <c:pt idx="3">
                  <c:v>267.5</c:v>
                </c:pt>
                <c:pt idx="4">
                  <c:v>267.5</c:v>
                </c:pt>
                <c:pt idx="5">
                  <c:v>255.96</c:v>
                </c:pt>
                <c:pt idx="6">
                  <c:v>252.9</c:v>
                </c:pt>
                <c:pt idx="7">
                  <c:v>246.83</c:v>
                </c:pt>
                <c:pt idx="8">
                  <c:v>246.83</c:v>
                </c:pt>
                <c:pt idx="9">
                  <c:v>247.0</c:v>
                </c:pt>
                <c:pt idx="10">
                  <c:v>246.97</c:v>
                </c:pt>
                <c:pt idx="11">
                  <c:v>246.27</c:v>
                </c:pt>
                <c:pt idx="12">
                  <c:v>245.09</c:v>
                </c:pt>
                <c:pt idx="13">
                  <c:v>242.73</c:v>
                </c:pt>
                <c:pt idx="14">
                  <c:v>242.36</c:v>
                </c:pt>
                <c:pt idx="15">
                  <c:v>241.58</c:v>
                </c:pt>
                <c:pt idx="16">
                  <c:v>240.75</c:v>
                </c:pt>
                <c:pt idx="17">
                  <c:v>243.24</c:v>
                </c:pt>
                <c:pt idx="18">
                  <c:v>243.9</c:v>
                </c:pt>
                <c:pt idx="19">
                  <c:v>245.85</c:v>
                </c:pt>
                <c:pt idx="20">
                  <c:v>243.88</c:v>
                </c:pt>
                <c:pt idx="21">
                  <c:v>244.44</c:v>
                </c:pt>
                <c:pt idx="22">
                  <c:v>242.9</c:v>
                </c:pt>
                <c:pt idx="23">
                  <c:v>243.4</c:v>
                </c:pt>
                <c:pt idx="24">
                  <c:v>243.94</c:v>
                </c:pt>
                <c:pt idx="25">
                  <c:v>245.0</c:v>
                </c:pt>
                <c:pt idx="26">
                  <c:v>241.75</c:v>
                </c:pt>
                <c:pt idx="27">
                  <c:v>243.83</c:v>
                </c:pt>
                <c:pt idx="28">
                  <c:v>244.93</c:v>
                </c:pt>
                <c:pt idx="29">
                  <c:v>244.14</c:v>
                </c:pt>
                <c:pt idx="30">
                  <c:v>241.6</c:v>
                </c:pt>
                <c:pt idx="31">
                  <c:v>240.8</c:v>
                </c:pt>
                <c:pt idx="32">
                  <c:v>241.66</c:v>
                </c:pt>
                <c:pt idx="33">
                  <c:v>244.14</c:v>
                </c:pt>
                <c:pt idx="34">
                  <c:v>244.9</c:v>
                </c:pt>
                <c:pt idx="35">
                  <c:v>247.33</c:v>
                </c:pt>
                <c:pt idx="36">
                  <c:v>247.03</c:v>
                </c:pt>
                <c:pt idx="37">
                  <c:v>249.66</c:v>
                </c:pt>
                <c:pt idx="38">
                  <c:v>249.03</c:v>
                </c:pt>
                <c:pt idx="39">
                  <c:v>250.63</c:v>
                </c:pt>
                <c:pt idx="40">
                  <c:v>250.02</c:v>
                </c:pt>
                <c:pt idx="41">
                  <c:v>250.88</c:v>
                </c:pt>
                <c:pt idx="42">
                  <c:v>252.8</c:v>
                </c:pt>
                <c:pt idx="43">
                  <c:v>257.42</c:v>
                </c:pt>
                <c:pt idx="44">
                  <c:v>257.2099999999999</c:v>
                </c:pt>
                <c:pt idx="45">
                  <c:v>255.66</c:v>
                </c:pt>
                <c:pt idx="46">
                  <c:v>254.18</c:v>
                </c:pt>
                <c:pt idx="47">
                  <c:v>254.4</c:v>
                </c:pt>
                <c:pt idx="48">
                  <c:v>252.24</c:v>
                </c:pt>
                <c:pt idx="49">
                  <c:v>250.74</c:v>
                </c:pt>
                <c:pt idx="50">
                  <c:v>247.58</c:v>
                </c:pt>
                <c:pt idx="51">
                  <c:v>247.5</c:v>
                </c:pt>
                <c:pt idx="52">
                  <c:v>245.35</c:v>
                </c:pt>
                <c:pt idx="53">
                  <c:v>244.41</c:v>
                </c:pt>
                <c:pt idx="54">
                  <c:v>243.31</c:v>
                </c:pt>
                <c:pt idx="55">
                  <c:v>241.01</c:v>
                </c:pt>
                <c:pt idx="56">
                  <c:v>241.15</c:v>
                </c:pt>
                <c:pt idx="57">
                  <c:v>241.68</c:v>
                </c:pt>
                <c:pt idx="58">
                  <c:v>241.57</c:v>
                </c:pt>
                <c:pt idx="59">
                  <c:v>240.35</c:v>
                </c:pt>
                <c:pt idx="60">
                  <c:v>237.72</c:v>
                </c:pt>
                <c:pt idx="61">
                  <c:v>237.32</c:v>
                </c:pt>
                <c:pt idx="62">
                  <c:v>236.96</c:v>
                </c:pt>
                <c:pt idx="63">
                  <c:v>237.31</c:v>
                </c:pt>
                <c:pt idx="64">
                  <c:v>238.71</c:v>
                </c:pt>
                <c:pt idx="65">
                  <c:v>238.51</c:v>
                </c:pt>
                <c:pt idx="66">
                  <c:v>242.35</c:v>
                </c:pt>
                <c:pt idx="67">
                  <c:v>242.72</c:v>
                </c:pt>
                <c:pt idx="68">
                  <c:v>243.63</c:v>
                </c:pt>
                <c:pt idx="69">
                  <c:v>245.43</c:v>
                </c:pt>
                <c:pt idx="70">
                  <c:v>245.32</c:v>
                </c:pt>
                <c:pt idx="71">
                  <c:v>244.31</c:v>
                </c:pt>
                <c:pt idx="72">
                  <c:v>241.89</c:v>
                </c:pt>
                <c:pt idx="73">
                  <c:v>242.46</c:v>
                </c:pt>
                <c:pt idx="74">
                  <c:v>241.78</c:v>
                </c:pt>
                <c:pt idx="75">
                  <c:v>243.08</c:v>
                </c:pt>
                <c:pt idx="76">
                  <c:v>242.67</c:v>
                </c:pt>
                <c:pt idx="77">
                  <c:v>242.17</c:v>
                </c:pt>
                <c:pt idx="78">
                  <c:v>242.25</c:v>
                </c:pt>
                <c:pt idx="79">
                  <c:v>242.9</c:v>
                </c:pt>
                <c:pt idx="80">
                  <c:v>243.81</c:v>
                </c:pt>
                <c:pt idx="81">
                  <c:v>243.83</c:v>
                </c:pt>
                <c:pt idx="82">
                  <c:v>244.38</c:v>
                </c:pt>
                <c:pt idx="83">
                  <c:v>244.88</c:v>
                </c:pt>
                <c:pt idx="84">
                  <c:v>245.64</c:v>
                </c:pt>
                <c:pt idx="85">
                  <c:v>245.65</c:v>
                </c:pt>
                <c:pt idx="86">
                  <c:v>247.32</c:v>
                </c:pt>
                <c:pt idx="87">
                  <c:v>247.49</c:v>
                </c:pt>
                <c:pt idx="88">
                  <c:v>249.29</c:v>
                </c:pt>
                <c:pt idx="89">
                  <c:v>252.66</c:v>
                </c:pt>
                <c:pt idx="90">
                  <c:v>253.04</c:v>
                </c:pt>
                <c:pt idx="91">
                  <c:v>253.13</c:v>
                </c:pt>
                <c:pt idx="92">
                  <c:v>255.46</c:v>
                </c:pt>
                <c:pt idx="93">
                  <c:v>257.29</c:v>
                </c:pt>
                <c:pt idx="94">
                  <c:v>257.3399999999999</c:v>
                </c:pt>
                <c:pt idx="95">
                  <c:v>257.19</c:v>
                </c:pt>
                <c:pt idx="96">
                  <c:v>256.99</c:v>
                </c:pt>
                <c:pt idx="97">
                  <c:v>257.69</c:v>
                </c:pt>
                <c:pt idx="98">
                  <c:v>256.6600000000001</c:v>
                </c:pt>
                <c:pt idx="99">
                  <c:v>256.13</c:v>
                </c:pt>
                <c:pt idx="100">
                  <c:v>256.27</c:v>
                </c:pt>
                <c:pt idx="101">
                  <c:v>256.08</c:v>
                </c:pt>
                <c:pt idx="102">
                  <c:v>256.4299999999999</c:v>
                </c:pt>
                <c:pt idx="103">
                  <c:v>257.29</c:v>
                </c:pt>
                <c:pt idx="104">
                  <c:v>259.12</c:v>
                </c:pt>
                <c:pt idx="105">
                  <c:v>264.06</c:v>
                </c:pt>
                <c:pt idx="106">
                  <c:v>261.97</c:v>
                </c:pt>
                <c:pt idx="107">
                  <c:v>263.44</c:v>
                </c:pt>
                <c:pt idx="108">
                  <c:v>262.94</c:v>
                </c:pt>
                <c:pt idx="109">
                  <c:v>262.87</c:v>
                </c:pt>
                <c:pt idx="110">
                  <c:v>262.6600000000001</c:v>
                </c:pt>
                <c:pt idx="111">
                  <c:v>258.19</c:v>
                </c:pt>
                <c:pt idx="112">
                  <c:v>262.2099999999999</c:v>
                </c:pt>
                <c:pt idx="113">
                  <c:v>260.69</c:v>
                </c:pt>
                <c:pt idx="114">
                  <c:v>260.73</c:v>
                </c:pt>
                <c:pt idx="115">
                  <c:v>261.6</c:v>
                </c:pt>
                <c:pt idx="116">
                  <c:v>258.58</c:v>
                </c:pt>
                <c:pt idx="117">
                  <c:v>255.65</c:v>
                </c:pt>
                <c:pt idx="118">
                  <c:v>255.71</c:v>
                </c:pt>
                <c:pt idx="119">
                  <c:v>256.38</c:v>
                </c:pt>
                <c:pt idx="120">
                  <c:v>257.94</c:v>
                </c:pt>
                <c:pt idx="121">
                  <c:v>257.94</c:v>
                </c:pt>
                <c:pt idx="122">
                  <c:v>257.69</c:v>
                </c:pt>
                <c:pt idx="123">
                  <c:v>257.08</c:v>
                </c:pt>
                <c:pt idx="124">
                  <c:v>257.02</c:v>
                </c:pt>
                <c:pt idx="125">
                  <c:v>257.63</c:v>
                </c:pt>
                <c:pt idx="126">
                  <c:v>259.75</c:v>
                </c:pt>
                <c:pt idx="127">
                  <c:v>261.41</c:v>
                </c:pt>
                <c:pt idx="128">
                  <c:v>263.6600000000001</c:v>
                </c:pt>
                <c:pt idx="129">
                  <c:v>265.97</c:v>
                </c:pt>
                <c:pt idx="130">
                  <c:v>268.61</c:v>
                </c:pt>
                <c:pt idx="131">
                  <c:v>268.49</c:v>
                </c:pt>
                <c:pt idx="132">
                  <c:v>268.7099999999999</c:v>
                </c:pt>
                <c:pt idx="133">
                  <c:v>268.91</c:v>
                </c:pt>
                <c:pt idx="134">
                  <c:v>267.2799999999999</c:v>
                </c:pt>
                <c:pt idx="135">
                  <c:v>267.75</c:v>
                </c:pt>
                <c:pt idx="136">
                  <c:v>269.0299999999999</c:v>
                </c:pt>
                <c:pt idx="137">
                  <c:v>271.5899999999999</c:v>
                </c:pt>
                <c:pt idx="138">
                  <c:v>272.9299999999999</c:v>
                </c:pt>
                <c:pt idx="139">
                  <c:v>271.07</c:v>
                </c:pt>
                <c:pt idx="140">
                  <c:v>271.5</c:v>
                </c:pt>
                <c:pt idx="141">
                  <c:v>277.25</c:v>
                </c:pt>
                <c:pt idx="142">
                  <c:v>277.41</c:v>
                </c:pt>
                <c:pt idx="143">
                  <c:v>279.2799999999999</c:v>
                </c:pt>
                <c:pt idx="144">
                  <c:v>284.91</c:v>
                </c:pt>
                <c:pt idx="145">
                  <c:v>288.88</c:v>
                </c:pt>
                <c:pt idx="146">
                  <c:v>287.25</c:v>
                </c:pt>
                <c:pt idx="147">
                  <c:v>292.19</c:v>
                </c:pt>
                <c:pt idx="148">
                  <c:v>291.5</c:v>
                </c:pt>
                <c:pt idx="149">
                  <c:v>289.6600000000001</c:v>
                </c:pt>
                <c:pt idx="150">
                  <c:v>290.13</c:v>
                </c:pt>
                <c:pt idx="151">
                  <c:v>293.31</c:v>
                </c:pt>
                <c:pt idx="152">
                  <c:v>294.94</c:v>
                </c:pt>
                <c:pt idx="153">
                  <c:v>295.35</c:v>
                </c:pt>
                <c:pt idx="154">
                  <c:v>296.97</c:v>
                </c:pt>
                <c:pt idx="155">
                  <c:v>296.97</c:v>
                </c:pt>
                <c:pt idx="156">
                  <c:v>299.94</c:v>
                </c:pt>
                <c:pt idx="157">
                  <c:v>302.88</c:v>
                </c:pt>
                <c:pt idx="158">
                  <c:v>307.29</c:v>
                </c:pt>
                <c:pt idx="159">
                  <c:v>305.0</c:v>
                </c:pt>
                <c:pt idx="160">
                  <c:v>305.82</c:v>
                </c:pt>
                <c:pt idx="161">
                  <c:v>305.91</c:v>
                </c:pt>
                <c:pt idx="162">
                  <c:v>306.54</c:v>
                </c:pt>
                <c:pt idx="163">
                  <c:v>307.69</c:v>
                </c:pt>
                <c:pt idx="164">
                  <c:v>313.3</c:v>
                </c:pt>
                <c:pt idx="165">
                  <c:v>312.0</c:v>
                </c:pt>
                <c:pt idx="166">
                  <c:v>312.29</c:v>
                </c:pt>
                <c:pt idx="167">
                  <c:v>312.07</c:v>
                </c:pt>
                <c:pt idx="168">
                  <c:v>312.41</c:v>
                </c:pt>
                <c:pt idx="169">
                  <c:v>312.8999999999999</c:v>
                </c:pt>
                <c:pt idx="170">
                  <c:v>311.83</c:v>
                </c:pt>
                <c:pt idx="171">
                  <c:v>314.29</c:v>
                </c:pt>
                <c:pt idx="172">
                  <c:v>314.29</c:v>
                </c:pt>
                <c:pt idx="173">
                  <c:v>297.2799999999999</c:v>
                </c:pt>
                <c:pt idx="174">
                  <c:v>312.64</c:v>
                </c:pt>
                <c:pt idx="175">
                  <c:v>314.0</c:v>
                </c:pt>
                <c:pt idx="176">
                  <c:v>312.47</c:v>
                </c:pt>
                <c:pt idx="177">
                  <c:v>312.61</c:v>
                </c:pt>
                <c:pt idx="178">
                  <c:v>313.9299999999999</c:v>
                </c:pt>
                <c:pt idx="179">
                  <c:v>312.18</c:v>
                </c:pt>
                <c:pt idx="180">
                  <c:v>311.97</c:v>
                </c:pt>
                <c:pt idx="181">
                  <c:v>313.14</c:v>
                </c:pt>
                <c:pt idx="182">
                  <c:v>312.1600000000001</c:v>
                </c:pt>
                <c:pt idx="183">
                  <c:v>313.36</c:v>
                </c:pt>
                <c:pt idx="184">
                  <c:v>309.69</c:v>
                </c:pt>
                <c:pt idx="185">
                  <c:v>308.87</c:v>
                </c:pt>
                <c:pt idx="186">
                  <c:v>308.7099999999999</c:v>
                </c:pt>
                <c:pt idx="187">
                  <c:v>308.7099999999999</c:v>
                </c:pt>
                <c:pt idx="188">
                  <c:v>309.92</c:v>
                </c:pt>
                <c:pt idx="189">
                  <c:v>308.7099999999999</c:v>
                </c:pt>
                <c:pt idx="190">
                  <c:v>307.7099999999999</c:v>
                </c:pt>
                <c:pt idx="191">
                  <c:v>305.31</c:v>
                </c:pt>
                <c:pt idx="192">
                  <c:v>306.65</c:v>
                </c:pt>
                <c:pt idx="193">
                  <c:v>306.27</c:v>
                </c:pt>
                <c:pt idx="194">
                  <c:v>305.55</c:v>
                </c:pt>
                <c:pt idx="195">
                  <c:v>304.27</c:v>
                </c:pt>
                <c:pt idx="196">
                  <c:v>302.2</c:v>
                </c:pt>
                <c:pt idx="197">
                  <c:v>302.5899999999999</c:v>
                </c:pt>
                <c:pt idx="198">
                  <c:v>304.69</c:v>
                </c:pt>
                <c:pt idx="199">
                  <c:v>305.8399999999999</c:v>
                </c:pt>
                <c:pt idx="200">
                  <c:v>308.5899999999999</c:v>
                </c:pt>
                <c:pt idx="201">
                  <c:v>311.2</c:v>
                </c:pt>
                <c:pt idx="202">
                  <c:v>314.61</c:v>
                </c:pt>
                <c:pt idx="203">
                  <c:v>321.13</c:v>
                </c:pt>
                <c:pt idx="204">
                  <c:v>320.11</c:v>
                </c:pt>
                <c:pt idx="205">
                  <c:v>323.42</c:v>
                </c:pt>
                <c:pt idx="206">
                  <c:v>336.4</c:v>
                </c:pt>
                <c:pt idx="207">
                  <c:v>337.18</c:v>
                </c:pt>
                <c:pt idx="208">
                  <c:v>341.64</c:v>
                </c:pt>
                <c:pt idx="209">
                  <c:v>342.61</c:v>
                </c:pt>
                <c:pt idx="210">
                  <c:v>347.68</c:v>
                </c:pt>
                <c:pt idx="211">
                  <c:v>353.35</c:v>
                </c:pt>
                <c:pt idx="212">
                  <c:v>355.18</c:v>
                </c:pt>
                <c:pt idx="213">
                  <c:v>362.97</c:v>
                </c:pt>
                <c:pt idx="214">
                  <c:v>368.83</c:v>
                </c:pt>
                <c:pt idx="215">
                  <c:v>369.7</c:v>
                </c:pt>
                <c:pt idx="216">
                  <c:v>379.0</c:v>
                </c:pt>
                <c:pt idx="217">
                  <c:v>379.86</c:v>
                </c:pt>
                <c:pt idx="218">
                  <c:v>377.12</c:v>
                </c:pt>
                <c:pt idx="219">
                  <c:v>379.08</c:v>
                </c:pt>
                <c:pt idx="220">
                  <c:v>379.14</c:v>
                </c:pt>
                <c:pt idx="221">
                  <c:v>380.4299999999999</c:v>
                </c:pt>
                <c:pt idx="222">
                  <c:v>380.52</c:v>
                </c:pt>
                <c:pt idx="223">
                  <c:v>386.33</c:v>
                </c:pt>
                <c:pt idx="224">
                  <c:v>389.6</c:v>
                </c:pt>
                <c:pt idx="225">
                  <c:v>390.51</c:v>
                </c:pt>
                <c:pt idx="226">
                  <c:v>387.8</c:v>
                </c:pt>
                <c:pt idx="227">
                  <c:v>385.0</c:v>
                </c:pt>
                <c:pt idx="228">
                  <c:v>380.78</c:v>
                </c:pt>
                <c:pt idx="229">
                  <c:v>381.96</c:v>
                </c:pt>
                <c:pt idx="230">
                  <c:v>379.05</c:v>
                </c:pt>
                <c:pt idx="231">
                  <c:v>382.02</c:v>
                </c:pt>
                <c:pt idx="232">
                  <c:v>383.8</c:v>
                </c:pt>
                <c:pt idx="233">
                  <c:v>389.25</c:v>
                </c:pt>
                <c:pt idx="234">
                  <c:v>384.71</c:v>
                </c:pt>
                <c:pt idx="235">
                  <c:v>387.08</c:v>
                </c:pt>
                <c:pt idx="236">
                  <c:v>384.66</c:v>
                </c:pt>
                <c:pt idx="237">
                  <c:v>393.32</c:v>
                </c:pt>
                <c:pt idx="238">
                  <c:v>394.42</c:v>
                </c:pt>
                <c:pt idx="239">
                  <c:v>390.14</c:v>
                </c:pt>
                <c:pt idx="240">
                  <c:v>397.6</c:v>
                </c:pt>
                <c:pt idx="241">
                  <c:v>398.14</c:v>
                </c:pt>
                <c:pt idx="242">
                  <c:v>398.87</c:v>
                </c:pt>
                <c:pt idx="243">
                  <c:v>404.42</c:v>
                </c:pt>
                <c:pt idx="244">
                  <c:v>401.32</c:v>
                </c:pt>
                <c:pt idx="245">
                  <c:v>415.42</c:v>
                </c:pt>
                <c:pt idx="246">
                  <c:v>416.69</c:v>
                </c:pt>
                <c:pt idx="247">
                  <c:v>416.69</c:v>
                </c:pt>
                <c:pt idx="248">
                  <c:v>415.8</c:v>
                </c:pt>
                <c:pt idx="249">
                  <c:v>421.32</c:v>
                </c:pt>
                <c:pt idx="250">
                  <c:v>420.44</c:v>
                </c:pt>
                <c:pt idx="251">
                  <c:v>421.03</c:v>
                </c:pt>
                <c:pt idx="252">
                  <c:v>421.68</c:v>
                </c:pt>
                <c:pt idx="253">
                  <c:v>440.71</c:v>
                </c:pt>
                <c:pt idx="254">
                  <c:v>440.71</c:v>
                </c:pt>
                <c:pt idx="255">
                  <c:v>440.71</c:v>
                </c:pt>
                <c:pt idx="256">
                  <c:v>440.71</c:v>
                </c:pt>
                <c:pt idx="257">
                  <c:v>440.71</c:v>
                </c:pt>
                <c:pt idx="258">
                  <c:v>435.71</c:v>
                </c:pt>
                <c:pt idx="259">
                  <c:v>433.71</c:v>
                </c:pt>
                <c:pt idx="260">
                  <c:v>416.17</c:v>
                </c:pt>
                <c:pt idx="261">
                  <c:v>423.77</c:v>
                </c:pt>
                <c:pt idx="262">
                  <c:v>426.17</c:v>
                </c:pt>
                <c:pt idx="263">
                  <c:v>426.57</c:v>
                </c:pt>
                <c:pt idx="264">
                  <c:v>422.88</c:v>
                </c:pt>
                <c:pt idx="265">
                  <c:v>422.88</c:v>
                </c:pt>
                <c:pt idx="266">
                  <c:v>427.77</c:v>
                </c:pt>
                <c:pt idx="267">
                  <c:v>426.17</c:v>
                </c:pt>
                <c:pt idx="268">
                  <c:v>419.24</c:v>
                </c:pt>
                <c:pt idx="269">
                  <c:v>415.33</c:v>
                </c:pt>
                <c:pt idx="270">
                  <c:v>411.61</c:v>
                </c:pt>
                <c:pt idx="271">
                  <c:v>405.09</c:v>
                </c:pt>
                <c:pt idx="272">
                  <c:v>405.2</c:v>
                </c:pt>
                <c:pt idx="273">
                  <c:v>405.27</c:v>
                </c:pt>
                <c:pt idx="274">
                  <c:v>410.66</c:v>
                </c:pt>
                <c:pt idx="275">
                  <c:v>411.13</c:v>
                </c:pt>
                <c:pt idx="276">
                  <c:v>413.42</c:v>
                </c:pt>
                <c:pt idx="277">
                  <c:v>413.19</c:v>
                </c:pt>
                <c:pt idx="278">
                  <c:v>414.73</c:v>
                </c:pt>
                <c:pt idx="279">
                  <c:v>410.83</c:v>
                </c:pt>
                <c:pt idx="280">
                  <c:v>413.09</c:v>
                </c:pt>
                <c:pt idx="281">
                  <c:v>410.0</c:v>
                </c:pt>
                <c:pt idx="282">
                  <c:v>409.83</c:v>
                </c:pt>
                <c:pt idx="283">
                  <c:v>410.36</c:v>
                </c:pt>
                <c:pt idx="284">
                  <c:v>403.67</c:v>
                </c:pt>
                <c:pt idx="285">
                  <c:v>404.31</c:v>
                </c:pt>
                <c:pt idx="286">
                  <c:v>402.1</c:v>
                </c:pt>
                <c:pt idx="287">
                  <c:v>399.39</c:v>
                </c:pt>
                <c:pt idx="288">
                  <c:v>397.53</c:v>
                </c:pt>
                <c:pt idx="289">
                  <c:v>389.23</c:v>
                </c:pt>
                <c:pt idx="290">
                  <c:v>392.41</c:v>
                </c:pt>
                <c:pt idx="291">
                  <c:v>395.55</c:v>
                </c:pt>
                <c:pt idx="292">
                  <c:v>398.84</c:v>
                </c:pt>
                <c:pt idx="293">
                  <c:v>400.0</c:v>
                </c:pt>
                <c:pt idx="294">
                  <c:v>407.66</c:v>
                </c:pt>
                <c:pt idx="295">
                  <c:v>409.09</c:v>
                </c:pt>
                <c:pt idx="296">
                  <c:v>408.31</c:v>
                </c:pt>
                <c:pt idx="297">
                  <c:v>408.12</c:v>
                </c:pt>
                <c:pt idx="298">
                  <c:v>409.89</c:v>
                </c:pt>
                <c:pt idx="299">
                  <c:v>411.18</c:v>
                </c:pt>
                <c:pt idx="300">
                  <c:v>410.59</c:v>
                </c:pt>
                <c:pt idx="301">
                  <c:v>410.5</c:v>
                </c:pt>
                <c:pt idx="302">
                  <c:v>409.27</c:v>
                </c:pt>
                <c:pt idx="303">
                  <c:v>410.68</c:v>
                </c:pt>
                <c:pt idx="304">
                  <c:v>411.77</c:v>
                </c:pt>
                <c:pt idx="305">
                  <c:v>412.23</c:v>
                </c:pt>
                <c:pt idx="306">
                  <c:v>413.54</c:v>
                </c:pt>
                <c:pt idx="307">
                  <c:v>415.69</c:v>
                </c:pt>
                <c:pt idx="308">
                  <c:v>416.49</c:v>
                </c:pt>
                <c:pt idx="309">
                  <c:v>417.97</c:v>
                </c:pt>
                <c:pt idx="310">
                  <c:v>419.81</c:v>
                </c:pt>
                <c:pt idx="311">
                  <c:v>423.21</c:v>
                </c:pt>
                <c:pt idx="312">
                  <c:v>422.35</c:v>
                </c:pt>
                <c:pt idx="313">
                  <c:v>423.47</c:v>
                </c:pt>
                <c:pt idx="314">
                  <c:v>417.4</c:v>
                </c:pt>
                <c:pt idx="315">
                  <c:v>417.12</c:v>
                </c:pt>
                <c:pt idx="316">
                  <c:v>413.32</c:v>
                </c:pt>
                <c:pt idx="317">
                  <c:v>414.86</c:v>
                </c:pt>
                <c:pt idx="318">
                  <c:v>411.16</c:v>
                </c:pt>
                <c:pt idx="319">
                  <c:v>413.69</c:v>
                </c:pt>
                <c:pt idx="320">
                  <c:v>412.74</c:v>
                </c:pt>
                <c:pt idx="321">
                  <c:v>412.0</c:v>
                </c:pt>
                <c:pt idx="322">
                  <c:v>413.08</c:v>
                </c:pt>
                <c:pt idx="323">
                  <c:v>414.02</c:v>
                </c:pt>
                <c:pt idx="324">
                  <c:v>410.01</c:v>
                </c:pt>
                <c:pt idx="325">
                  <c:v>410.6</c:v>
                </c:pt>
                <c:pt idx="326">
                  <c:v>408.48</c:v>
                </c:pt>
                <c:pt idx="327">
                  <c:v>405.78</c:v>
                </c:pt>
                <c:pt idx="328">
                  <c:v>408.97</c:v>
                </c:pt>
                <c:pt idx="329">
                  <c:v>403.4</c:v>
                </c:pt>
                <c:pt idx="330">
                  <c:v>410.35</c:v>
                </c:pt>
                <c:pt idx="331">
                  <c:v>407.85</c:v>
                </c:pt>
                <c:pt idx="332">
                  <c:v>405.08</c:v>
                </c:pt>
                <c:pt idx="333">
                  <c:v>405.94</c:v>
                </c:pt>
                <c:pt idx="334">
                  <c:v>407.08</c:v>
                </c:pt>
                <c:pt idx="335">
                  <c:v>401.2</c:v>
                </c:pt>
                <c:pt idx="336">
                  <c:v>403.2</c:v>
                </c:pt>
                <c:pt idx="337">
                  <c:v>403.07</c:v>
                </c:pt>
                <c:pt idx="338">
                  <c:v>402.6</c:v>
                </c:pt>
                <c:pt idx="339">
                  <c:v>401.0</c:v>
                </c:pt>
                <c:pt idx="340">
                  <c:v>405.02</c:v>
                </c:pt>
                <c:pt idx="341">
                  <c:v>398.32</c:v>
                </c:pt>
                <c:pt idx="342">
                  <c:v>400.07</c:v>
                </c:pt>
                <c:pt idx="343">
                  <c:v>393.47</c:v>
                </c:pt>
                <c:pt idx="344">
                  <c:v>395.25</c:v>
                </c:pt>
                <c:pt idx="345">
                  <c:v>391.5</c:v>
                </c:pt>
                <c:pt idx="346">
                  <c:v>389.03</c:v>
                </c:pt>
                <c:pt idx="347">
                  <c:v>388.75</c:v>
                </c:pt>
                <c:pt idx="348">
                  <c:v>385.44</c:v>
                </c:pt>
                <c:pt idx="349">
                  <c:v>383.03</c:v>
                </c:pt>
                <c:pt idx="350">
                  <c:v>381.54</c:v>
                </c:pt>
                <c:pt idx="351">
                  <c:v>374.27</c:v>
                </c:pt>
                <c:pt idx="352">
                  <c:v>376.26</c:v>
                </c:pt>
                <c:pt idx="353">
                  <c:v>366.03</c:v>
                </c:pt>
                <c:pt idx="354">
                  <c:v>371.75</c:v>
                </c:pt>
                <c:pt idx="355">
                  <c:v>358.9</c:v>
                </c:pt>
                <c:pt idx="356">
                  <c:v>368.22</c:v>
                </c:pt>
                <c:pt idx="357">
                  <c:v>365.29</c:v>
                </c:pt>
                <c:pt idx="358">
                  <c:v>356.19</c:v>
                </c:pt>
                <c:pt idx="359">
                  <c:v>363.92</c:v>
                </c:pt>
                <c:pt idx="360">
                  <c:v>354.85</c:v>
                </c:pt>
                <c:pt idx="361">
                  <c:v>370.05</c:v>
                </c:pt>
                <c:pt idx="362">
                  <c:v>362.79</c:v>
                </c:pt>
                <c:pt idx="363">
                  <c:v>362.38</c:v>
                </c:pt>
                <c:pt idx="364">
                  <c:v>368.88</c:v>
                </c:pt>
                <c:pt idx="365">
                  <c:v>363.21</c:v>
                </c:pt>
                <c:pt idx="366">
                  <c:v>365.29</c:v>
                </c:pt>
                <c:pt idx="367">
                  <c:v>371.36</c:v>
                </c:pt>
                <c:pt idx="368">
                  <c:v>368.83</c:v>
                </c:pt>
                <c:pt idx="369">
                  <c:v>369.33</c:v>
                </c:pt>
                <c:pt idx="370">
                  <c:v>369.33</c:v>
                </c:pt>
                <c:pt idx="371">
                  <c:v>369.59</c:v>
                </c:pt>
                <c:pt idx="372">
                  <c:v>370.05</c:v>
                </c:pt>
                <c:pt idx="373">
                  <c:v>368.79</c:v>
                </c:pt>
                <c:pt idx="374">
                  <c:v>366.57</c:v>
                </c:pt>
                <c:pt idx="375">
                  <c:v>366.57</c:v>
                </c:pt>
                <c:pt idx="376">
                  <c:v>364.26</c:v>
                </c:pt>
                <c:pt idx="377">
                  <c:v>365.78</c:v>
                </c:pt>
                <c:pt idx="378">
                  <c:v>365.78</c:v>
                </c:pt>
                <c:pt idx="379">
                  <c:v>363.03</c:v>
                </c:pt>
                <c:pt idx="380">
                  <c:v>363.03</c:v>
                </c:pt>
                <c:pt idx="381">
                  <c:v>363.03</c:v>
                </c:pt>
                <c:pt idx="382">
                  <c:v>363.03</c:v>
                </c:pt>
                <c:pt idx="383">
                  <c:v>362.71</c:v>
                </c:pt>
                <c:pt idx="384">
                  <c:v>362.71</c:v>
                </c:pt>
                <c:pt idx="385">
                  <c:v>359.54</c:v>
                </c:pt>
                <c:pt idx="386">
                  <c:v>352.31</c:v>
                </c:pt>
                <c:pt idx="387">
                  <c:v>355.19</c:v>
                </c:pt>
                <c:pt idx="388">
                  <c:v>356.13</c:v>
                </c:pt>
                <c:pt idx="389">
                  <c:v>352.96</c:v>
                </c:pt>
                <c:pt idx="390">
                  <c:v>353.42</c:v>
                </c:pt>
                <c:pt idx="391">
                  <c:v>351.71</c:v>
                </c:pt>
                <c:pt idx="392">
                  <c:v>351.71</c:v>
                </c:pt>
                <c:pt idx="393">
                  <c:v>351.71</c:v>
                </c:pt>
                <c:pt idx="394">
                  <c:v>350.71</c:v>
                </c:pt>
                <c:pt idx="395">
                  <c:v>350.71</c:v>
                </c:pt>
                <c:pt idx="396">
                  <c:v>348.33</c:v>
                </c:pt>
                <c:pt idx="397">
                  <c:v>340.71</c:v>
                </c:pt>
                <c:pt idx="398">
                  <c:v>338.67</c:v>
                </c:pt>
                <c:pt idx="399">
                  <c:v>337.83</c:v>
                </c:pt>
                <c:pt idx="400">
                  <c:v>335.33</c:v>
                </c:pt>
                <c:pt idx="401">
                  <c:v>333.33</c:v>
                </c:pt>
                <c:pt idx="402">
                  <c:v>330.25</c:v>
                </c:pt>
                <c:pt idx="403">
                  <c:v>324.42</c:v>
                </c:pt>
                <c:pt idx="404">
                  <c:v>322.75</c:v>
                </c:pt>
                <c:pt idx="405">
                  <c:v>316.74</c:v>
                </c:pt>
                <c:pt idx="406">
                  <c:v>314.24</c:v>
                </c:pt>
                <c:pt idx="407">
                  <c:v>316.5299999999999</c:v>
                </c:pt>
                <c:pt idx="408">
                  <c:v>317.94</c:v>
                </c:pt>
                <c:pt idx="409">
                  <c:v>304.69</c:v>
                </c:pt>
                <c:pt idx="410">
                  <c:v>319.74</c:v>
                </c:pt>
                <c:pt idx="411">
                  <c:v>321.74</c:v>
                </c:pt>
                <c:pt idx="412">
                  <c:v>326.74</c:v>
                </c:pt>
                <c:pt idx="413">
                  <c:v>331.0</c:v>
                </c:pt>
                <c:pt idx="414">
                  <c:v>331.75</c:v>
                </c:pt>
                <c:pt idx="415">
                  <c:v>336.63</c:v>
                </c:pt>
                <c:pt idx="416">
                  <c:v>344.38</c:v>
                </c:pt>
                <c:pt idx="417">
                  <c:v>349.04</c:v>
                </c:pt>
                <c:pt idx="418">
                  <c:v>357.13</c:v>
                </c:pt>
                <c:pt idx="419">
                  <c:v>359.71</c:v>
                </c:pt>
                <c:pt idx="420">
                  <c:v>360.54</c:v>
                </c:pt>
                <c:pt idx="421">
                  <c:v>362.08</c:v>
                </c:pt>
                <c:pt idx="422">
                  <c:v>364.54</c:v>
                </c:pt>
                <c:pt idx="423">
                  <c:v>357.92</c:v>
                </c:pt>
                <c:pt idx="424">
                  <c:v>339.27</c:v>
                </c:pt>
                <c:pt idx="425">
                  <c:v>337.44</c:v>
                </c:pt>
                <c:pt idx="426">
                  <c:v>356.46</c:v>
                </c:pt>
                <c:pt idx="427">
                  <c:v>336.19</c:v>
                </c:pt>
                <c:pt idx="428">
                  <c:v>351.08</c:v>
                </c:pt>
                <c:pt idx="429">
                  <c:v>350.83</c:v>
                </c:pt>
                <c:pt idx="430">
                  <c:v>351.25</c:v>
                </c:pt>
                <c:pt idx="431">
                  <c:v>347.45</c:v>
                </c:pt>
                <c:pt idx="432">
                  <c:v>355.45</c:v>
                </c:pt>
                <c:pt idx="433">
                  <c:v>343.83</c:v>
                </c:pt>
                <c:pt idx="434">
                  <c:v>350.88</c:v>
                </c:pt>
                <c:pt idx="435">
                  <c:v>353.88</c:v>
                </c:pt>
                <c:pt idx="436">
                  <c:v>351.46</c:v>
                </c:pt>
                <c:pt idx="437">
                  <c:v>360.23</c:v>
                </c:pt>
                <c:pt idx="438">
                  <c:v>353.29</c:v>
                </c:pt>
                <c:pt idx="439">
                  <c:v>354.81</c:v>
                </c:pt>
                <c:pt idx="440">
                  <c:v>353.21</c:v>
                </c:pt>
                <c:pt idx="441">
                  <c:v>350.79</c:v>
                </c:pt>
                <c:pt idx="442">
                  <c:v>328.06</c:v>
                </c:pt>
                <c:pt idx="443">
                  <c:v>347.71</c:v>
                </c:pt>
                <c:pt idx="444">
                  <c:v>347.29</c:v>
                </c:pt>
                <c:pt idx="445">
                  <c:v>347.21</c:v>
                </c:pt>
                <c:pt idx="446">
                  <c:v>343.67</c:v>
                </c:pt>
                <c:pt idx="447">
                  <c:v>335.18</c:v>
                </c:pt>
                <c:pt idx="448">
                  <c:v>334.5</c:v>
                </c:pt>
                <c:pt idx="449">
                  <c:v>332.67</c:v>
                </c:pt>
                <c:pt idx="450">
                  <c:v>333.25</c:v>
                </c:pt>
                <c:pt idx="451">
                  <c:v>332.75</c:v>
                </c:pt>
                <c:pt idx="452">
                  <c:v>334.08</c:v>
                </c:pt>
                <c:pt idx="453">
                  <c:v>331.17</c:v>
                </c:pt>
                <c:pt idx="454">
                  <c:v>329.31</c:v>
                </c:pt>
                <c:pt idx="455">
                  <c:v>319.62</c:v>
                </c:pt>
                <c:pt idx="456">
                  <c:v>319.12</c:v>
                </c:pt>
                <c:pt idx="457">
                  <c:v>318.3999999999999</c:v>
                </c:pt>
                <c:pt idx="458">
                  <c:v>321.42</c:v>
                </c:pt>
                <c:pt idx="459">
                  <c:v>313.3999999999999</c:v>
                </c:pt>
                <c:pt idx="460">
                  <c:v>315.56</c:v>
                </c:pt>
                <c:pt idx="461">
                  <c:v>329.21</c:v>
                </c:pt>
                <c:pt idx="462">
                  <c:v>329.2</c:v>
                </c:pt>
                <c:pt idx="463">
                  <c:v>322.3999999999999</c:v>
                </c:pt>
                <c:pt idx="464">
                  <c:v>328.13</c:v>
                </c:pt>
                <c:pt idx="465">
                  <c:v>327.08</c:v>
                </c:pt>
                <c:pt idx="466">
                  <c:v>327.54</c:v>
                </c:pt>
                <c:pt idx="467">
                  <c:v>327.96</c:v>
                </c:pt>
                <c:pt idx="468">
                  <c:v>331.57</c:v>
                </c:pt>
                <c:pt idx="469">
                  <c:v>331.73</c:v>
                </c:pt>
                <c:pt idx="470">
                  <c:v>331.88</c:v>
                </c:pt>
                <c:pt idx="471">
                  <c:v>331.5</c:v>
                </c:pt>
                <c:pt idx="472">
                  <c:v>328.73</c:v>
                </c:pt>
                <c:pt idx="473">
                  <c:v>329.19</c:v>
                </c:pt>
                <c:pt idx="474">
                  <c:v>327.88</c:v>
                </c:pt>
                <c:pt idx="475">
                  <c:v>327.92</c:v>
                </c:pt>
                <c:pt idx="476">
                  <c:v>327.47</c:v>
                </c:pt>
                <c:pt idx="477">
                  <c:v>314.63</c:v>
                </c:pt>
                <c:pt idx="478">
                  <c:v>324.8999999999999</c:v>
                </c:pt>
                <c:pt idx="479">
                  <c:v>323.72</c:v>
                </c:pt>
                <c:pt idx="480">
                  <c:v>320.14</c:v>
                </c:pt>
                <c:pt idx="481">
                  <c:v>317.22</c:v>
                </c:pt>
                <c:pt idx="482">
                  <c:v>315.15</c:v>
                </c:pt>
                <c:pt idx="483">
                  <c:v>319.06</c:v>
                </c:pt>
                <c:pt idx="484">
                  <c:v>327.07</c:v>
                </c:pt>
                <c:pt idx="485">
                  <c:v>329.13</c:v>
                </c:pt>
                <c:pt idx="486">
                  <c:v>327.77</c:v>
                </c:pt>
                <c:pt idx="487">
                  <c:v>327.89</c:v>
                </c:pt>
                <c:pt idx="488">
                  <c:v>331.12</c:v>
                </c:pt>
                <c:pt idx="489">
                  <c:v>331.24</c:v>
                </c:pt>
                <c:pt idx="490">
                  <c:v>331.85</c:v>
                </c:pt>
                <c:pt idx="491">
                  <c:v>334.15</c:v>
                </c:pt>
                <c:pt idx="492">
                  <c:v>334.99</c:v>
                </c:pt>
                <c:pt idx="493">
                  <c:v>334.32</c:v>
                </c:pt>
                <c:pt idx="494">
                  <c:v>340.19</c:v>
                </c:pt>
                <c:pt idx="495">
                  <c:v>340.07</c:v>
                </c:pt>
                <c:pt idx="496">
                  <c:v>340.24</c:v>
                </c:pt>
                <c:pt idx="497">
                  <c:v>342.07</c:v>
                </c:pt>
                <c:pt idx="498">
                  <c:v>344.78</c:v>
                </c:pt>
                <c:pt idx="499">
                  <c:v>344.24</c:v>
                </c:pt>
                <c:pt idx="500">
                  <c:v>344.33</c:v>
                </c:pt>
                <c:pt idx="501">
                  <c:v>344.24</c:v>
                </c:pt>
                <c:pt idx="502">
                  <c:v>343.4</c:v>
                </c:pt>
                <c:pt idx="503">
                  <c:v>343.4</c:v>
                </c:pt>
                <c:pt idx="504">
                  <c:v>344.49</c:v>
                </c:pt>
                <c:pt idx="505">
                  <c:v>347.75</c:v>
                </c:pt>
                <c:pt idx="506">
                  <c:v>345.49</c:v>
                </c:pt>
                <c:pt idx="507">
                  <c:v>338.57</c:v>
                </c:pt>
                <c:pt idx="508">
                  <c:v>346.67</c:v>
                </c:pt>
                <c:pt idx="509">
                  <c:v>344.73</c:v>
                </c:pt>
                <c:pt idx="510">
                  <c:v>341.72</c:v>
                </c:pt>
                <c:pt idx="511">
                  <c:v>339.88</c:v>
                </c:pt>
                <c:pt idx="512">
                  <c:v>339.17</c:v>
                </c:pt>
                <c:pt idx="513">
                  <c:v>340.3</c:v>
                </c:pt>
                <c:pt idx="514">
                  <c:v>339.74</c:v>
                </c:pt>
                <c:pt idx="515">
                  <c:v>334.76</c:v>
                </c:pt>
                <c:pt idx="516">
                  <c:v>334.29</c:v>
                </c:pt>
                <c:pt idx="517">
                  <c:v>335.63</c:v>
                </c:pt>
                <c:pt idx="518">
                  <c:v>334.03</c:v>
                </c:pt>
                <c:pt idx="519">
                  <c:v>331.74</c:v>
                </c:pt>
                <c:pt idx="520">
                  <c:v>330.29</c:v>
                </c:pt>
                <c:pt idx="521">
                  <c:v>332.74</c:v>
                </c:pt>
                <c:pt idx="522">
                  <c:v>332.91</c:v>
                </c:pt>
                <c:pt idx="523">
                  <c:v>330.45</c:v>
                </c:pt>
                <c:pt idx="524">
                  <c:v>323.7799999999999</c:v>
                </c:pt>
                <c:pt idx="525">
                  <c:v>325.32</c:v>
                </c:pt>
                <c:pt idx="526">
                  <c:v>322.18</c:v>
                </c:pt>
                <c:pt idx="527">
                  <c:v>319.36</c:v>
                </c:pt>
                <c:pt idx="528">
                  <c:v>319.23</c:v>
                </c:pt>
                <c:pt idx="529">
                  <c:v>320.17</c:v>
                </c:pt>
                <c:pt idx="530">
                  <c:v>318.06</c:v>
                </c:pt>
                <c:pt idx="531">
                  <c:v>317.56</c:v>
                </c:pt>
                <c:pt idx="532">
                  <c:v>315.97</c:v>
                </c:pt>
                <c:pt idx="533">
                  <c:v>320.63</c:v>
                </c:pt>
                <c:pt idx="534">
                  <c:v>320.45</c:v>
                </c:pt>
                <c:pt idx="535">
                  <c:v>318.47</c:v>
                </c:pt>
                <c:pt idx="536">
                  <c:v>318.6</c:v>
                </c:pt>
                <c:pt idx="537">
                  <c:v>320.5899999999999</c:v>
                </c:pt>
                <c:pt idx="538">
                  <c:v>323.4599999999999</c:v>
                </c:pt>
                <c:pt idx="539">
                  <c:v>321.54</c:v>
                </c:pt>
                <c:pt idx="540">
                  <c:v>321.48</c:v>
                </c:pt>
                <c:pt idx="541">
                  <c:v>321.38</c:v>
                </c:pt>
                <c:pt idx="542">
                  <c:v>320.0299999999999</c:v>
                </c:pt>
                <c:pt idx="543">
                  <c:v>322.35</c:v>
                </c:pt>
                <c:pt idx="544">
                  <c:v>322.29</c:v>
                </c:pt>
                <c:pt idx="545">
                  <c:v>322.29</c:v>
                </c:pt>
                <c:pt idx="546">
                  <c:v>321.36</c:v>
                </c:pt>
                <c:pt idx="547">
                  <c:v>321.67</c:v>
                </c:pt>
                <c:pt idx="548">
                  <c:v>322.35</c:v>
                </c:pt>
                <c:pt idx="549">
                  <c:v>321.49</c:v>
                </c:pt>
                <c:pt idx="550">
                  <c:v>323.07</c:v>
                </c:pt>
                <c:pt idx="551">
                  <c:v>324.26</c:v>
                </c:pt>
                <c:pt idx="552">
                  <c:v>324.68</c:v>
                </c:pt>
                <c:pt idx="553">
                  <c:v>325.11</c:v>
                </c:pt>
                <c:pt idx="554">
                  <c:v>326.45</c:v>
                </c:pt>
                <c:pt idx="555">
                  <c:v>327.5299999999999</c:v>
                </c:pt>
                <c:pt idx="556">
                  <c:v>328.38</c:v>
                </c:pt>
                <c:pt idx="557">
                  <c:v>331.23</c:v>
                </c:pt>
                <c:pt idx="558">
                  <c:v>333.9299999999999</c:v>
                </c:pt>
                <c:pt idx="559">
                  <c:v>334.78</c:v>
                </c:pt>
                <c:pt idx="560">
                  <c:v>334.63</c:v>
                </c:pt>
                <c:pt idx="561">
                  <c:v>335.66</c:v>
                </c:pt>
                <c:pt idx="562">
                  <c:v>340.8</c:v>
                </c:pt>
                <c:pt idx="563">
                  <c:v>340.71</c:v>
                </c:pt>
                <c:pt idx="564">
                  <c:v>341.09</c:v>
                </c:pt>
                <c:pt idx="565">
                  <c:v>341.53</c:v>
                </c:pt>
                <c:pt idx="566">
                  <c:v>340.08</c:v>
                </c:pt>
                <c:pt idx="567">
                  <c:v>339.78</c:v>
                </c:pt>
                <c:pt idx="568">
                  <c:v>340.01</c:v>
                </c:pt>
                <c:pt idx="569">
                  <c:v>341.08</c:v>
                </c:pt>
                <c:pt idx="570">
                  <c:v>340.41</c:v>
                </c:pt>
                <c:pt idx="571">
                  <c:v>341.4299999999999</c:v>
                </c:pt>
                <c:pt idx="572">
                  <c:v>341.52</c:v>
                </c:pt>
                <c:pt idx="573">
                  <c:v>341.88</c:v>
                </c:pt>
                <c:pt idx="574">
                  <c:v>340.8</c:v>
                </c:pt>
                <c:pt idx="575">
                  <c:v>344.63</c:v>
                </c:pt>
                <c:pt idx="576">
                  <c:v>346.36</c:v>
                </c:pt>
                <c:pt idx="577">
                  <c:v>346.77</c:v>
                </c:pt>
                <c:pt idx="578">
                  <c:v>351.07</c:v>
                </c:pt>
                <c:pt idx="579">
                  <c:v>352.26</c:v>
                </c:pt>
                <c:pt idx="580">
                  <c:v>351.38</c:v>
                </c:pt>
                <c:pt idx="581">
                  <c:v>351.21</c:v>
                </c:pt>
                <c:pt idx="582">
                  <c:v>348.3</c:v>
                </c:pt>
                <c:pt idx="583">
                  <c:v>343.95</c:v>
                </c:pt>
                <c:pt idx="584">
                  <c:v>347.42</c:v>
                </c:pt>
                <c:pt idx="585">
                  <c:v>348.18</c:v>
                </c:pt>
                <c:pt idx="586">
                  <c:v>351.45</c:v>
                </c:pt>
                <c:pt idx="587">
                  <c:v>356.49</c:v>
                </c:pt>
                <c:pt idx="588">
                  <c:v>356.46</c:v>
                </c:pt>
                <c:pt idx="589">
                  <c:v>357.92</c:v>
                </c:pt>
                <c:pt idx="590">
                  <c:v>356.3</c:v>
                </c:pt>
                <c:pt idx="591">
                  <c:v>352.01</c:v>
                </c:pt>
                <c:pt idx="592">
                  <c:v>351.23</c:v>
                </c:pt>
                <c:pt idx="593">
                  <c:v>348.0</c:v>
                </c:pt>
                <c:pt idx="594">
                  <c:v>344.11</c:v>
                </c:pt>
                <c:pt idx="595">
                  <c:v>349.26</c:v>
                </c:pt>
                <c:pt idx="596">
                  <c:v>347.76</c:v>
                </c:pt>
                <c:pt idx="597">
                  <c:v>348.94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30-4C68-819D-DDC1CEE94CE2}"/>
            </c:ext>
          </c:extLst>
        </c:ser>
        <c:ser>
          <c:idx val="1"/>
          <c:order val="1"/>
          <c:tx>
            <c:strRef>
              <c:f>'Gee Kwi pricing'!$F$1</c:f>
              <c:strCache>
                <c:ptCount val="1"/>
                <c:pt idx="0">
                  <c:v>Kwinana ASW</c:v>
                </c:pt>
              </c:strCache>
            </c:strRef>
          </c:tx>
          <c:spPr>
            <a:ln w="28575" cap="rnd">
              <a:solidFill>
                <a:srgbClr val="FFD32F"/>
              </a:solidFill>
              <a:round/>
            </a:ln>
            <a:effectLst/>
          </c:spPr>
          <c:marker>
            <c:symbol val="none"/>
          </c:marker>
          <c:cat>
            <c:numRef>
              <c:f>'Gee Kwi pricing'!$A$2:$A$4422</c:f>
              <c:numCache>
                <c:formatCode>m/d/yyyy</c:formatCode>
                <c:ptCount val="4421"/>
                <c:pt idx="0">
                  <c:v>43010.0</c:v>
                </c:pt>
                <c:pt idx="1">
                  <c:v>43011.0</c:v>
                </c:pt>
                <c:pt idx="2">
                  <c:v>43012.0</c:v>
                </c:pt>
                <c:pt idx="3">
                  <c:v>43013.0</c:v>
                </c:pt>
                <c:pt idx="4">
                  <c:v>43014.0</c:v>
                </c:pt>
                <c:pt idx="5">
                  <c:v>43017.0</c:v>
                </c:pt>
                <c:pt idx="6">
                  <c:v>43018.0</c:v>
                </c:pt>
                <c:pt idx="7">
                  <c:v>43019.0</c:v>
                </c:pt>
                <c:pt idx="8">
                  <c:v>43020.0</c:v>
                </c:pt>
                <c:pt idx="9">
                  <c:v>43021.0</c:v>
                </c:pt>
                <c:pt idx="10">
                  <c:v>43024.0</c:v>
                </c:pt>
                <c:pt idx="11">
                  <c:v>43025.0</c:v>
                </c:pt>
                <c:pt idx="12">
                  <c:v>43026.0</c:v>
                </c:pt>
                <c:pt idx="13">
                  <c:v>43027.0</c:v>
                </c:pt>
                <c:pt idx="14">
                  <c:v>43028.0</c:v>
                </c:pt>
                <c:pt idx="15">
                  <c:v>43031.0</c:v>
                </c:pt>
                <c:pt idx="16">
                  <c:v>43032.0</c:v>
                </c:pt>
                <c:pt idx="17">
                  <c:v>43033.0</c:v>
                </c:pt>
                <c:pt idx="18">
                  <c:v>43034.0</c:v>
                </c:pt>
                <c:pt idx="19">
                  <c:v>43035.0</c:v>
                </c:pt>
                <c:pt idx="20">
                  <c:v>43038.0</c:v>
                </c:pt>
                <c:pt idx="21">
                  <c:v>43039.0</c:v>
                </c:pt>
                <c:pt idx="22">
                  <c:v>43040.0</c:v>
                </c:pt>
                <c:pt idx="23">
                  <c:v>43041.0</c:v>
                </c:pt>
                <c:pt idx="24">
                  <c:v>43042.0</c:v>
                </c:pt>
                <c:pt idx="25">
                  <c:v>43045.0</c:v>
                </c:pt>
                <c:pt idx="26">
                  <c:v>43046.0</c:v>
                </c:pt>
                <c:pt idx="27">
                  <c:v>43047.0</c:v>
                </c:pt>
                <c:pt idx="28">
                  <c:v>43048.0</c:v>
                </c:pt>
                <c:pt idx="29">
                  <c:v>43049.0</c:v>
                </c:pt>
                <c:pt idx="30">
                  <c:v>43052.0</c:v>
                </c:pt>
                <c:pt idx="31">
                  <c:v>43053.0</c:v>
                </c:pt>
                <c:pt idx="32">
                  <c:v>43054.0</c:v>
                </c:pt>
                <c:pt idx="33">
                  <c:v>43055.0</c:v>
                </c:pt>
                <c:pt idx="34">
                  <c:v>43056.0</c:v>
                </c:pt>
                <c:pt idx="35">
                  <c:v>43059.0</c:v>
                </c:pt>
                <c:pt idx="36">
                  <c:v>43060.0</c:v>
                </c:pt>
                <c:pt idx="37">
                  <c:v>43061.0</c:v>
                </c:pt>
                <c:pt idx="38">
                  <c:v>43062.0</c:v>
                </c:pt>
                <c:pt idx="39">
                  <c:v>43063.0</c:v>
                </c:pt>
                <c:pt idx="40">
                  <c:v>43066.0</c:v>
                </c:pt>
                <c:pt idx="41">
                  <c:v>43067.0</c:v>
                </c:pt>
                <c:pt idx="42">
                  <c:v>43068.0</c:v>
                </c:pt>
                <c:pt idx="43">
                  <c:v>43069.0</c:v>
                </c:pt>
                <c:pt idx="44">
                  <c:v>43070.0</c:v>
                </c:pt>
                <c:pt idx="45">
                  <c:v>43073.0</c:v>
                </c:pt>
                <c:pt idx="46">
                  <c:v>43074.0</c:v>
                </c:pt>
                <c:pt idx="47">
                  <c:v>43075.0</c:v>
                </c:pt>
                <c:pt idx="48">
                  <c:v>43076.0</c:v>
                </c:pt>
                <c:pt idx="49">
                  <c:v>43077.0</c:v>
                </c:pt>
                <c:pt idx="50">
                  <c:v>43080.0</c:v>
                </c:pt>
                <c:pt idx="51">
                  <c:v>43081.0</c:v>
                </c:pt>
                <c:pt idx="52">
                  <c:v>43082.0</c:v>
                </c:pt>
                <c:pt idx="53">
                  <c:v>43083.0</c:v>
                </c:pt>
                <c:pt idx="54">
                  <c:v>43084.0</c:v>
                </c:pt>
                <c:pt idx="55">
                  <c:v>43087.0</c:v>
                </c:pt>
                <c:pt idx="56">
                  <c:v>43088.0</c:v>
                </c:pt>
                <c:pt idx="57">
                  <c:v>43089.0</c:v>
                </c:pt>
                <c:pt idx="58">
                  <c:v>43090.0</c:v>
                </c:pt>
                <c:pt idx="59">
                  <c:v>43091.0</c:v>
                </c:pt>
                <c:pt idx="60">
                  <c:v>43096.0</c:v>
                </c:pt>
                <c:pt idx="61">
                  <c:v>43097.0</c:v>
                </c:pt>
                <c:pt idx="62">
                  <c:v>43098.0</c:v>
                </c:pt>
                <c:pt idx="63">
                  <c:v>43102.0</c:v>
                </c:pt>
                <c:pt idx="64">
                  <c:v>43103.0</c:v>
                </c:pt>
                <c:pt idx="65">
                  <c:v>43104.0</c:v>
                </c:pt>
                <c:pt idx="66">
                  <c:v>43105.0</c:v>
                </c:pt>
                <c:pt idx="67">
                  <c:v>43108.0</c:v>
                </c:pt>
                <c:pt idx="68">
                  <c:v>43109.0</c:v>
                </c:pt>
                <c:pt idx="69">
                  <c:v>43110.0</c:v>
                </c:pt>
                <c:pt idx="70">
                  <c:v>43111.0</c:v>
                </c:pt>
                <c:pt idx="71">
                  <c:v>43112.0</c:v>
                </c:pt>
                <c:pt idx="72">
                  <c:v>43115.0</c:v>
                </c:pt>
                <c:pt idx="73">
                  <c:v>43116.0</c:v>
                </c:pt>
                <c:pt idx="74">
                  <c:v>43117.0</c:v>
                </c:pt>
                <c:pt idx="75">
                  <c:v>43118.0</c:v>
                </c:pt>
                <c:pt idx="76">
                  <c:v>43119.0</c:v>
                </c:pt>
                <c:pt idx="77">
                  <c:v>43122.0</c:v>
                </c:pt>
                <c:pt idx="78">
                  <c:v>43123.0</c:v>
                </c:pt>
                <c:pt idx="79">
                  <c:v>43124.0</c:v>
                </c:pt>
                <c:pt idx="80">
                  <c:v>43125.0</c:v>
                </c:pt>
                <c:pt idx="81">
                  <c:v>43129.0</c:v>
                </c:pt>
                <c:pt idx="82">
                  <c:v>43130.0</c:v>
                </c:pt>
                <c:pt idx="83">
                  <c:v>43131.0</c:v>
                </c:pt>
                <c:pt idx="84">
                  <c:v>43132.0</c:v>
                </c:pt>
                <c:pt idx="85">
                  <c:v>43133.0</c:v>
                </c:pt>
                <c:pt idx="86">
                  <c:v>43136.0</c:v>
                </c:pt>
                <c:pt idx="87">
                  <c:v>43137.0</c:v>
                </c:pt>
                <c:pt idx="88">
                  <c:v>43138.0</c:v>
                </c:pt>
                <c:pt idx="89">
                  <c:v>43139.0</c:v>
                </c:pt>
                <c:pt idx="90">
                  <c:v>43140.0</c:v>
                </c:pt>
                <c:pt idx="91">
                  <c:v>43143.0</c:v>
                </c:pt>
                <c:pt idx="92">
                  <c:v>43144.0</c:v>
                </c:pt>
                <c:pt idx="93">
                  <c:v>43145.0</c:v>
                </c:pt>
                <c:pt idx="94">
                  <c:v>43146.0</c:v>
                </c:pt>
                <c:pt idx="95">
                  <c:v>43147.0</c:v>
                </c:pt>
                <c:pt idx="96">
                  <c:v>43150.0</c:v>
                </c:pt>
                <c:pt idx="97">
                  <c:v>43151.0</c:v>
                </c:pt>
                <c:pt idx="98">
                  <c:v>43152.0</c:v>
                </c:pt>
                <c:pt idx="99">
                  <c:v>43153.0</c:v>
                </c:pt>
                <c:pt idx="100">
                  <c:v>43154.0</c:v>
                </c:pt>
                <c:pt idx="101">
                  <c:v>43157.0</c:v>
                </c:pt>
                <c:pt idx="102">
                  <c:v>43158.0</c:v>
                </c:pt>
                <c:pt idx="103">
                  <c:v>43159.0</c:v>
                </c:pt>
                <c:pt idx="104">
                  <c:v>43160.0</c:v>
                </c:pt>
                <c:pt idx="105">
                  <c:v>43161.0</c:v>
                </c:pt>
                <c:pt idx="106">
                  <c:v>43164.0</c:v>
                </c:pt>
                <c:pt idx="107">
                  <c:v>43165.0</c:v>
                </c:pt>
                <c:pt idx="108">
                  <c:v>43166.0</c:v>
                </c:pt>
                <c:pt idx="109">
                  <c:v>43167.0</c:v>
                </c:pt>
                <c:pt idx="110">
                  <c:v>43168.0</c:v>
                </c:pt>
                <c:pt idx="111">
                  <c:v>43171.0</c:v>
                </c:pt>
                <c:pt idx="112">
                  <c:v>43172.0</c:v>
                </c:pt>
                <c:pt idx="113">
                  <c:v>43173.0</c:v>
                </c:pt>
                <c:pt idx="114">
                  <c:v>43174.0</c:v>
                </c:pt>
                <c:pt idx="115">
                  <c:v>43175.0</c:v>
                </c:pt>
                <c:pt idx="116">
                  <c:v>43178.0</c:v>
                </c:pt>
                <c:pt idx="117">
                  <c:v>43179.0</c:v>
                </c:pt>
                <c:pt idx="118">
                  <c:v>43180.0</c:v>
                </c:pt>
                <c:pt idx="119">
                  <c:v>43181.0</c:v>
                </c:pt>
                <c:pt idx="120">
                  <c:v>43182.0</c:v>
                </c:pt>
                <c:pt idx="121">
                  <c:v>43185.0</c:v>
                </c:pt>
                <c:pt idx="122">
                  <c:v>43186.0</c:v>
                </c:pt>
                <c:pt idx="123">
                  <c:v>43187.0</c:v>
                </c:pt>
                <c:pt idx="124">
                  <c:v>43188.0</c:v>
                </c:pt>
                <c:pt idx="125">
                  <c:v>43193.0</c:v>
                </c:pt>
                <c:pt idx="126">
                  <c:v>43194.0</c:v>
                </c:pt>
                <c:pt idx="127">
                  <c:v>43195.0</c:v>
                </c:pt>
                <c:pt idx="128">
                  <c:v>43196.0</c:v>
                </c:pt>
                <c:pt idx="129">
                  <c:v>43199.0</c:v>
                </c:pt>
                <c:pt idx="130">
                  <c:v>43200.0</c:v>
                </c:pt>
                <c:pt idx="131">
                  <c:v>43201.0</c:v>
                </c:pt>
                <c:pt idx="132">
                  <c:v>43202.0</c:v>
                </c:pt>
                <c:pt idx="133">
                  <c:v>43203.0</c:v>
                </c:pt>
                <c:pt idx="134">
                  <c:v>43206.0</c:v>
                </c:pt>
                <c:pt idx="135">
                  <c:v>43207.0</c:v>
                </c:pt>
                <c:pt idx="136">
                  <c:v>43208.0</c:v>
                </c:pt>
                <c:pt idx="137">
                  <c:v>43209.0</c:v>
                </c:pt>
                <c:pt idx="138">
                  <c:v>43210.0</c:v>
                </c:pt>
                <c:pt idx="139">
                  <c:v>43213.0</c:v>
                </c:pt>
                <c:pt idx="140">
                  <c:v>43214.0</c:v>
                </c:pt>
                <c:pt idx="141">
                  <c:v>43216.0</c:v>
                </c:pt>
                <c:pt idx="142">
                  <c:v>43217.0</c:v>
                </c:pt>
                <c:pt idx="143">
                  <c:v>43220.0</c:v>
                </c:pt>
                <c:pt idx="144">
                  <c:v>43221.0</c:v>
                </c:pt>
                <c:pt idx="145">
                  <c:v>43222.0</c:v>
                </c:pt>
                <c:pt idx="146">
                  <c:v>43223.0</c:v>
                </c:pt>
                <c:pt idx="147">
                  <c:v>43224.0</c:v>
                </c:pt>
                <c:pt idx="148">
                  <c:v>43227.0</c:v>
                </c:pt>
                <c:pt idx="149">
                  <c:v>43228.0</c:v>
                </c:pt>
                <c:pt idx="150">
                  <c:v>43229.0</c:v>
                </c:pt>
                <c:pt idx="151">
                  <c:v>43230.0</c:v>
                </c:pt>
                <c:pt idx="152">
                  <c:v>43231.0</c:v>
                </c:pt>
                <c:pt idx="153">
                  <c:v>43234.0</c:v>
                </c:pt>
                <c:pt idx="154">
                  <c:v>43235.0</c:v>
                </c:pt>
                <c:pt idx="155">
                  <c:v>43236.0</c:v>
                </c:pt>
                <c:pt idx="156">
                  <c:v>43237.0</c:v>
                </c:pt>
                <c:pt idx="157">
                  <c:v>43238.0</c:v>
                </c:pt>
                <c:pt idx="158">
                  <c:v>43241.0</c:v>
                </c:pt>
                <c:pt idx="159">
                  <c:v>43242.0</c:v>
                </c:pt>
                <c:pt idx="160">
                  <c:v>43243.0</c:v>
                </c:pt>
                <c:pt idx="161">
                  <c:v>43244.0</c:v>
                </c:pt>
                <c:pt idx="162">
                  <c:v>43245.0</c:v>
                </c:pt>
                <c:pt idx="163">
                  <c:v>43248.0</c:v>
                </c:pt>
                <c:pt idx="164">
                  <c:v>43249.0</c:v>
                </c:pt>
                <c:pt idx="165">
                  <c:v>43250.0</c:v>
                </c:pt>
                <c:pt idx="166">
                  <c:v>43251.0</c:v>
                </c:pt>
                <c:pt idx="167">
                  <c:v>43252.0</c:v>
                </c:pt>
                <c:pt idx="168">
                  <c:v>43255.0</c:v>
                </c:pt>
                <c:pt idx="169">
                  <c:v>43256.0</c:v>
                </c:pt>
                <c:pt idx="170">
                  <c:v>43257.0</c:v>
                </c:pt>
                <c:pt idx="171">
                  <c:v>43258.0</c:v>
                </c:pt>
                <c:pt idx="172">
                  <c:v>43259.0</c:v>
                </c:pt>
                <c:pt idx="173">
                  <c:v>43262.0</c:v>
                </c:pt>
                <c:pt idx="174">
                  <c:v>43263.0</c:v>
                </c:pt>
                <c:pt idx="175">
                  <c:v>43264.0</c:v>
                </c:pt>
                <c:pt idx="176">
                  <c:v>43265.0</c:v>
                </c:pt>
                <c:pt idx="177">
                  <c:v>43266.0</c:v>
                </c:pt>
                <c:pt idx="178">
                  <c:v>43269.0</c:v>
                </c:pt>
                <c:pt idx="179">
                  <c:v>43270.0</c:v>
                </c:pt>
                <c:pt idx="180">
                  <c:v>43271.0</c:v>
                </c:pt>
                <c:pt idx="181">
                  <c:v>43272.0</c:v>
                </c:pt>
                <c:pt idx="182">
                  <c:v>43273.0</c:v>
                </c:pt>
                <c:pt idx="183">
                  <c:v>43276.0</c:v>
                </c:pt>
                <c:pt idx="184">
                  <c:v>43277.0</c:v>
                </c:pt>
                <c:pt idx="185">
                  <c:v>43278.0</c:v>
                </c:pt>
                <c:pt idx="186">
                  <c:v>43279.0</c:v>
                </c:pt>
                <c:pt idx="187">
                  <c:v>43280.0</c:v>
                </c:pt>
                <c:pt idx="188">
                  <c:v>43283.0</c:v>
                </c:pt>
                <c:pt idx="189">
                  <c:v>43284.0</c:v>
                </c:pt>
                <c:pt idx="190">
                  <c:v>43285.0</c:v>
                </c:pt>
                <c:pt idx="191">
                  <c:v>43286.0</c:v>
                </c:pt>
                <c:pt idx="192">
                  <c:v>43287.0</c:v>
                </c:pt>
                <c:pt idx="193">
                  <c:v>43290.0</c:v>
                </c:pt>
                <c:pt idx="194">
                  <c:v>43291.0</c:v>
                </c:pt>
                <c:pt idx="195">
                  <c:v>43292.0</c:v>
                </c:pt>
                <c:pt idx="196">
                  <c:v>43293.0</c:v>
                </c:pt>
                <c:pt idx="197">
                  <c:v>43294.0</c:v>
                </c:pt>
                <c:pt idx="198">
                  <c:v>43297.0</c:v>
                </c:pt>
                <c:pt idx="199">
                  <c:v>43298.0</c:v>
                </c:pt>
                <c:pt idx="200">
                  <c:v>43299.0</c:v>
                </c:pt>
                <c:pt idx="201">
                  <c:v>43300.0</c:v>
                </c:pt>
                <c:pt idx="202">
                  <c:v>43301.0</c:v>
                </c:pt>
                <c:pt idx="203">
                  <c:v>43304.0</c:v>
                </c:pt>
                <c:pt idx="204">
                  <c:v>43305.0</c:v>
                </c:pt>
                <c:pt idx="205">
                  <c:v>43306.0</c:v>
                </c:pt>
                <c:pt idx="206">
                  <c:v>43307.0</c:v>
                </c:pt>
                <c:pt idx="207">
                  <c:v>43308.0</c:v>
                </c:pt>
                <c:pt idx="208">
                  <c:v>43311.0</c:v>
                </c:pt>
                <c:pt idx="209">
                  <c:v>43312.0</c:v>
                </c:pt>
                <c:pt idx="210">
                  <c:v>43313.0</c:v>
                </c:pt>
                <c:pt idx="211">
                  <c:v>43314.0</c:v>
                </c:pt>
                <c:pt idx="212">
                  <c:v>43315.0</c:v>
                </c:pt>
                <c:pt idx="213">
                  <c:v>43318.0</c:v>
                </c:pt>
                <c:pt idx="214">
                  <c:v>43319.0</c:v>
                </c:pt>
                <c:pt idx="215">
                  <c:v>43320.0</c:v>
                </c:pt>
                <c:pt idx="216">
                  <c:v>43321.0</c:v>
                </c:pt>
                <c:pt idx="217">
                  <c:v>43322.0</c:v>
                </c:pt>
                <c:pt idx="218">
                  <c:v>43325.0</c:v>
                </c:pt>
                <c:pt idx="219">
                  <c:v>43326.0</c:v>
                </c:pt>
                <c:pt idx="220">
                  <c:v>43327.0</c:v>
                </c:pt>
                <c:pt idx="221">
                  <c:v>43328.0</c:v>
                </c:pt>
                <c:pt idx="222">
                  <c:v>43329.0</c:v>
                </c:pt>
                <c:pt idx="223">
                  <c:v>43332.0</c:v>
                </c:pt>
                <c:pt idx="224">
                  <c:v>43333.0</c:v>
                </c:pt>
                <c:pt idx="225">
                  <c:v>43334.0</c:v>
                </c:pt>
                <c:pt idx="226">
                  <c:v>43335.0</c:v>
                </c:pt>
                <c:pt idx="227">
                  <c:v>43336.0</c:v>
                </c:pt>
                <c:pt idx="228">
                  <c:v>43339.0</c:v>
                </c:pt>
                <c:pt idx="229">
                  <c:v>43340.0</c:v>
                </c:pt>
                <c:pt idx="230">
                  <c:v>43341.0</c:v>
                </c:pt>
                <c:pt idx="231">
                  <c:v>43342.0</c:v>
                </c:pt>
                <c:pt idx="232">
                  <c:v>43343.0</c:v>
                </c:pt>
                <c:pt idx="233">
                  <c:v>43346.0</c:v>
                </c:pt>
                <c:pt idx="234">
                  <c:v>43347.0</c:v>
                </c:pt>
                <c:pt idx="235">
                  <c:v>43348.0</c:v>
                </c:pt>
                <c:pt idx="236">
                  <c:v>43349.0</c:v>
                </c:pt>
                <c:pt idx="237">
                  <c:v>43350.0</c:v>
                </c:pt>
                <c:pt idx="238">
                  <c:v>43353.0</c:v>
                </c:pt>
                <c:pt idx="239">
                  <c:v>43354.0</c:v>
                </c:pt>
                <c:pt idx="240">
                  <c:v>43355.0</c:v>
                </c:pt>
                <c:pt idx="241">
                  <c:v>43356.0</c:v>
                </c:pt>
                <c:pt idx="242">
                  <c:v>43357.0</c:v>
                </c:pt>
                <c:pt idx="243">
                  <c:v>43360.0</c:v>
                </c:pt>
                <c:pt idx="244">
                  <c:v>43361.0</c:v>
                </c:pt>
                <c:pt idx="245">
                  <c:v>43362.0</c:v>
                </c:pt>
                <c:pt idx="246">
                  <c:v>43363.0</c:v>
                </c:pt>
                <c:pt idx="247">
                  <c:v>43364.0</c:v>
                </c:pt>
                <c:pt idx="248">
                  <c:v>43367.0</c:v>
                </c:pt>
                <c:pt idx="249">
                  <c:v>43368.0</c:v>
                </c:pt>
                <c:pt idx="250">
                  <c:v>43369.0</c:v>
                </c:pt>
                <c:pt idx="251">
                  <c:v>43370.0</c:v>
                </c:pt>
                <c:pt idx="252">
                  <c:v>43371.0</c:v>
                </c:pt>
                <c:pt idx="253">
                  <c:v>43374.0</c:v>
                </c:pt>
                <c:pt idx="254">
                  <c:v>43375.0</c:v>
                </c:pt>
                <c:pt idx="255">
                  <c:v>43376.0</c:v>
                </c:pt>
                <c:pt idx="256">
                  <c:v>43377.0</c:v>
                </c:pt>
                <c:pt idx="257">
                  <c:v>43378.0</c:v>
                </c:pt>
                <c:pt idx="258">
                  <c:v>43381.0</c:v>
                </c:pt>
                <c:pt idx="259">
                  <c:v>43382.0</c:v>
                </c:pt>
                <c:pt idx="260">
                  <c:v>43383.0</c:v>
                </c:pt>
                <c:pt idx="261">
                  <c:v>43384.0</c:v>
                </c:pt>
                <c:pt idx="262">
                  <c:v>43385.0</c:v>
                </c:pt>
                <c:pt idx="263">
                  <c:v>43388.0</c:v>
                </c:pt>
                <c:pt idx="264">
                  <c:v>43389.0</c:v>
                </c:pt>
                <c:pt idx="265">
                  <c:v>43390.0</c:v>
                </c:pt>
                <c:pt idx="266">
                  <c:v>43391.0</c:v>
                </c:pt>
                <c:pt idx="267">
                  <c:v>43392.0</c:v>
                </c:pt>
                <c:pt idx="268">
                  <c:v>43395.0</c:v>
                </c:pt>
                <c:pt idx="269">
                  <c:v>43396.0</c:v>
                </c:pt>
                <c:pt idx="270">
                  <c:v>43397.0</c:v>
                </c:pt>
                <c:pt idx="271">
                  <c:v>43398.0</c:v>
                </c:pt>
                <c:pt idx="272">
                  <c:v>43399.0</c:v>
                </c:pt>
                <c:pt idx="273">
                  <c:v>43402.0</c:v>
                </c:pt>
                <c:pt idx="274">
                  <c:v>43403.0</c:v>
                </c:pt>
                <c:pt idx="275">
                  <c:v>43404.0</c:v>
                </c:pt>
                <c:pt idx="276">
                  <c:v>43405.0</c:v>
                </c:pt>
                <c:pt idx="277">
                  <c:v>43406.0</c:v>
                </c:pt>
                <c:pt idx="278">
                  <c:v>43409.0</c:v>
                </c:pt>
                <c:pt idx="279">
                  <c:v>43410.0</c:v>
                </c:pt>
                <c:pt idx="280">
                  <c:v>43411.0</c:v>
                </c:pt>
                <c:pt idx="281">
                  <c:v>43412.0</c:v>
                </c:pt>
                <c:pt idx="282">
                  <c:v>43413.0</c:v>
                </c:pt>
                <c:pt idx="283">
                  <c:v>43416.0</c:v>
                </c:pt>
                <c:pt idx="284">
                  <c:v>43417.0</c:v>
                </c:pt>
                <c:pt idx="285">
                  <c:v>43418.0</c:v>
                </c:pt>
                <c:pt idx="286">
                  <c:v>43419.0</c:v>
                </c:pt>
                <c:pt idx="287">
                  <c:v>43420.0</c:v>
                </c:pt>
                <c:pt idx="288">
                  <c:v>43423.0</c:v>
                </c:pt>
                <c:pt idx="289">
                  <c:v>43424.0</c:v>
                </c:pt>
                <c:pt idx="290">
                  <c:v>43425.0</c:v>
                </c:pt>
                <c:pt idx="291">
                  <c:v>43426.0</c:v>
                </c:pt>
                <c:pt idx="292">
                  <c:v>43427.0</c:v>
                </c:pt>
                <c:pt idx="293">
                  <c:v>43430.0</c:v>
                </c:pt>
                <c:pt idx="294">
                  <c:v>43431.0</c:v>
                </c:pt>
                <c:pt idx="295">
                  <c:v>43432.0</c:v>
                </c:pt>
                <c:pt idx="296">
                  <c:v>43433.0</c:v>
                </c:pt>
                <c:pt idx="297">
                  <c:v>43434.0</c:v>
                </c:pt>
                <c:pt idx="298">
                  <c:v>43437.0</c:v>
                </c:pt>
                <c:pt idx="299">
                  <c:v>43438.0</c:v>
                </c:pt>
                <c:pt idx="300">
                  <c:v>43439.0</c:v>
                </c:pt>
                <c:pt idx="301">
                  <c:v>43440.0</c:v>
                </c:pt>
                <c:pt idx="302">
                  <c:v>43441.0</c:v>
                </c:pt>
                <c:pt idx="303">
                  <c:v>43444.0</c:v>
                </c:pt>
                <c:pt idx="304">
                  <c:v>43445.0</c:v>
                </c:pt>
                <c:pt idx="305">
                  <c:v>43446.0</c:v>
                </c:pt>
                <c:pt idx="306">
                  <c:v>43447.0</c:v>
                </c:pt>
                <c:pt idx="307">
                  <c:v>43448.0</c:v>
                </c:pt>
                <c:pt idx="308">
                  <c:v>43451.0</c:v>
                </c:pt>
                <c:pt idx="309">
                  <c:v>43452.0</c:v>
                </c:pt>
                <c:pt idx="310">
                  <c:v>43453.0</c:v>
                </c:pt>
                <c:pt idx="311">
                  <c:v>43454.0</c:v>
                </c:pt>
                <c:pt idx="312">
                  <c:v>43455.0</c:v>
                </c:pt>
                <c:pt idx="313">
                  <c:v>43458.0</c:v>
                </c:pt>
                <c:pt idx="314">
                  <c:v>43461.0</c:v>
                </c:pt>
                <c:pt idx="315">
                  <c:v>43462.0</c:v>
                </c:pt>
                <c:pt idx="316">
                  <c:v>43465.0</c:v>
                </c:pt>
                <c:pt idx="317">
                  <c:v>43467.0</c:v>
                </c:pt>
                <c:pt idx="318">
                  <c:v>43468.0</c:v>
                </c:pt>
                <c:pt idx="319">
                  <c:v>43469.0</c:v>
                </c:pt>
                <c:pt idx="320">
                  <c:v>43472.0</c:v>
                </c:pt>
                <c:pt idx="321">
                  <c:v>43473.0</c:v>
                </c:pt>
                <c:pt idx="322">
                  <c:v>43474.0</c:v>
                </c:pt>
                <c:pt idx="323">
                  <c:v>43475.0</c:v>
                </c:pt>
                <c:pt idx="324">
                  <c:v>43476.0</c:v>
                </c:pt>
                <c:pt idx="325">
                  <c:v>43479.0</c:v>
                </c:pt>
                <c:pt idx="326">
                  <c:v>43480.0</c:v>
                </c:pt>
                <c:pt idx="327">
                  <c:v>43481.0</c:v>
                </c:pt>
                <c:pt idx="328">
                  <c:v>43482.0</c:v>
                </c:pt>
                <c:pt idx="329">
                  <c:v>43483.0</c:v>
                </c:pt>
                <c:pt idx="330">
                  <c:v>43486.0</c:v>
                </c:pt>
                <c:pt idx="331">
                  <c:v>43487.0</c:v>
                </c:pt>
                <c:pt idx="332">
                  <c:v>43488.0</c:v>
                </c:pt>
                <c:pt idx="333">
                  <c:v>43489.0</c:v>
                </c:pt>
                <c:pt idx="334">
                  <c:v>43490.0</c:v>
                </c:pt>
                <c:pt idx="335">
                  <c:v>43494.0</c:v>
                </c:pt>
                <c:pt idx="336">
                  <c:v>43495.0</c:v>
                </c:pt>
                <c:pt idx="337">
                  <c:v>43496.0</c:v>
                </c:pt>
                <c:pt idx="338">
                  <c:v>43497.0</c:v>
                </c:pt>
                <c:pt idx="339">
                  <c:v>43500.0</c:v>
                </c:pt>
                <c:pt idx="340">
                  <c:v>43501.0</c:v>
                </c:pt>
                <c:pt idx="341">
                  <c:v>43502.0</c:v>
                </c:pt>
                <c:pt idx="342">
                  <c:v>43503.0</c:v>
                </c:pt>
                <c:pt idx="343">
                  <c:v>43504.0</c:v>
                </c:pt>
                <c:pt idx="344">
                  <c:v>43507.0</c:v>
                </c:pt>
                <c:pt idx="345">
                  <c:v>43508.0</c:v>
                </c:pt>
                <c:pt idx="346">
                  <c:v>43509.0</c:v>
                </c:pt>
                <c:pt idx="347">
                  <c:v>43510.0</c:v>
                </c:pt>
                <c:pt idx="348">
                  <c:v>43511.0</c:v>
                </c:pt>
                <c:pt idx="349">
                  <c:v>43514.0</c:v>
                </c:pt>
                <c:pt idx="350">
                  <c:v>43515.0</c:v>
                </c:pt>
                <c:pt idx="351">
                  <c:v>43516.0</c:v>
                </c:pt>
                <c:pt idx="352">
                  <c:v>43517.0</c:v>
                </c:pt>
                <c:pt idx="353">
                  <c:v>43518.0</c:v>
                </c:pt>
                <c:pt idx="354">
                  <c:v>43521.0</c:v>
                </c:pt>
                <c:pt idx="355">
                  <c:v>43522.0</c:v>
                </c:pt>
                <c:pt idx="356">
                  <c:v>43523.0</c:v>
                </c:pt>
                <c:pt idx="357">
                  <c:v>43524.0</c:v>
                </c:pt>
                <c:pt idx="358">
                  <c:v>43525.0</c:v>
                </c:pt>
                <c:pt idx="359">
                  <c:v>43528.0</c:v>
                </c:pt>
                <c:pt idx="360">
                  <c:v>43529.0</c:v>
                </c:pt>
                <c:pt idx="361">
                  <c:v>43530.0</c:v>
                </c:pt>
                <c:pt idx="362">
                  <c:v>43531.0</c:v>
                </c:pt>
                <c:pt idx="363">
                  <c:v>43532.0</c:v>
                </c:pt>
                <c:pt idx="364">
                  <c:v>43535.0</c:v>
                </c:pt>
                <c:pt idx="365">
                  <c:v>43536.0</c:v>
                </c:pt>
                <c:pt idx="366">
                  <c:v>43537.0</c:v>
                </c:pt>
                <c:pt idx="367">
                  <c:v>43538.0</c:v>
                </c:pt>
                <c:pt idx="368">
                  <c:v>43539.0</c:v>
                </c:pt>
                <c:pt idx="369">
                  <c:v>43542.0</c:v>
                </c:pt>
                <c:pt idx="370">
                  <c:v>43543.0</c:v>
                </c:pt>
                <c:pt idx="371">
                  <c:v>43544.0</c:v>
                </c:pt>
                <c:pt idx="372">
                  <c:v>43545.0</c:v>
                </c:pt>
                <c:pt idx="373">
                  <c:v>43546.0</c:v>
                </c:pt>
                <c:pt idx="374">
                  <c:v>43549.0</c:v>
                </c:pt>
                <c:pt idx="375">
                  <c:v>43550.0</c:v>
                </c:pt>
                <c:pt idx="376">
                  <c:v>43551.0</c:v>
                </c:pt>
                <c:pt idx="377">
                  <c:v>43552.0</c:v>
                </c:pt>
                <c:pt idx="378">
                  <c:v>43553.0</c:v>
                </c:pt>
                <c:pt idx="379">
                  <c:v>43556.0</c:v>
                </c:pt>
                <c:pt idx="380">
                  <c:v>43557.0</c:v>
                </c:pt>
                <c:pt idx="381">
                  <c:v>43558.0</c:v>
                </c:pt>
                <c:pt idx="382">
                  <c:v>43559.0</c:v>
                </c:pt>
                <c:pt idx="383">
                  <c:v>43560.0</c:v>
                </c:pt>
                <c:pt idx="384">
                  <c:v>43563.0</c:v>
                </c:pt>
                <c:pt idx="385">
                  <c:v>43564.0</c:v>
                </c:pt>
                <c:pt idx="386">
                  <c:v>43565.0</c:v>
                </c:pt>
                <c:pt idx="387">
                  <c:v>43566.0</c:v>
                </c:pt>
                <c:pt idx="388">
                  <c:v>43567.0</c:v>
                </c:pt>
                <c:pt idx="389">
                  <c:v>43570.0</c:v>
                </c:pt>
                <c:pt idx="390">
                  <c:v>43571.0</c:v>
                </c:pt>
                <c:pt idx="391">
                  <c:v>43572.0</c:v>
                </c:pt>
                <c:pt idx="392">
                  <c:v>43573.0</c:v>
                </c:pt>
                <c:pt idx="393">
                  <c:v>43578.0</c:v>
                </c:pt>
                <c:pt idx="394">
                  <c:v>43579.0</c:v>
                </c:pt>
                <c:pt idx="395">
                  <c:v>43581.0</c:v>
                </c:pt>
                <c:pt idx="396">
                  <c:v>43584.0</c:v>
                </c:pt>
                <c:pt idx="397">
                  <c:v>43585.0</c:v>
                </c:pt>
                <c:pt idx="398">
                  <c:v>43586.0</c:v>
                </c:pt>
                <c:pt idx="399">
                  <c:v>43587.0</c:v>
                </c:pt>
                <c:pt idx="400">
                  <c:v>43588.0</c:v>
                </c:pt>
                <c:pt idx="401">
                  <c:v>43591.0</c:v>
                </c:pt>
                <c:pt idx="402">
                  <c:v>43592.0</c:v>
                </c:pt>
                <c:pt idx="403">
                  <c:v>43593.0</c:v>
                </c:pt>
                <c:pt idx="404">
                  <c:v>43594.0</c:v>
                </c:pt>
                <c:pt idx="405">
                  <c:v>43595.0</c:v>
                </c:pt>
                <c:pt idx="406">
                  <c:v>43598.0</c:v>
                </c:pt>
                <c:pt idx="407">
                  <c:v>43599.0</c:v>
                </c:pt>
                <c:pt idx="408">
                  <c:v>43600.0</c:v>
                </c:pt>
                <c:pt idx="409">
                  <c:v>43601.0</c:v>
                </c:pt>
                <c:pt idx="410">
                  <c:v>43602.0</c:v>
                </c:pt>
                <c:pt idx="411">
                  <c:v>43605.0</c:v>
                </c:pt>
                <c:pt idx="412">
                  <c:v>43606.0</c:v>
                </c:pt>
                <c:pt idx="413">
                  <c:v>43607.0</c:v>
                </c:pt>
                <c:pt idx="414">
                  <c:v>43608.0</c:v>
                </c:pt>
                <c:pt idx="415">
                  <c:v>43609.0</c:v>
                </c:pt>
                <c:pt idx="416">
                  <c:v>43612.0</c:v>
                </c:pt>
                <c:pt idx="417">
                  <c:v>43613.0</c:v>
                </c:pt>
                <c:pt idx="418">
                  <c:v>43614.0</c:v>
                </c:pt>
                <c:pt idx="419">
                  <c:v>43615.0</c:v>
                </c:pt>
                <c:pt idx="420">
                  <c:v>43616.0</c:v>
                </c:pt>
                <c:pt idx="421">
                  <c:v>43619.0</c:v>
                </c:pt>
                <c:pt idx="422">
                  <c:v>43620.0</c:v>
                </c:pt>
                <c:pt idx="423">
                  <c:v>43621.0</c:v>
                </c:pt>
                <c:pt idx="424">
                  <c:v>43622.0</c:v>
                </c:pt>
                <c:pt idx="425">
                  <c:v>43623.0</c:v>
                </c:pt>
                <c:pt idx="426">
                  <c:v>43626.0</c:v>
                </c:pt>
                <c:pt idx="427">
                  <c:v>43627.0</c:v>
                </c:pt>
                <c:pt idx="428">
                  <c:v>43628.0</c:v>
                </c:pt>
                <c:pt idx="429">
                  <c:v>43629.0</c:v>
                </c:pt>
                <c:pt idx="430">
                  <c:v>43630.0</c:v>
                </c:pt>
                <c:pt idx="431">
                  <c:v>43633.0</c:v>
                </c:pt>
                <c:pt idx="432">
                  <c:v>43634.0</c:v>
                </c:pt>
                <c:pt idx="433">
                  <c:v>43635.0</c:v>
                </c:pt>
                <c:pt idx="434">
                  <c:v>43636.0</c:v>
                </c:pt>
                <c:pt idx="435">
                  <c:v>43637.0</c:v>
                </c:pt>
                <c:pt idx="436">
                  <c:v>43640.0</c:v>
                </c:pt>
                <c:pt idx="437">
                  <c:v>43641.0</c:v>
                </c:pt>
                <c:pt idx="438">
                  <c:v>43642.0</c:v>
                </c:pt>
                <c:pt idx="439">
                  <c:v>43643.0</c:v>
                </c:pt>
                <c:pt idx="440">
                  <c:v>43644.0</c:v>
                </c:pt>
                <c:pt idx="441">
                  <c:v>43647.0</c:v>
                </c:pt>
                <c:pt idx="442">
                  <c:v>43648.0</c:v>
                </c:pt>
                <c:pt idx="443">
                  <c:v>43649.0</c:v>
                </c:pt>
                <c:pt idx="444">
                  <c:v>43650.0</c:v>
                </c:pt>
                <c:pt idx="445">
                  <c:v>43651.0</c:v>
                </c:pt>
                <c:pt idx="446">
                  <c:v>43654.0</c:v>
                </c:pt>
                <c:pt idx="447">
                  <c:v>43655.0</c:v>
                </c:pt>
                <c:pt idx="448">
                  <c:v>43656.0</c:v>
                </c:pt>
                <c:pt idx="449">
                  <c:v>43657.0</c:v>
                </c:pt>
                <c:pt idx="450">
                  <c:v>43658.0</c:v>
                </c:pt>
                <c:pt idx="451">
                  <c:v>43661.0</c:v>
                </c:pt>
                <c:pt idx="452">
                  <c:v>43662.0</c:v>
                </c:pt>
                <c:pt idx="453">
                  <c:v>43663.0</c:v>
                </c:pt>
                <c:pt idx="454">
                  <c:v>43664.0</c:v>
                </c:pt>
                <c:pt idx="455">
                  <c:v>43665.0</c:v>
                </c:pt>
                <c:pt idx="456">
                  <c:v>43668.0</c:v>
                </c:pt>
                <c:pt idx="457">
                  <c:v>43669.0</c:v>
                </c:pt>
                <c:pt idx="458">
                  <c:v>43670.0</c:v>
                </c:pt>
                <c:pt idx="459">
                  <c:v>43671.0</c:v>
                </c:pt>
                <c:pt idx="460">
                  <c:v>43672.0</c:v>
                </c:pt>
                <c:pt idx="461">
                  <c:v>43675.0</c:v>
                </c:pt>
                <c:pt idx="462">
                  <c:v>43676.0</c:v>
                </c:pt>
                <c:pt idx="463">
                  <c:v>43677.0</c:v>
                </c:pt>
                <c:pt idx="464">
                  <c:v>43678.0</c:v>
                </c:pt>
                <c:pt idx="465">
                  <c:v>43679.0</c:v>
                </c:pt>
                <c:pt idx="466">
                  <c:v>43682.0</c:v>
                </c:pt>
                <c:pt idx="467">
                  <c:v>43683.0</c:v>
                </c:pt>
                <c:pt idx="468">
                  <c:v>43684.0</c:v>
                </c:pt>
                <c:pt idx="469">
                  <c:v>43685.0</c:v>
                </c:pt>
                <c:pt idx="470">
                  <c:v>43686.0</c:v>
                </c:pt>
                <c:pt idx="471">
                  <c:v>43689.0</c:v>
                </c:pt>
                <c:pt idx="472">
                  <c:v>43690.0</c:v>
                </c:pt>
                <c:pt idx="473">
                  <c:v>43691.0</c:v>
                </c:pt>
                <c:pt idx="474">
                  <c:v>43692.0</c:v>
                </c:pt>
                <c:pt idx="475">
                  <c:v>43693.0</c:v>
                </c:pt>
                <c:pt idx="476">
                  <c:v>43696.0</c:v>
                </c:pt>
                <c:pt idx="477">
                  <c:v>43697.0</c:v>
                </c:pt>
                <c:pt idx="478">
                  <c:v>43698.0</c:v>
                </c:pt>
                <c:pt idx="479">
                  <c:v>43699.0</c:v>
                </c:pt>
                <c:pt idx="480">
                  <c:v>43700.0</c:v>
                </c:pt>
                <c:pt idx="481">
                  <c:v>43703.0</c:v>
                </c:pt>
                <c:pt idx="482">
                  <c:v>43704.0</c:v>
                </c:pt>
                <c:pt idx="483">
                  <c:v>43705.0</c:v>
                </c:pt>
                <c:pt idx="484">
                  <c:v>43706.0</c:v>
                </c:pt>
                <c:pt idx="485">
                  <c:v>43707.0</c:v>
                </c:pt>
                <c:pt idx="486">
                  <c:v>43710.0</c:v>
                </c:pt>
                <c:pt idx="487">
                  <c:v>43711.0</c:v>
                </c:pt>
                <c:pt idx="488">
                  <c:v>43712.0</c:v>
                </c:pt>
                <c:pt idx="489">
                  <c:v>43713.0</c:v>
                </c:pt>
                <c:pt idx="490">
                  <c:v>43714.0</c:v>
                </c:pt>
                <c:pt idx="491">
                  <c:v>43717.0</c:v>
                </c:pt>
                <c:pt idx="492">
                  <c:v>43718.0</c:v>
                </c:pt>
                <c:pt idx="493">
                  <c:v>43719.0</c:v>
                </c:pt>
                <c:pt idx="494">
                  <c:v>43720.0</c:v>
                </c:pt>
                <c:pt idx="495">
                  <c:v>43721.0</c:v>
                </c:pt>
                <c:pt idx="496">
                  <c:v>43724.0</c:v>
                </c:pt>
                <c:pt idx="497">
                  <c:v>43725.0</c:v>
                </c:pt>
                <c:pt idx="498">
                  <c:v>43726.0</c:v>
                </c:pt>
                <c:pt idx="499">
                  <c:v>43727.0</c:v>
                </c:pt>
                <c:pt idx="500">
                  <c:v>43728.0</c:v>
                </c:pt>
                <c:pt idx="501">
                  <c:v>43731.0</c:v>
                </c:pt>
                <c:pt idx="502">
                  <c:v>43732.0</c:v>
                </c:pt>
                <c:pt idx="503">
                  <c:v>43733.0</c:v>
                </c:pt>
                <c:pt idx="504">
                  <c:v>43734.0</c:v>
                </c:pt>
                <c:pt idx="505">
                  <c:v>43735.0</c:v>
                </c:pt>
                <c:pt idx="506">
                  <c:v>43738.0</c:v>
                </c:pt>
                <c:pt idx="507">
                  <c:v>43739.0</c:v>
                </c:pt>
                <c:pt idx="508">
                  <c:v>43740.0</c:v>
                </c:pt>
                <c:pt idx="509">
                  <c:v>43741.0</c:v>
                </c:pt>
                <c:pt idx="510">
                  <c:v>43742.0</c:v>
                </c:pt>
                <c:pt idx="511">
                  <c:v>43745.0</c:v>
                </c:pt>
                <c:pt idx="512">
                  <c:v>43746.0</c:v>
                </c:pt>
                <c:pt idx="513">
                  <c:v>43747.0</c:v>
                </c:pt>
                <c:pt idx="514">
                  <c:v>43748.0</c:v>
                </c:pt>
                <c:pt idx="515">
                  <c:v>43749.0</c:v>
                </c:pt>
                <c:pt idx="516">
                  <c:v>43752.0</c:v>
                </c:pt>
                <c:pt idx="517">
                  <c:v>43753.0</c:v>
                </c:pt>
                <c:pt idx="518">
                  <c:v>43754.0</c:v>
                </c:pt>
                <c:pt idx="519">
                  <c:v>43755.0</c:v>
                </c:pt>
                <c:pt idx="520">
                  <c:v>43756.0</c:v>
                </c:pt>
                <c:pt idx="521">
                  <c:v>43759.0</c:v>
                </c:pt>
                <c:pt idx="522">
                  <c:v>43760.0</c:v>
                </c:pt>
                <c:pt idx="523">
                  <c:v>43761.0</c:v>
                </c:pt>
                <c:pt idx="524">
                  <c:v>43762.0</c:v>
                </c:pt>
                <c:pt idx="525">
                  <c:v>43763.0</c:v>
                </c:pt>
                <c:pt idx="526">
                  <c:v>43766.0</c:v>
                </c:pt>
                <c:pt idx="527">
                  <c:v>43767.0</c:v>
                </c:pt>
                <c:pt idx="528">
                  <c:v>43768.0</c:v>
                </c:pt>
                <c:pt idx="529">
                  <c:v>43769.0</c:v>
                </c:pt>
                <c:pt idx="530">
                  <c:v>43770.0</c:v>
                </c:pt>
                <c:pt idx="531">
                  <c:v>43773.0</c:v>
                </c:pt>
                <c:pt idx="532">
                  <c:v>43774.0</c:v>
                </c:pt>
                <c:pt idx="533">
                  <c:v>43775.0</c:v>
                </c:pt>
                <c:pt idx="534">
                  <c:v>43776.0</c:v>
                </c:pt>
                <c:pt idx="535">
                  <c:v>43777.0</c:v>
                </c:pt>
                <c:pt idx="536">
                  <c:v>43780.0</c:v>
                </c:pt>
                <c:pt idx="537">
                  <c:v>43781.0</c:v>
                </c:pt>
                <c:pt idx="538">
                  <c:v>43782.0</c:v>
                </c:pt>
                <c:pt idx="539">
                  <c:v>43783.0</c:v>
                </c:pt>
                <c:pt idx="540">
                  <c:v>43784.0</c:v>
                </c:pt>
                <c:pt idx="541">
                  <c:v>43787.0</c:v>
                </c:pt>
                <c:pt idx="542">
                  <c:v>43788.0</c:v>
                </c:pt>
                <c:pt idx="543">
                  <c:v>43789.0</c:v>
                </c:pt>
                <c:pt idx="544">
                  <c:v>43790.0</c:v>
                </c:pt>
                <c:pt idx="545">
                  <c:v>43791.0</c:v>
                </c:pt>
                <c:pt idx="546">
                  <c:v>43794.0</c:v>
                </c:pt>
                <c:pt idx="547">
                  <c:v>43795.0</c:v>
                </c:pt>
                <c:pt idx="548">
                  <c:v>43796.0</c:v>
                </c:pt>
                <c:pt idx="549">
                  <c:v>43797.0</c:v>
                </c:pt>
                <c:pt idx="550">
                  <c:v>43798.0</c:v>
                </c:pt>
                <c:pt idx="551">
                  <c:v>43801.0</c:v>
                </c:pt>
                <c:pt idx="552">
                  <c:v>43802.0</c:v>
                </c:pt>
                <c:pt idx="553">
                  <c:v>43803.0</c:v>
                </c:pt>
                <c:pt idx="554">
                  <c:v>43804.0</c:v>
                </c:pt>
                <c:pt idx="555">
                  <c:v>43805.0</c:v>
                </c:pt>
                <c:pt idx="556">
                  <c:v>43808.0</c:v>
                </c:pt>
                <c:pt idx="557">
                  <c:v>43809.0</c:v>
                </c:pt>
                <c:pt idx="558">
                  <c:v>43810.0</c:v>
                </c:pt>
                <c:pt idx="559">
                  <c:v>43811.0</c:v>
                </c:pt>
                <c:pt idx="560">
                  <c:v>43812.0</c:v>
                </c:pt>
                <c:pt idx="561">
                  <c:v>43815.0</c:v>
                </c:pt>
                <c:pt idx="562">
                  <c:v>43816.0</c:v>
                </c:pt>
                <c:pt idx="563">
                  <c:v>43817.0</c:v>
                </c:pt>
                <c:pt idx="564">
                  <c:v>43818.0</c:v>
                </c:pt>
                <c:pt idx="565">
                  <c:v>43819.0</c:v>
                </c:pt>
                <c:pt idx="566">
                  <c:v>43822.0</c:v>
                </c:pt>
                <c:pt idx="567">
                  <c:v>43823.0</c:v>
                </c:pt>
                <c:pt idx="568">
                  <c:v>43826.0</c:v>
                </c:pt>
                <c:pt idx="569">
                  <c:v>43829.0</c:v>
                </c:pt>
                <c:pt idx="570">
                  <c:v>43830.0</c:v>
                </c:pt>
                <c:pt idx="571">
                  <c:v>43832.0</c:v>
                </c:pt>
                <c:pt idx="572">
                  <c:v>43833.0</c:v>
                </c:pt>
                <c:pt idx="573">
                  <c:v>43836.0</c:v>
                </c:pt>
                <c:pt idx="574">
                  <c:v>43837.0</c:v>
                </c:pt>
                <c:pt idx="575">
                  <c:v>43838.0</c:v>
                </c:pt>
                <c:pt idx="576">
                  <c:v>43839.0</c:v>
                </c:pt>
                <c:pt idx="577">
                  <c:v>43840.0</c:v>
                </c:pt>
                <c:pt idx="578">
                  <c:v>43843.0</c:v>
                </c:pt>
                <c:pt idx="579">
                  <c:v>43844.0</c:v>
                </c:pt>
                <c:pt idx="580">
                  <c:v>43845.0</c:v>
                </c:pt>
                <c:pt idx="581">
                  <c:v>43846.0</c:v>
                </c:pt>
                <c:pt idx="582">
                  <c:v>43847.0</c:v>
                </c:pt>
                <c:pt idx="583">
                  <c:v>43850.0</c:v>
                </c:pt>
                <c:pt idx="584">
                  <c:v>43851.0</c:v>
                </c:pt>
                <c:pt idx="585">
                  <c:v>43852.0</c:v>
                </c:pt>
                <c:pt idx="586">
                  <c:v>43853.0</c:v>
                </c:pt>
                <c:pt idx="587">
                  <c:v>43854.0</c:v>
                </c:pt>
                <c:pt idx="588">
                  <c:v>43858.0</c:v>
                </c:pt>
                <c:pt idx="589">
                  <c:v>43859.0</c:v>
                </c:pt>
                <c:pt idx="590">
                  <c:v>43860.0</c:v>
                </c:pt>
                <c:pt idx="591">
                  <c:v>43861.0</c:v>
                </c:pt>
                <c:pt idx="592">
                  <c:v>43864.0</c:v>
                </c:pt>
                <c:pt idx="593">
                  <c:v>43865.0</c:v>
                </c:pt>
                <c:pt idx="594">
                  <c:v>43866.0</c:v>
                </c:pt>
                <c:pt idx="595">
                  <c:v>43867.0</c:v>
                </c:pt>
                <c:pt idx="596">
                  <c:v>43868.0</c:v>
                </c:pt>
                <c:pt idx="597">
                  <c:v>43871.0</c:v>
                </c:pt>
              </c:numCache>
            </c:numRef>
          </c:cat>
          <c:val>
            <c:numRef>
              <c:f>'Gee Kwi pricing'!$F$2:$F$4422</c:f>
              <c:numCache>
                <c:formatCode>General</c:formatCode>
                <c:ptCount val="4421"/>
                <c:pt idx="0">
                  <c:v>272.0</c:v>
                </c:pt>
                <c:pt idx="1">
                  <c:v>272.0</c:v>
                </c:pt>
                <c:pt idx="2">
                  <c:v>272.0</c:v>
                </c:pt>
                <c:pt idx="3">
                  <c:v>269.0</c:v>
                </c:pt>
                <c:pt idx="4">
                  <c:v>269.0</c:v>
                </c:pt>
                <c:pt idx="5">
                  <c:v>267.0</c:v>
                </c:pt>
                <c:pt idx="6">
                  <c:v>264.0</c:v>
                </c:pt>
                <c:pt idx="7">
                  <c:v>265.0</c:v>
                </c:pt>
                <c:pt idx="8">
                  <c:v>263.0</c:v>
                </c:pt>
                <c:pt idx="9">
                  <c:v>262.0</c:v>
                </c:pt>
                <c:pt idx="10">
                  <c:v>263.0</c:v>
                </c:pt>
                <c:pt idx="11">
                  <c:v>263.0</c:v>
                </c:pt>
                <c:pt idx="12">
                  <c:v>265.0</c:v>
                </c:pt>
                <c:pt idx="13">
                  <c:v>263.0</c:v>
                </c:pt>
                <c:pt idx="14">
                  <c:v>263.0</c:v>
                </c:pt>
                <c:pt idx="15">
                  <c:v>259.5</c:v>
                </c:pt>
                <c:pt idx="16">
                  <c:v>262.0</c:v>
                </c:pt>
                <c:pt idx="17">
                  <c:v>262.0</c:v>
                </c:pt>
                <c:pt idx="18">
                  <c:v>263.0</c:v>
                </c:pt>
                <c:pt idx="19">
                  <c:v>266.0</c:v>
                </c:pt>
                <c:pt idx="20">
                  <c:v>267.0</c:v>
                </c:pt>
                <c:pt idx="21">
                  <c:v>265.0</c:v>
                </c:pt>
                <c:pt idx="22">
                  <c:v>263.0</c:v>
                </c:pt>
                <c:pt idx="23">
                  <c:v>263.0</c:v>
                </c:pt>
                <c:pt idx="24">
                  <c:v>265.0</c:v>
                </c:pt>
                <c:pt idx="25">
                  <c:v>265.0</c:v>
                </c:pt>
                <c:pt idx="26">
                  <c:v>266.0</c:v>
                </c:pt>
                <c:pt idx="27">
                  <c:v>264.0</c:v>
                </c:pt>
                <c:pt idx="28">
                  <c:v>264.0</c:v>
                </c:pt>
                <c:pt idx="29">
                  <c:v>263.0</c:v>
                </c:pt>
                <c:pt idx="30">
                  <c:v>262.0</c:v>
                </c:pt>
                <c:pt idx="31">
                  <c:v>262.0</c:v>
                </c:pt>
                <c:pt idx="32">
                  <c:v>262.0</c:v>
                </c:pt>
                <c:pt idx="33">
                  <c:v>259.0</c:v>
                </c:pt>
                <c:pt idx="34">
                  <c:v>263.0</c:v>
                </c:pt>
                <c:pt idx="35">
                  <c:v>263.0</c:v>
                </c:pt>
                <c:pt idx="36">
                  <c:v>263.0</c:v>
                </c:pt>
                <c:pt idx="37">
                  <c:v>263.0</c:v>
                </c:pt>
                <c:pt idx="38">
                  <c:v>263.0</c:v>
                </c:pt>
                <c:pt idx="39">
                  <c:v>263.0</c:v>
                </c:pt>
                <c:pt idx="40">
                  <c:v>263.0</c:v>
                </c:pt>
                <c:pt idx="41">
                  <c:v>260.0</c:v>
                </c:pt>
                <c:pt idx="42">
                  <c:v>260.0</c:v>
                </c:pt>
                <c:pt idx="43">
                  <c:v>259.0</c:v>
                </c:pt>
                <c:pt idx="44">
                  <c:v>259.0</c:v>
                </c:pt>
                <c:pt idx="45">
                  <c:v>259.0</c:v>
                </c:pt>
                <c:pt idx="46">
                  <c:v>257.0</c:v>
                </c:pt>
                <c:pt idx="47">
                  <c:v>258.0</c:v>
                </c:pt>
                <c:pt idx="48">
                  <c:v>258.0</c:v>
                </c:pt>
                <c:pt idx="49">
                  <c:v>256.0</c:v>
                </c:pt>
                <c:pt idx="50">
                  <c:v>255.0</c:v>
                </c:pt>
                <c:pt idx="51">
                  <c:v>255.0</c:v>
                </c:pt>
                <c:pt idx="52">
                  <c:v>255.5</c:v>
                </c:pt>
                <c:pt idx="53">
                  <c:v>254.0</c:v>
                </c:pt>
                <c:pt idx="54">
                  <c:v>253.0</c:v>
                </c:pt>
                <c:pt idx="55">
                  <c:v>254.0</c:v>
                </c:pt>
                <c:pt idx="56">
                  <c:v>254.5</c:v>
                </c:pt>
                <c:pt idx="57">
                  <c:v>254.5</c:v>
                </c:pt>
                <c:pt idx="58">
                  <c:v>254.5</c:v>
                </c:pt>
                <c:pt idx="59">
                  <c:v>252.0</c:v>
                </c:pt>
                <c:pt idx="60">
                  <c:v>251.0</c:v>
                </c:pt>
                <c:pt idx="61">
                  <c:v>250.0</c:v>
                </c:pt>
                <c:pt idx="62">
                  <c:v>251.0</c:v>
                </c:pt>
                <c:pt idx="63">
                  <c:v>255.0</c:v>
                </c:pt>
                <c:pt idx="64">
                  <c:v>251.0</c:v>
                </c:pt>
                <c:pt idx="65">
                  <c:v>252.0</c:v>
                </c:pt>
                <c:pt idx="66">
                  <c:v>251.5</c:v>
                </c:pt>
                <c:pt idx="67">
                  <c:v>257.0</c:v>
                </c:pt>
                <c:pt idx="68">
                  <c:v>251.5</c:v>
                </c:pt>
                <c:pt idx="69">
                  <c:v>258.0</c:v>
                </c:pt>
                <c:pt idx="70">
                  <c:v>255.0</c:v>
                </c:pt>
                <c:pt idx="71">
                  <c:v>255.0</c:v>
                </c:pt>
                <c:pt idx="72">
                  <c:v>253.0</c:v>
                </c:pt>
                <c:pt idx="73">
                  <c:v>252.5</c:v>
                </c:pt>
                <c:pt idx="74">
                  <c:v>252.5</c:v>
                </c:pt>
                <c:pt idx="75">
                  <c:v>252.0</c:v>
                </c:pt>
                <c:pt idx="76">
                  <c:v>252.0</c:v>
                </c:pt>
                <c:pt idx="77">
                  <c:v>252.0</c:v>
                </c:pt>
                <c:pt idx="78">
                  <c:v>252.5</c:v>
                </c:pt>
                <c:pt idx="79">
                  <c:v>252.5</c:v>
                </c:pt>
                <c:pt idx="80">
                  <c:v>252.5</c:v>
                </c:pt>
                <c:pt idx="81">
                  <c:v>256.0</c:v>
                </c:pt>
                <c:pt idx="82">
                  <c:v>256.0</c:v>
                </c:pt>
                <c:pt idx="83">
                  <c:v>256.0</c:v>
                </c:pt>
                <c:pt idx="84">
                  <c:v>256.0</c:v>
                </c:pt>
                <c:pt idx="85">
                  <c:v>256.0</c:v>
                </c:pt>
                <c:pt idx="86">
                  <c:v>256.5</c:v>
                </c:pt>
                <c:pt idx="87">
                  <c:v>256.5</c:v>
                </c:pt>
                <c:pt idx="88">
                  <c:v>258.0</c:v>
                </c:pt>
                <c:pt idx="89">
                  <c:v>261.0</c:v>
                </c:pt>
                <c:pt idx="90">
                  <c:v>262.0</c:v>
                </c:pt>
                <c:pt idx="91">
                  <c:v>262.5</c:v>
                </c:pt>
                <c:pt idx="92">
                  <c:v>266.0</c:v>
                </c:pt>
                <c:pt idx="93">
                  <c:v>265.5</c:v>
                </c:pt>
                <c:pt idx="94">
                  <c:v>264.0</c:v>
                </c:pt>
                <c:pt idx="95">
                  <c:v>264.5</c:v>
                </c:pt>
                <c:pt idx="96">
                  <c:v>264.5</c:v>
                </c:pt>
                <c:pt idx="97">
                  <c:v>264.5</c:v>
                </c:pt>
                <c:pt idx="98">
                  <c:v>263.0</c:v>
                </c:pt>
                <c:pt idx="99">
                  <c:v>263.0</c:v>
                </c:pt>
                <c:pt idx="100">
                  <c:v>262.0</c:v>
                </c:pt>
                <c:pt idx="101">
                  <c:v>264.0</c:v>
                </c:pt>
                <c:pt idx="102">
                  <c:v>265.0</c:v>
                </c:pt>
                <c:pt idx="103">
                  <c:v>270.0</c:v>
                </c:pt>
                <c:pt idx="104">
                  <c:v>271.0</c:v>
                </c:pt>
                <c:pt idx="105">
                  <c:v>271.5</c:v>
                </c:pt>
                <c:pt idx="106">
                  <c:v>268.5</c:v>
                </c:pt>
                <c:pt idx="107">
                  <c:v>270.0</c:v>
                </c:pt>
                <c:pt idx="108">
                  <c:v>270.0</c:v>
                </c:pt>
                <c:pt idx="109">
                  <c:v>272.0</c:v>
                </c:pt>
                <c:pt idx="110">
                  <c:v>270.0</c:v>
                </c:pt>
                <c:pt idx="111">
                  <c:v>266.0</c:v>
                </c:pt>
                <c:pt idx="112">
                  <c:v>270.0</c:v>
                </c:pt>
                <c:pt idx="113">
                  <c:v>269.0</c:v>
                </c:pt>
                <c:pt idx="114">
                  <c:v>269.0</c:v>
                </c:pt>
                <c:pt idx="115">
                  <c:v>270.0</c:v>
                </c:pt>
                <c:pt idx="116">
                  <c:v>269.0</c:v>
                </c:pt>
                <c:pt idx="117">
                  <c:v>268.0</c:v>
                </c:pt>
                <c:pt idx="118">
                  <c:v>268.0</c:v>
                </c:pt>
                <c:pt idx="119">
                  <c:v>268.0</c:v>
                </c:pt>
                <c:pt idx="120">
                  <c:v>271.0</c:v>
                </c:pt>
                <c:pt idx="121">
                  <c:v>271.0</c:v>
                </c:pt>
                <c:pt idx="122">
                  <c:v>270.0</c:v>
                </c:pt>
                <c:pt idx="123">
                  <c:v>270.0</c:v>
                </c:pt>
                <c:pt idx="124">
                  <c:v>270.0</c:v>
                </c:pt>
                <c:pt idx="125">
                  <c:v>270.0</c:v>
                </c:pt>
                <c:pt idx="126">
                  <c:v>272.0</c:v>
                </c:pt>
                <c:pt idx="127">
                  <c:v>272.0</c:v>
                </c:pt>
                <c:pt idx="128">
                  <c:v>275.0</c:v>
                </c:pt>
                <c:pt idx="129">
                  <c:v>277.0</c:v>
                </c:pt>
                <c:pt idx="130">
                  <c:v>279.0</c:v>
                </c:pt>
                <c:pt idx="131">
                  <c:v>278.0</c:v>
                </c:pt>
                <c:pt idx="132">
                  <c:v>278.0</c:v>
                </c:pt>
                <c:pt idx="133">
                  <c:v>275.5</c:v>
                </c:pt>
                <c:pt idx="134">
                  <c:v>273.0</c:v>
                </c:pt>
                <c:pt idx="135">
                  <c:v>273.0</c:v>
                </c:pt>
                <c:pt idx="136">
                  <c:v>273.0</c:v>
                </c:pt>
                <c:pt idx="137">
                  <c:v>276.0</c:v>
                </c:pt>
                <c:pt idx="138">
                  <c:v>276.0</c:v>
                </c:pt>
                <c:pt idx="139">
                  <c:v>280.0</c:v>
                </c:pt>
                <c:pt idx="140">
                  <c:v>276.0</c:v>
                </c:pt>
                <c:pt idx="141">
                  <c:v>280.0</c:v>
                </c:pt>
                <c:pt idx="142">
                  <c:v>277.0</c:v>
                </c:pt>
                <c:pt idx="143">
                  <c:v>285.0</c:v>
                </c:pt>
                <c:pt idx="144">
                  <c:v>285.0</c:v>
                </c:pt>
                <c:pt idx="145">
                  <c:v>285.0</c:v>
                </c:pt>
                <c:pt idx="146">
                  <c:v>285.0</c:v>
                </c:pt>
                <c:pt idx="147">
                  <c:v>287.0</c:v>
                </c:pt>
                <c:pt idx="148">
                  <c:v>286.0</c:v>
                </c:pt>
                <c:pt idx="149">
                  <c:v>285.0</c:v>
                </c:pt>
                <c:pt idx="150">
                  <c:v>282.0</c:v>
                </c:pt>
                <c:pt idx="151">
                  <c:v>283.0</c:v>
                </c:pt>
                <c:pt idx="152">
                  <c:v>285.0</c:v>
                </c:pt>
                <c:pt idx="153">
                  <c:v>285.0</c:v>
                </c:pt>
                <c:pt idx="154">
                  <c:v>283.0</c:v>
                </c:pt>
                <c:pt idx="155">
                  <c:v>284.0</c:v>
                </c:pt>
                <c:pt idx="156">
                  <c:v>290.0</c:v>
                </c:pt>
                <c:pt idx="157">
                  <c:v>290.0</c:v>
                </c:pt>
                <c:pt idx="158">
                  <c:v>300.0</c:v>
                </c:pt>
                <c:pt idx="159">
                  <c:v>298.0</c:v>
                </c:pt>
                <c:pt idx="160">
                  <c:v>300.0</c:v>
                </c:pt>
                <c:pt idx="161">
                  <c:v>300.0</c:v>
                </c:pt>
                <c:pt idx="162">
                  <c:v>297.0</c:v>
                </c:pt>
                <c:pt idx="163">
                  <c:v>305.0</c:v>
                </c:pt>
                <c:pt idx="164">
                  <c:v>305.0</c:v>
                </c:pt>
                <c:pt idx="165">
                  <c:v>306.0</c:v>
                </c:pt>
                <c:pt idx="166">
                  <c:v>301.0</c:v>
                </c:pt>
                <c:pt idx="167">
                  <c:v>302.0</c:v>
                </c:pt>
                <c:pt idx="168">
                  <c:v>306.0</c:v>
                </c:pt>
                <c:pt idx="169">
                  <c:v>305.0</c:v>
                </c:pt>
                <c:pt idx="170">
                  <c:v>306.0</c:v>
                </c:pt>
                <c:pt idx="171">
                  <c:v>310.0</c:v>
                </c:pt>
                <c:pt idx="172">
                  <c:v>306.0</c:v>
                </c:pt>
                <c:pt idx="173">
                  <c:v>300.0</c:v>
                </c:pt>
                <c:pt idx="174">
                  <c:v>303.0</c:v>
                </c:pt>
                <c:pt idx="175">
                  <c:v>309.0</c:v>
                </c:pt>
                <c:pt idx="176">
                  <c:v>305.0</c:v>
                </c:pt>
                <c:pt idx="177">
                  <c:v>305.0</c:v>
                </c:pt>
                <c:pt idx="178">
                  <c:v>303.0</c:v>
                </c:pt>
                <c:pt idx="179">
                  <c:v>300.0</c:v>
                </c:pt>
                <c:pt idx="180">
                  <c:v>297.0</c:v>
                </c:pt>
                <c:pt idx="181">
                  <c:v>300.0</c:v>
                </c:pt>
                <c:pt idx="182">
                  <c:v>300.0</c:v>
                </c:pt>
                <c:pt idx="183">
                  <c:v>298.0</c:v>
                </c:pt>
                <c:pt idx="184">
                  <c:v>294.0</c:v>
                </c:pt>
                <c:pt idx="185">
                  <c:v>300.0</c:v>
                </c:pt>
                <c:pt idx="186">
                  <c:v>295.0</c:v>
                </c:pt>
                <c:pt idx="187">
                  <c:v>295.0</c:v>
                </c:pt>
                <c:pt idx="188">
                  <c:v>295.0</c:v>
                </c:pt>
                <c:pt idx="189">
                  <c:v>293.0</c:v>
                </c:pt>
                <c:pt idx="190">
                  <c:v>293.0</c:v>
                </c:pt>
                <c:pt idx="191">
                  <c:v>293.0</c:v>
                </c:pt>
                <c:pt idx="192">
                  <c:v>295.0</c:v>
                </c:pt>
                <c:pt idx="193">
                  <c:v>293.0</c:v>
                </c:pt>
                <c:pt idx="194">
                  <c:v>292.0</c:v>
                </c:pt>
                <c:pt idx="195">
                  <c:v>293.0</c:v>
                </c:pt>
                <c:pt idx="196">
                  <c:v>292.0</c:v>
                </c:pt>
                <c:pt idx="197">
                  <c:v>293.0</c:v>
                </c:pt>
                <c:pt idx="198">
                  <c:v>294.0</c:v>
                </c:pt>
                <c:pt idx="199">
                  <c:v>295.0</c:v>
                </c:pt>
                <c:pt idx="200">
                  <c:v>298.0</c:v>
                </c:pt>
                <c:pt idx="201">
                  <c:v>293.0</c:v>
                </c:pt>
                <c:pt idx="202">
                  <c:v>295.0</c:v>
                </c:pt>
                <c:pt idx="203">
                  <c:v>295.0</c:v>
                </c:pt>
                <c:pt idx="204">
                  <c:v>297.0</c:v>
                </c:pt>
                <c:pt idx="205">
                  <c:v>300.0</c:v>
                </c:pt>
                <c:pt idx="206">
                  <c:v>305.0</c:v>
                </c:pt>
                <c:pt idx="207">
                  <c:v>305.0</c:v>
                </c:pt>
                <c:pt idx="208">
                  <c:v>305.0</c:v>
                </c:pt>
                <c:pt idx="209">
                  <c:v>317.0</c:v>
                </c:pt>
                <c:pt idx="210">
                  <c:v>325.0</c:v>
                </c:pt>
                <c:pt idx="211">
                  <c:v>325.0</c:v>
                </c:pt>
                <c:pt idx="212">
                  <c:v>333.0</c:v>
                </c:pt>
                <c:pt idx="213">
                  <c:v>328.0</c:v>
                </c:pt>
                <c:pt idx="214">
                  <c:v>338.0</c:v>
                </c:pt>
                <c:pt idx="215">
                  <c:v>346.0</c:v>
                </c:pt>
                <c:pt idx="216">
                  <c:v>357.0</c:v>
                </c:pt>
                <c:pt idx="217">
                  <c:v>353.0</c:v>
                </c:pt>
                <c:pt idx="218">
                  <c:v>353.0</c:v>
                </c:pt>
                <c:pt idx="219">
                  <c:v>348.0</c:v>
                </c:pt>
                <c:pt idx="220">
                  <c:v>348.0</c:v>
                </c:pt>
                <c:pt idx="221">
                  <c:v>357.0</c:v>
                </c:pt>
                <c:pt idx="222">
                  <c:v>357.0</c:v>
                </c:pt>
                <c:pt idx="223">
                  <c:v>362.0</c:v>
                </c:pt>
                <c:pt idx="224">
                  <c:v>348.0</c:v>
                </c:pt>
                <c:pt idx="225">
                  <c:v>346.0</c:v>
                </c:pt>
                <c:pt idx="226">
                  <c:v>346.0</c:v>
                </c:pt>
                <c:pt idx="227">
                  <c:v>348.0</c:v>
                </c:pt>
                <c:pt idx="228">
                  <c:v>346.0</c:v>
                </c:pt>
                <c:pt idx="229">
                  <c:v>320.0</c:v>
                </c:pt>
                <c:pt idx="230">
                  <c:v>329.0</c:v>
                </c:pt>
                <c:pt idx="231">
                  <c:v>348.0</c:v>
                </c:pt>
                <c:pt idx="232">
                  <c:v>350.0</c:v>
                </c:pt>
                <c:pt idx="233">
                  <c:v>350.0</c:v>
                </c:pt>
                <c:pt idx="234">
                  <c:v>350.0</c:v>
                </c:pt>
                <c:pt idx="235">
                  <c:v>350.0</c:v>
                </c:pt>
                <c:pt idx="236">
                  <c:v>350.0</c:v>
                </c:pt>
                <c:pt idx="237">
                  <c:v>350.0</c:v>
                </c:pt>
                <c:pt idx="238">
                  <c:v>350.0</c:v>
                </c:pt>
                <c:pt idx="239">
                  <c:v>350.0</c:v>
                </c:pt>
                <c:pt idx="240">
                  <c:v>350.0</c:v>
                </c:pt>
                <c:pt idx="241">
                  <c:v>350.0</c:v>
                </c:pt>
                <c:pt idx="242">
                  <c:v>350.0</c:v>
                </c:pt>
                <c:pt idx="243">
                  <c:v>353.0</c:v>
                </c:pt>
                <c:pt idx="244">
                  <c:v>353.0</c:v>
                </c:pt>
                <c:pt idx="245">
                  <c:v>360.0</c:v>
                </c:pt>
                <c:pt idx="246">
                  <c:v>360.0</c:v>
                </c:pt>
                <c:pt idx="247">
                  <c:v>360.0</c:v>
                </c:pt>
                <c:pt idx="248">
                  <c:v>353.0</c:v>
                </c:pt>
                <c:pt idx="249">
                  <c:v>353.0</c:v>
                </c:pt>
                <c:pt idx="250">
                  <c:v>355.0</c:v>
                </c:pt>
                <c:pt idx="251">
                  <c:v>358.0</c:v>
                </c:pt>
                <c:pt idx="252">
                  <c:v>353.0</c:v>
                </c:pt>
                <c:pt idx="253">
                  <c:v>355.0</c:v>
                </c:pt>
                <c:pt idx="254">
                  <c:v>355.0</c:v>
                </c:pt>
                <c:pt idx="255">
                  <c:v>343.0</c:v>
                </c:pt>
                <c:pt idx="256">
                  <c:v>343.0</c:v>
                </c:pt>
                <c:pt idx="257">
                  <c:v>343.0</c:v>
                </c:pt>
                <c:pt idx="258">
                  <c:v>343.0</c:v>
                </c:pt>
                <c:pt idx="259">
                  <c:v>380.0</c:v>
                </c:pt>
                <c:pt idx="260">
                  <c:v>348.0</c:v>
                </c:pt>
                <c:pt idx="261">
                  <c:v>343.0</c:v>
                </c:pt>
                <c:pt idx="262">
                  <c:v>348.0</c:v>
                </c:pt>
                <c:pt idx="263">
                  <c:v>341.0</c:v>
                </c:pt>
                <c:pt idx="264">
                  <c:v>350.0</c:v>
                </c:pt>
                <c:pt idx="265">
                  <c:v>348.0</c:v>
                </c:pt>
                <c:pt idx="266">
                  <c:v>350.0</c:v>
                </c:pt>
                <c:pt idx="267">
                  <c:v>348.0</c:v>
                </c:pt>
                <c:pt idx="268">
                  <c:v>348.0</c:v>
                </c:pt>
                <c:pt idx="269">
                  <c:v>348.0</c:v>
                </c:pt>
                <c:pt idx="270">
                  <c:v>346.0</c:v>
                </c:pt>
                <c:pt idx="271">
                  <c:v>345.0</c:v>
                </c:pt>
                <c:pt idx="272">
                  <c:v>338.0</c:v>
                </c:pt>
                <c:pt idx="273">
                  <c:v>341.0</c:v>
                </c:pt>
                <c:pt idx="274">
                  <c:v>342.0</c:v>
                </c:pt>
                <c:pt idx="275">
                  <c:v>343.5</c:v>
                </c:pt>
                <c:pt idx="276">
                  <c:v>344.5</c:v>
                </c:pt>
                <c:pt idx="277">
                  <c:v>344.0</c:v>
                </c:pt>
                <c:pt idx="278">
                  <c:v>344.0</c:v>
                </c:pt>
                <c:pt idx="279">
                  <c:v>344.0</c:v>
                </c:pt>
                <c:pt idx="280">
                  <c:v>344.0</c:v>
                </c:pt>
                <c:pt idx="281">
                  <c:v>343.0</c:v>
                </c:pt>
                <c:pt idx="282">
                  <c:v>340.0</c:v>
                </c:pt>
                <c:pt idx="283">
                  <c:v>338.0</c:v>
                </c:pt>
                <c:pt idx="284">
                  <c:v>339.0</c:v>
                </c:pt>
                <c:pt idx="285">
                  <c:v>338.0</c:v>
                </c:pt>
                <c:pt idx="286">
                  <c:v>335.0</c:v>
                </c:pt>
                <c:pt idx="287">
                  <c:v>336.0</c:v>
                </c:pt>
                <c:pt idx="288">
                  <c:v>335.0</c:v>
                </c:pt>
                <c:pt idx="289">
                  <c:v>331.0</c:v>
                </c:pt>
                <c:pt idx="290">
                  <c:v>330.0</c:v>
                </c:pt>
                <c:pt idx="291">
                  <c:v>333.0</c:v>
                </c:pt>
                <c:pt idx="292">
                  <c:v>336.0</c:v>
                </c:pt>
                <c:pt idx="293">
                  <c:v>336.0</c:v>
                </c:pt>
                <c:pt idx="294">
                  <c:v>338.0</c:v>
                </c:pt>
                <c:pt idx="295">
                  <c:v>336.0</c:v>
                </c:pt>
                <c:pt idx="296">
                  <c:v>336.0</c:v>
                </c:pt>
                <c:pt idx="297">
                  <c:v>335.0</c:v>
                </c:pt>
                <c:pt idx="298">
                  <c:v>336.0</c:v>
                </c:pt>
                <c:pt idx="299">
                  <c:v>336.0</c:v>
                </c:pt>
                <c:pt idx="300">
                  <c:v>335.0</c:v>
                </c:pt>
                <c:pt idx="301">
                  <c:v>335.0</c:v>
                </c:pt>
                <c:pt idx="302">
                  <c:v>336.0</c:v>
                </c:pt>
                <c:pt idx="303">
                  <c:v>340.0</c:v>
                </c:pt>
                <c:pt idx="304">
                  <c:v>340.0</c:v>
                </c:pt>
                <c:pt idx="305">
                  <c:v>340.0</c:v>
                </c:pt>
                <c:pt idx="306">
                  <c:v>343.0</c:v>
                </c:pt>
                <c:pt idx="307">
                  <c:v>346.0</c:v>
                </c:pt>
                <c:pt idx="308">
                  <c:v>347.0</c:v>
                </c:pt>
                <c:pt idx="309">
                  <c:v>351.0</c:v>
                </c:pt>
                <c:pt idx="310">
                  <c:v>351.0</c:v>
                </c:pt>
                <c:pt idx="311">
                  <c:v>355.0</c:v>
                </c:pt>
                <c:pt idx="312">
                  <c:v>355.0</c:v>
                </c:pt>
                <c:pt idx="313">
                  <c:v>350.0</c:v>
                </c:pt>
                <c:pt idx="314">
                  <c:v>350.0</c:v>
                </c:pt>
                <c:pt idx="315">
                  <c:v>351.0</c:v>
                </c:pt>
                <c:pt idx="316">
                  <c:v>347.0</c:v>
                </c:pt>
                <c:pt idx="317">
                  <c:v>348.0</c:v>
                </c:pt>
                <c:pt idx="318">
                  <c:v>351.0</c:v>
                </c:pt>
                <c:pt idx="319">
                  <c:v>350.0</c:v>
                </c:pt>
                <c:pt idx="320">
                  <c:v>350.0</c:v>
                </c:pt>
                <c:pt idx="321">
                  <c:v>350.0</c:v>
                </c:pt>
                <c:pt idx="322">
                  <c:v>352.0</c:v>
                </c:pt>
                <c:pt idx="323">
                  <c:v>348.0</c:v>
                </c:pt>
                <c:pt idx="324">
                  <c:v>352.0</c:v>
                </c:pt>
                <c:pt idx="325">
                  <c:v>351.0</c:v>
                </c:pt>
                <c:pt idx="326">
                  <c:v>351.0</c:v>
                </c:pt>
                <c:pt idx="327">
                  <c:v>350.0</c:v>
                </c:pt>
                <c:pt idx="328">
                  <c:v>350.0</c:v>
                </c:pt>
                <c:pt idx="329">
                  <c:v>350.0</c:v>
                </c:pt>
                <c:pt idx="330">
                  <c:v>350.0</c:v>
                </c:pt>
                <c:pt idx="331">
                  <c:v>347.0</c:v>
                </c:pt>
                <c:pt idx="332">
                  <c:v>348.0</c:v>
                </c:pt>
                <c:pt idx="333">
                  <c:v>346.0</c:v>
                </c:pt>
                <c:pt idx="334">
                  <c:v>348.0</c:v>
                </c:pt>
                <c:pt idx="335">
                  <c:v>350.0</c:v>
                </c:pt>
                <c:pt idx="336">
                  <c:v>347.0</c:v>
                </c:pt>
                <c:pt idx="337">
                  <c:v>348.0</c:v>
                </c:pt>
                <c:pt idx="338">
                  <c:v>342.0</c:v>
                </c:pt>
                <c:pt idx="339">
                  <c:v>345.0</c:v>
                </c:pt>
                <c:pt idx="340">
                  <c:v>342.0</c:v>
                </c:pt>
                <c:pt idx="341">
                  <c:v>342.0</c:v>
                </c:pt>
                <c:pt idx="342">
                  <c:v>341.0</c:v>
                </c:pt>
                <c:pt idx="343">
                  <c:v>339.0</c:v>
                </c:pt>
                <c:pt idx="344">
                  <c:v>339.0</c:v>
                </c:pt>
                <c:pt idx="345">
                  <c:v>342.0</c:v>
                </c:pt>
                <c:pt idx="346">
                  <c:v>344.0</c:v>
                </c:pt>
                <c:pt idx="347">
                  <c:v>342.0</c:v>
                </c:pt>
                <c:pt idx="348">
                  <c:v>337.0</c:v>
                </c:pt>
                <c:pt idx="349">
                  <c:v>329.0</c:v>
                </c:pt>
                <c:pt idx="350">
                  <c:v>329.0</c:v>
                </c:pt>
                <c:pt idx="351">
                  <c:v>321.0</c:v>
                </c:pt>
                <c:pt idx="352">
                  <c:v>320.0</c:v>
                </c:pt>
                <c:pt idx="353">
                  <c:v>322.0</c:v>
                </c:pt>
                <c:pt idx="354">
                  <c:v>320.0</c:v>
                </c:pt>
                <c:pt idx="355">
                  <c:v>320.0</c:v>
                </c:pt>
                <c:pt idx="356">
                  <c:v>311.0</c:v>
                </c:pt>
                <c:pt idx="357">
                  <c:v>310.0</c:v>
                </c:pt>
                <c:pt idx="358">
                  <c:v>307.0</c:v>
                </c:pt>
                <c:pt idx="359">
                  <c:v>303.0</c:v>
                </c:pt>
                <c:pt idx="360">
                  <c:v>315.0</c:v>
                </c:pt>
                <c:pt idx="361">
                  <c:v>320.0</c:v>
                </c:pt>
                <c:pt idx="362">
                  <c:v>322.0</c:v>
                </c:pt>
                <c:pt idx="363">
                  <c:v>319.0</c:v>
                </c:pt>
                <c:pt idx="364">
                  <c:v>320.0</c:v>
                </c:pt>
                <c:pt idx="365">
                  <c:v>318.0</c:v>
                </c:pt>
                <c:pt idx="366">
                  <c:v>321.0</c:v>
                </c:pt>
                <c:pt idx="367">
                  <c:v>322.0</c:v>
                </c:pt>
                <c:pt idx="368">
                  <c:v>322.0</c:v>
                </c:pt>
                <c:pt idx="369">
                  <c:v>321.0</c:v>
                </c:pt>
                <c:pt idx="370">
                  <c:v>325.0</c:v>
                </c:pt>
                <c:pt idx="371">
                  <c:v>325.0</c:v>
                </c:pt>
                <c:pt idx="372">
                  <c:v>325.0</c:v>
                </c:pt>
                <c:pt idx="373">
                  <c:v>325.0</c:v>
                </c:pt>
                <c:pt idx="374">
                  <c:v>325.0</c:v>
                </c:pt>
                <c:pt idx="375">
                  <c:v>325.0</c:v>
                </c:pt>
                <c:pt idx="376">
                  <c:v>325.0</c:v>
                </c:pt>
                <c:pt idx="377">
                  <c:v>325.0</c:v>
                </c:pt>
                <c:pt idx="378">
                  <c:v>325.0</c:v>
                </c:pt>
                <c:pt idx="379">
                  <c:v>325.0</c:v>
                </c:pt>
                <c:pt idx="380">
                  <c:v>315.0</c:v>
                </c:pt>
                <c:pt idx="381">
                  <c:v>315.0</c:v>
                </c:pt>
                <c:pt idx="382">
                  <c:v>315.0</c:v>
                </c:pt>
                <c:pt idx="383">
                  <c:v>313.0</c:v>
                </c:pt>
                <c:pt idx="384">
                  <c:v>311.0</c:v>
                </c:pt>
                <c:pt idx="385">
                  <c:v>310.0</c:v>
                </c:pt>
                <c:pt idx="386">
                  <c:v>307.0</c:v>
                </c:pt>
                <c:pt idx="387">
                  <c:v>304.0</c:v>
                </c:pt>
                <c:pt idx="388">
                  <c:v>303.0</c:v>
                </c:pt>
                <c:pt idx="389">
                  <c:v>300.0</c:v>
                </c:pt>
                <c:pt idx="390">
                  <c:v>299.5</c:v>
                </c:pt>
                <c:pt idx="391">
                  <c:v>295.0</c:v>
                </c:pt>
                <c:pt idx="392">
                  <c:v>292.0</c:v>
                </c:pt>
                <c:pt idx="393">
                  <c:v>290.0</c:v>
                </c:pt>
                <c:pt idx="394">
                  <c:v>290.0</c:v>
                </c:pt>
                <c:pt idx="395">
                  <c:v>285.0</c:v>
                </c:pt>
                <c:pt idx="396">
                  <c:v>282.0</c:v>
                </c:pt>
                <c:pt idx="397">
                  <c:v>280.0</c:v>
                </c:pt>
                <c:pt idx="398">
                  <c:v>278.0</c:v>
                </c:pt>
                <c:pt idx="399">
                  <c:v>269.0</c:v>
                </c:pt>
                <c:pt idx="400">
                  <c:v>266.0</c:v>
                </c:pt>
                <c:pt idx="401">
                  <c:v>258.0</c:v>
                </c:pt>
                <c:pt idx="402">
                  <c:v>275.0</c:v>
                </c:pt>
                <c:pt idx="403">
                  <c:v>273.0</c:v>
                </c:pt>
                <c:pt idx="404">
                  <c:v>271.0</c:v>
                </c:pt>
                <c:pt idx="405">
                  <c:v>259.0</c:v>
                </c:pt>
                <c:pt idx="406">
                  <c:v>253.0</c:v>
                </c:pt>
                <c:pt idx="407">
                  <c:v>260.0</c:v>
                </c:pt>
                <c:pt idx="408">
                  <c:v>258.0</c:v>
                </c:pt>
                <c:pt idx="409">
                  <c:v>262.0</c:v>
                </c:pt>
                <c:pt idx="410">
                  <c:v>262.0</c:v>
                </c:pt>
                <c:pt idx="411">
                  <c:v>262.0</c:v>
                </c:pt>
                <c:pt idx="412">
                  <c:v>267.0</c:v>
                </c:pt>
                <c:pt idx="413">
                  <c:v>295.0</c:v>
                </c:pt>
                <c:pt idx="414">
                  <c:v>295.0</c:v>
                </c:pt>
                <c:pt idx="415">
                  <c:v>295.0</c:v>
                </c:pt>
                <c:pt idx="416">
                  <c:v>300.0</c:v>
                </c:pt>
                <c:pt idx="417">
                  <c:v>305.0</c:v>
                </c:pt>
                <c:pt idx="418">
                  <c:v>325.0</c:v>
                </c:pt>
                <c:pt idx="419">
                  <c:v>325.0</c:v>
                </c:pt>
                <c:pt idx="420">
                  <c:v>325.0</c:v>
                </c:pt>
                <c:pt idx="421">
                  <c:v>315.0</c:v>
                </c:pt>
                <c:pt idx="422">
                  <c:v>315.0</c:v>
                </c:pt>
                <c:pt idx="423">
                  <c:v>305.0</c:v>
                </c:pt>
                <c:pt idx="424">
                  <c:v>305.0</c:v>
                </c:pt>
                <c:pt idx="425">
                  <c:v>297.0</c:v>
                </c:pt>
                <c:pt idx="426">
                  <c:v>288.0</c:v>
                </c:pt>
                <c:pt idx="427">
                  <c:v>297.0</c:v>
                </c:pt>
                <c:pt idx="428">
                  <c:v>305.0</c:v>
                </c:pt>
                <c:pt idx="429">
                  <c:v>310.0</c:v>
                </c:pt>
                <c:pt idx="430">
                  <c:v>310.0</c:v>
                </c:pt>
                <c:pt idx="431">
                  <c:v>310.0</c:v>
                </c:pt>
                <c:pt idx="432">
                  <c:v>310.0</c:v>
                </c:pt>
                <c:pt idx="433">
                  <c:v>313.0</c:v>
                </c:pt>
                <c:pt idx="434">
                  <c:v>315.0</c:v>
                </c:pt>
                <c:pt idx="435">
                  <c:v>315.0</c:v>
                </c:pt>
                <c:pt idx="436">
                  <c:v>315.0</c:v>
                </c:pt>
                <c:pt idx="437">
                  <c:v>308.0</c:v>
                </c:pt>
                <c:pt idx="438">
                  <c:v>308.0</c:v>
                </c:pt>
                <c:pt idx="439">
                  <c:v>308.0</c:v>
                </c:pt>
                <c:pt idx="440">
                  <c:v>310.0</c:v>
                </c:pt>
                <c:pt idx="441">
                  <c:v>308.0</c:v>
                </c:pt>
                <c:pt idx="442">
                  <c:v>308.0</c:v>
                </c:pt>
                <c:pt idx="443">
                  <c:v>305.0</c:v>
                </c:pt>
                <c:pt idx="444">
                  <c:v>305.0</c:v>
                </c:pt>
                <c:pt idx="445">
                  <c:v>305.0</c:v>
                </c:pt>
                <c:pt idx="446">
                  <c:v>305.0</c:v>
                </c:pt>
                <c:pt idx="447">
                  <c:v>305.0</c:v>
                </c:pt>
                <c:pt idx="448">
                  <c:v>305.0</c:v>
                </c:pt>
                <c:pt idx="449">
                  <c:v>305.0</c:v>
                </c:pt>
                <c:pt idx="450">
                  <c:v>297.0</c:v>
                </c:pt>
                <c:pt idx="451">
                  <c:v>288.0</c:v>
                </c:pt>
                <c:pt idx="452">
                  <c:v>284.0</c:v>
                </c:pt>
                <c:pt idx="453">
                  <c:v>284.0</c:v>
                </c:pt>
                <c:pt idx="454">
                  <c:v>295.0</c:v>
                </c:pt>
                <c:pt idx="455">
                  <c:v>295.0</c:v>
                </c:pt>
                <c:pt idx="456">
                  <c:v>295.0</c:v>
                </c:pt>
                <c:pt idx="457">
                  <c:v>295.0</c:v>
                </c:pt>
                <c:pt idx="458">
                  <c:v>295.0</c:v>
                </c:pt>
                <c:pt idx="459">
                  <c:v>295.0</c:v>
                </c:pt>
                <c:pt idx="460">
                  <c:v>295.0</c:v>
                </c:pt>
                <c:pt idx="461">
                  <c:v>295.0</c:v>
                </c:pt>
                <c:pt idx="462">
                  <c:v>285.0</c:v>
                </c:pt>
                <c:pt idx="463">
                  <c:v>285.0</c:v>
                </c:pt>
                <c:pt idx="464">
                  <c:v>285.0</c:v>
                </c:pt>
                <c:pt idx="465">
                  <c:v>292.0</c:v>
                </c:pt>
                <c:pt idx="466">
                  <c:v>295.0</c:v>
                </c:pt>
                <c:pt idx="467">
                  <c:v>300.0</c:v>
                </c:pt>
                <c:pt idx="468">
                  <c:v>299.0</c:v>
                </c:pt>
                <c:pt idx="469">
                  <c:v>298.0</c:v>
                </c:pt>
                <c:pt idx="470">
                  <c:v>303.0</c:v>
                </c:pt>
                <c:pt idx="471">
                  <c:v>301.0</c:v>
                </c:pt>
                <c:pt idx="472">
                  <c:v>296.0</c:v>
                </c:pt>
                <c:pt idx="473">
                  <c:v>296.0</c:v>
                </c:pt>
                <c:pt idx="474">
                  <c:v>295.0</c:v>
                </c:pt>
                <c:pt idx="475">
                  <c:v>295.0</c:v>
                </c:pt>
                <c:pt idx="476">
                  <c:v>295.0</c:v>
                </c:pt>
                <c:pt idx="477">
                  <c:v>295.0</c:v>
                </c:pt>
                <c:pt idx="478">
                  <c:v>296.0</c:v>
                </c:pt>
                <c:pt idx="479">
                  <c:v>298.0</c:v>
                </c:pt>
                <c:pt idx="480">
                  <c:v>295.0</c:v>
                </c:pt>
                <c:pt idx="481">
                  <c:v>295.0</c:v>
                </c:pt>
                <c:pt idx="482">
                  <c:v>294.0</c:v>
                </c:pt>
                <c:pt idx="483">
                  <c:v>297.0</c:v>
                </c:pt>
                <c:pt idx="484">
                  <c:v>297.0</c:v>
                </c:pt>
                <c:pt idx="485">
                  <c:v>297.0</c:v>
                </c:pt>
                <c:pt idx="486">
                  <c:v>297.0</c:v>
                </c:pt>
                <c:pt idx="487">
                  <c:v>297.0</c:v>
                </c:pt>
                <c:pt idx="488">
                  <c:v>297.0</c:v>
                </c:pt>
                <c:pt idx="489">
                  <c:v>300.0</c:v>
                </c:pt>
                <c:pt idx="490">
                  <c:v>300.0</c:v>
                </c:pt>
                <c:pt idx="491">
                  <c:v>300.0</c:v>
                </c:pt>
                <c:pt idx="492">
                  <c:v>305.0</c:v>
                </c:pt>
                <c:pt idx="493">
                  <c:v>310.0</c:v>
                </c:pt>
                <c:pt idx="494">
                  <c:v>310.0</c:v>
                </c:pt>
                <c:pt idx="495">
                  <c:v>310.0</c:v>
                </c:pt>
                <c:pt idx="496">
                  <c:v>310.0</c:v>
                </c:pt>
                <c:pt idx="497">
                  <c:v>310.0</c:v>
                </c:pt>
                <c:pt idx="498">
                  <c:v>310.0</c:v>
                </c:pt>
                <c:pt idx="499">
                  <c:v>310.0</c:v>
                </c:pt>
                <c:pt idx="500">
                  <c:v>311.0</c:v>
                </c:pt>
                <c:pt idx="501">
                  <c:v>311.0</c:v>
                </c:pt>
                <c:pt idx="502">
                  <c:v>312.0</c:v>
                </c:pt>
                <c:pt idx="503">
                  <c:v>312.0</c:v>
                </c:pt>
                <c:pt idx="504">
                  <c:v>312.0</c:v>
                </c:pt>
                <c:pt idx="505">
                  <c:v>312.0</c:v>
                </c:pt>
                <c:pt idx="506">
                  <c:v>310.0</c:v>
                </c:pt>
                <c:pt idx="507">
                  <c:v>310.0</c:v>
                </c:pt>
                <c:pt idx="508">
                  <c:v>320.0</c:v>
                </c:pt>
                <c:pt idx="509">
                  <c:v>320.0</c:v>
                </c:pt>
                <c:pt idx="510">
                  <c:v>320.0</c:v>
                </c:pt>
                <c:pt idx="511">
                  <c:v>320.0</c:v>
                </c:pt>
                <c:pt idx="512">
                  <c:v>320.0</c:v>
                </c:pt>
                <c:pt idx="513">
                  <c:v>320.0</c:v>
                </c:pt>
                <c:pt idx="514">
                  <c:v>320.0</c:v>
                </c:pt>
                <c:pt idx="515">
                  <c:v>320.0</c:v>
                </c:pt>
                <c:pt idx="516">
                  <c:v>320.0</c:v>
                </c:pt>
                <c:pt idx="517">
                  <c:v>320.0</c:v>
                </c:pt>
                <c:pt idx="518">
                  <c:v>319.0</c:v>
                </c:pt>
                <c:pt idx="519">
                  <c:v>320.0</c:v>
                </c:pt>
                <c:pt idx="520">
                  <c:v>320.0</c:v>
                </c:pt>
                <c:pt idx="521">
                  <c:v>321.0</c:v>
                </c:pt>
                <c:pt idx="522">
                  <c:v>321.0</c:v>
                </c:pt>
                <c:pt idx="523">
                  <c:v>318.0</c:v>
                </c:pt>
                <c:pt idx="524">
                  <c:v>320.0</c:v>
                </c:pt>
                <c:pt idx="525">
                  <c:v>320.0</c:v>
                </c:pt>
                <c:pt idx="526">
                  <c:v>320.0</c:v>
                </c:pt>
                <c:pt idx="527">
                  <c:v>318.0</c:v>
                </c:pt>
                <c:pt idx="528">
                  <c:v>318.0</c:v>
                </c:pt>
                <c:pt idx="529">
                  <c:v>316.0</c:v>
                </c:pt>
                <c:pt idx="530">
                  <c:v>313.0</c:v>
                </c:pt>
                <c:pt idx="531">
                  <c:v>313.0</c:v>
                </c:pt>
                <c:pt idx="532">
                  <c:v>313.0</c:v>
                </c:pt>
                <c:pt idx="533">
                  <c:v>314.0</c:v>
                </c:pt>
                <c:pt idx="534">
                  <c:v>315.0</c:v>
                </c:pt>
                <c:pt idx="535">
                  <c:v>315.0</c:v>
                </c:pt>
                <c:pt idx="536">
                  <c:v>316.0</c:v>
                </c:pt>
                <c:pt idx="537">
                  <c:v>316.0</c:v>
                </c:pt>
                <c:pt idx="538">
                  <c:v>317.0</c:v>
                </c:pt>
                <c:pt idx="539">
                  <c:v>316.0</c:v>
                </c:pt>
                <c:pt idx="540">
                  <c:v>317.0</c:v>
                </c:pt>
                <c:pt idx="541">
                  <c:v>317.0</c:v>
                </c:pt>
                <c:pt idx="542">
                  <c:v>318.0</c:v>
                </c:pt>
                <c:pt idx="543">
                  <c:v>321.0</c:v>
                </c:pt>
                <c:pt idx="544">
                  <c:v>321.0</c:v>
                </c:pt>
                <c:pt idx="545">
                  <c:v>321.0</c:v>
                </c:pt>
                <c:pt idx="546">
                  <c:v>323.0</c:v>
                </c:pt>
                <c:pt idx="547">
                  <c:v>327.0</c:v>
                </c:pt>
                <c:pt idx="548">
                  <c:v>330.0</c:v>
                </c:pt>
                <c:pt idx="549">
                  <c:v>332.0</c:v>
                </c:pt>
                <c:pt idx="550">
                  <c:v>334.0</c:v>
                </c:pt>
                <c:pt idx="551">
                  <c:v>339.0</c:v>
                </c:pt>
                <c:pt idx="552">
                  <c:v>336.0</c:v>
                </c:pt>
                <c:pt idx="553">
                  <c:v>333.0</c:v>
                </c:pt>
                <c:pt idx="554">
                  <c:v>335.0</c:v>
                </c:pt>
                <c:pt idx="555">
                  <c:v>337.0</c:v>
                </c:pt>
                <c:pt idx="556">
                  <c:v>335.0</c:v>
                </c:pt>
                <c:pt idx="557">
                  <c:v>335.0</c:v>
                </c:pt>
                <c:pt idx="558">
                  <c:v>340.0</c:v>
                </c:pt>
                <c:pt idx="559">
                  <c:v>338.0</c:v>
                </c:pt>
                <c:pt idx="560">
                  <c:v>345.0</c:v>
                </c:pt>
                <c:pt idx="561">
                  <c:v>343.0</c:v>
                </c:pt>
                <c:pt idx="562">
                  <c:v>346.0</c:v>
                </c:pt>
                <c:pt idx="563">
                  <c:v>353.0</c:v>
                </c:pt>
                <c:pt idx="564">
                  <c:v>350.0</c:v>
                </c:pt>
                <c:pt idx="565">
                  <c:v>353.0</c:v>
                </c:pt>
                <c:pt idx="566">
                  <c:v>349.0</c:v>
                </c:pt>
                <c:pt idx="567">
                  <c:v>348.0</c:v>
                </c:pt>
                <c:pt idx="568">
                  <c:v>350.0</c:v>
                </c:pt>
                <c:pt idx="569">
                  <c:v>351.0</c:v>
                </c:pt>
                <c:pt idx="570">
                  <c:v>351.0</c:v>
                </c:pt>
                <c:pt idx="571">
                  <c:v>352.0</c:v>
                </c:pt>
                <c:pt idx="572">
                  <c:v>358.0</c:v>
                </c:pt>
                <c:pt idx="573">
                  <c:v>359.0</c:v>
                </c:pt>
                <c:pt idx="574">
                  <c:v>360.0</c:v>
                </c:pt>
                <c:pt idx="575">
                  <c:v>364.0</c:v>
                </c:pt>
                <c:pt idx="576">
                  <c:v>364.0</c:v>
                </c:pt>
                <c:pt idx="577">
                  <c:v>374.0</c:v>
                </c:pt>
                <c:pt idx="578">
                  <c:v>361.0</c:v>
                </c:pt>
                <c:pt idx="579">
                  <c:v>361.0</c:v>
                </c:pt>
                <c:pt idx="580">
                  <c:v>363.0</c:v>
                </c:pt>
                <c:pt idx="581">
                  <c:v>363.0</c:v>
                </c:pt>
                <c:pt idx="582">
                  <c:v>357.0</c:v>
                </c:pt>
                <c:pt idx="583">
                  <c:v>360.0</c:v>
                </c:pt>
                <c:pt idx="584">
                  <c:v>360.0</c:v>
                </c:pt>
                <c:pt idx="585">
                  <c:v>364.0</c:v>
                </c:pt>
                <c:pt idx="586">
                  <c:v>368.0</c:v>
                </c:pt>
                <c:pt idx="587">
                  <c:v>368.0</c:v>
                </c:pt>
                <c:pt idx="588">
                  <c:v>368.0</c:v>
                </c:pt>
                <c:pt idx="589">
                  <c:v>368.0</c:v>
                </c:pt>
                <c:pt idx="590">
                  <c:v>364.0</c:v>
                </c:pt>
                <c:pt idx="591">
                  <c:v>365.0</c:v>
                </c:pt>
                <c:pt idx="592">
                  <c:v>362.0</c:v>
                </c:pt>
                <c:pt idx="593">
                  <c:v>357.0</c:v>
                </c:pt>
                <c:pt idx="594">
                  <c:v>354.0</c:v>
                </c:pt>
                <c:pt idx="595">
                  <c:v>355.0</c:v>
                </c:pt>
                <c:pt idx="596">
                  <c:v>360.0</c:v>
                </c:pt>
                <c:pt idx="597">
                  <c:v>360.0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130-4C68-819D-DDC1CEE94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609256"/>
        <c:axId val="2133027768"/>
      </c:lineChart>
      <c:dateAx>
        <c:axId val="213260925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3027768"/>
        <c:crosses val="autoZero"/>
        <c:auto val="1"/>
        <c:lblOffset val="100"/>
        <c:baseTimeUnit val="days"/>
      </c:dateAx>
      <c:valAx>
        <c:axId val="2133027768"/>
        <c:scaling>
          <c:orientation val="minMax"/>
          <c:min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2609256"/>
        <c:crosses val="autoZero"/>
        <c:crossBetween val="between"/>
      </c:valAx>
      <c:valAx>
        <c:axId val="2133612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3479960"/>
        <c:crosses val="max"/>
        <c:crossBetween val="between"/>
      </c:valAx>
      <c:dateAx>
        <c:axId val="21334799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33612824"/>
        <c:crosses val="autoZero"/>
        <c:auto val="1"/>
        <c:lblOffset val="100"/>
        <c:baseTimeUnit val="days"/>
      </c:dateAx>
      <c:spPr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 r="65000" b="70000"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955178148743675"/>
          <c:y val="0.925752381691455"/>
          <c:w val="0.980896345012088"/>
          <c:h val="0.061165033375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2"/>
          <c:tx>
            <c:strRef>
              <c:f>'Gee Kwi pricing'!$D$1</c:f>
              <c:strCache>
                <c:ptCount val="1"/>
                <c:pt idx="0">
                  <c:v>Spread</c:v>
                </c:pt>
              </c:strCache>
            </c:strRef>
          </c:tx>
          <c:spPr>
            <a:solidFill>
              <a:srgbClr val="595959"/>
            </a:solidFill>
            <a:ln>
              <a:solidFill>
                <a:srgbClr val="595959"/>
              </a:solidFill>
            </a:ln>
            <a:effectLst/>
          </c:spPr>
          <c:cat>
            <c:numRef>
              <c:f>'Gee Kwi pricing'!$A$2:$A$599</c:f>
              <c:numCache>
                <c:formatCode>m/d/yyyy</c:formatCode>
                <c:ptCount val="598"/>
                <c:pt idx="0">
                  <c:v>43010.0</c:v>
                </c:pt>
                <c:pt idx="1">
                  <c:v>43011.0</c:v>
                </c:pt>
                <c:pt idx="2">
                  <c:v>43012.0</c:v>
                </c:pt>
                <c:pt idx="3">
                  <c:v>43013.0</c:v>
                </c:pt>
                <c:pt idx="4">
                  <c:v>43014.0</c:v>
                </c:pt>
                <c:pt idx="5">
                  <c:v>43017.0</c:v>
                </c:pt>
                <c:pt idx="6">
                  <c:v>43018.0</c:v>
                </c:pt>
                <c:pt idx="7">
                  <c:v>43019.0</c:v>
                </c:pt>
                <c:pt idx="8">
                  <c:v>43020.0</c:v>
                </c:pt>
                <c:pt idx="9">
                  <c:v>43021.0</c:v>
                </c:pt>
                <c:pt idx="10">
                  <c:v>43024.0</c:v>
                </c:pt>
                <c:pt idx="11">
                  <c:v>43025.0</c:v>
                </c:pt>
                <c:pt idx="12">
                  <c:v>43026.0</c:v>
                </c:pt>
                <c:pt idx="13">
                  <c:v>43027.0</c:v>
                </c:pt>
                <c:pt idx="14">
                  <c:v>43028.0</c:v>
                </c:pt>
                <c:pt idx="15">
                  <c:v>43031.0</c:v>
                </c:pt>
                <c:pt idx="16">
                  <c:v>43032.0</c:v>
                </c:pt>
                <c:pt idx="17">
                  <c:v>43033.0</c:v>
                </c:pt>
                <c:pt idx="18">
                  <c:v>43034.0</c:v>
                </c:pt>
                <c:pt idx="19">
                  <c:v>43035.0</c:v>
                </c:pt>
                <c:pt idx="20">
                  <c:v>43038.0</c:v>
                </c:pt>
                <c:pt idx="21">
                  <c:v>43039.0</c:v>
                </c:pt>
                <c:pt idx="22">
                  <c:v>43040.0</c:v>
                </c:pt>
                <c:pt idx="23">
                  <c:v>43041.0</c:v>
                </c:pt>
                <c:pt idx="24">
                  <c:v>43042.0</c:v>
                </c:pt>
                <c:pt idx="25">
                  <c:v>43045.0</c:v>
                </c:pt>
                <c:pt idx="26">
                  <c:v>43046.0</c:v>
                </c:pt>
                <c:pt idx="27">
                  <c:v>43047.0</c:v>
                </c:pt>
                <c:pt idx="28">
                  <c:v>43048.0</c:v>
                </c:pt>
                <c:pt idx="29">
                  <c:v>43049.0</c:v>
                </c:pt>
                <c:pt idx="30">
                  <c:v>43052.0</c:v>
                </c:pt>
                <c:pt idx="31">
                  <c:v>43053.0</c:v>
                </c:pt>
                <c:pt idx="32">
                  <c:v>43054.0</c:v>
                </c:pt>
                <c:pt idx="33">
                  <c:v>43055.0</c:v>
                </c:pt>
                <c:pt idx="34">
                  <c:v>43056.0</c:v>
                </c:pt>
                <c:pt idx="35">
                  <c:v>43059.0</c:v>
                </c:pt>
                <c:pt idx="36">
                  <c:v>43060.0</c:v>
                </c:pt>
                <c:pt idx="37">
                  <c:v>43061.0</c:v>
                </c:pt>
                <c:pt idx="38">
                  <c:v>43062.0</c:v>
                </c:pt>
                <c:pt idx="39">
                  <c:v>43063.0</c:v>
                </c:pt>
                <c:pt idx="40">
                  <c:v>43066.0</c:v>
                </c:pt>
                <c:pt idx="41">
                  <c:v>43067.0</c:v>
                </c:pt>
                <c:pt idx="42">
                  <c:v>43068.0</c:v>
                </c:pt>
                <c:pt idx="43">
                  <c:v>43069.0</c:v>
                </c:pt>
                <c:pt idx="44">
                  <c:v>43070.0</c:v>
                </c:pt>
                <c:pt idx="45">
                  <c:v>43073.0</c:v>
                </c:pt>
                <c:pt idx="46">
                  <c:v>43074.0</c:v>
                </c:pt>
                <c:pt idx="47">
                  <c:v>43075.0</c:v>
                </c:pt>
                <c:pt idx="48">
                  <c:v>43076.0</c:v>
                </c:pt>
                <c:pt idx="49">
                  <c:v>43077.0</c:v>
                </c:pt>
                <c:pt idx="50">
                  <c:v>43080.0</c:v>
                </c:pt>
                <c:pt idx="51">
                  <c:v>43081.0</c:v>
                </c:pt>
                <c:pt idx="52">
                  <c:v>43082.0</c:v>
                </c:pt>
                <c:pt idx="53">
                  <c:v>43083.0</c:v>
                </c:pt>
                <c:pt idx="54">
                  <c:v>43084.0</c:v>
                </c:pt>
                <c:pt idx="55">
                  <c:v>43087.0</c:v>
                </c:pt>
                <c:pt idx="56">
                  <c:v>43088.0</c:v>
                </c:pt>
                <c:pt idx="57">
                  <c:v>43089.0</c:v>
                </c:pt>
                <c:pt idx="58">
                  <c:v>43090.0</c:v>
                </c:pt>
                <c:pt idx="59">
                  <c:v>43091.0</c:v>
                </c:pt>
                <c:pt idx="60">
                  <c:v>43096.0</c:v>
                </c:pt>
                <c:pt idx="61">
                  <c:v>43097.0</c:v>
                </c:pt>
                <c:pt idx="62">
                  <c:v>43098.0</c:v>
                </c:pt>
                <c:pt idx="63">
                  <c:v>43102.0</c:v>
                </c:pt>
                <c:pt idx="64">
                  <c:v>43103.0</c:v>
                </c:pt>
                <c:pt idx="65">
                  <c:v>43104.0</c:v>
                </c:pt>
                <c:pt idx="66">
                  <c:v>43105.0</c:v>
                </c:pt>
                <c:pt idx="67">
                  <c:v>43108.0</c:v>
                </c:pt>
                <c:pt idx="68">
                  <c:v>43109.0</c:v>
                </c:pt>
                <c:pt idx="69">
                  <c:v>43110.0</c:v>
                </c:pt>
                <c:pt idx="70">
                  <c:v>43111.0</c:v>
                </c:pt>
                <c:pt idx="71">
                  <c:v>43112.0</c:v>
                </c:pt>
                <c:pt idx="72">
                  <c:v>43115.0</c:v>
                </c:pt>
                <c:pt idx="73">
                  <c:v>43116.0</c:v>
                </c:pt>
                <c:pt idx="74">
                  <c:v>43117.0</c:v>
                </c:pt>
                <c:pt idx="75">
                  <c:v>43118.0</c:v>
                </c:pt>
                <c:pt idx="76">
                  <c:v>43119.0</c:v>
                </c:pt>
                <c:pt idx="77">
                  <c:v>43122.0</c:v>
                </c:pt>
                <c:pt idx="78">
                  <c:v>43123.0</c:v>
                </c:pt>
                <c:pt idx="79">
                  <c:v>43124.0</c:v>
                </c:pt>
                <c:pt idx="80">
                  <c:v>43125.0</c:v>
                </c:pt>
                <c:pt idx="81">
                  <c:v>43129.0</c:v>
                </c:pt>
                <c:pt idx="82">
                  <c:v>43130.0</c:v>
                </c:pt>
                <c:pt idx="83">
                  <c:v>43131.0</c:v>
                </c:pt>
                <c:pt idx="84">
                  <c:v>43132.0</c:v>
                </c:pt>
                <c:pt idx="85">
                  <c:v>43133.0</c:v>
                </c:pt>
                <c:pt idx="86">
                  <c:v>43136.0</c:v>
                </c:pt>
                <c:pt idx="87">
                  <c:v>43137.0</c:v>
                </c:pt>
                <c:pt idx="88">
                  <c:v>43138.0</c:v>
                </c:pt>
                <c:pt idx="89">
                  <c:v>43139.0</c:v>
                </c:pt>
                <c:pt idx="90">
                  <c:v>43140.0</c:v>
                </c:pt>
                <c:pt idx="91">
                  <c:v>43143.0</c:v>
                </c:pt>
                <c:pt idx="92">
                  <c:v>43144.0</c:v>
                </c:pt>
                <c:pt idx="93">
                  <c:v>43145.0</c:v>
                </c:pt>
                <c:pt idx="94">
                  <c:v>43146.0</c:v>
                </c:pt>
                <c:pt idx="95">
                  <c:v>43147.0</c:v>
                </c:pt>
                <c:pt idx="96">
                  <c:v>43150.0</c:v>
                </c:pt>
                <c:pt idx="97">
                  <c:v>43151.0</c:v>
                </c:pt>
                <c:pt idx="98">
                  <c:v>43152.0</c:v>
                </c:pt>
                <c:pt idx="99">
                  <c:v>43153.0</c:v>
                </c:pt>
                <c:pt idx="100">
                  <c:v>43154.0</c:v>
                </c:pt>
                <c:pt idx="101">
                  <c:v>43157.0</c:v>
                </c:pt>
                <c:pt idx="102">
                  <c:v>43158.0</c:v>
                </c:pt>
                <c:pt idx="103">
                  <c:v>43159.0</c:v>
                </c:pt>
                <c:pt idx="104">
                  <c:v>43160.0</c:v>
                </c:pt>
                <c:pt idx="105">
                  <c:v>43161.0</c:v>
                </c:pt>
                <c:pt idx="106">
                  <c:v>43164.0</c:v>
                </c:pt>
                <c:pt idx="107">
                  <c:v>43165.0</c:v>
                </c:pt>
                <c:pt idx="108">
                  <c:v>43166.0</c:v>
                </c:pt>
                <c:pt idx="109">
                  <c:v>43167.0</c:v>
                </c:pt>
                <c:pt idx="110">
                  <c:v>43168.0</c:v>
                </c:pt>
                <c:pt idx="111">
                  <c:v>43171.0</c:v>
                </c:pt>
                <c:pt idx="112">
                  <c:v>43172.0</c:v>
                </c:pt>
                <c:pt idx="113">
                  <c:v>43173.0</c:v>
                </c:pt>
                <c:pt idx="114">
                  <c:v>43174.0</c:v>
                </c:pt>
                <c:pt idx="115">
                  <c:v>43175.0</c:v>
                </c:pt>
                <c:pt idx="116">
                  <c:v>43178.0</c:v>
                </c:pt>
                <c:pt idx="117">
                  <c:v>43179.0</c:v>
                </c:pt>
                <c:pt idx="118">
                  <c:v>43180.0</c:v>
                </c:pt>
                <c:pt idx="119">
                  <c:v>43181.0</c:v>
                </c:pt>
                <c:pt idx="120">
                  <c:v>43182.0</c:v>
                </c:pt>
                <c:pt idx="121">
                  <c:v>43185.0</c:v>
                </c:pt>
                <c:pt idx="122">
                  <c:v>43186.0</c:v>
                </c:pt>
                <c:pt idx="123">
                  <c:v>43187.0</c:v>
                </c:pt>
                <c:pt idx="124">
                  <c:v>43188.0</c:v>
                </c:pt>
                <c:pt idx="125">
                  <c:v>43193.0</c:v>
                </c:pt>
                <c:pt idx="126">
                  <c:v>43194.0</c:v>
                </c:pt>
                <c:pt idx="127">
                  <c:v>43195.0</c:v>
                </c:pt>
                <c:pt idx="128">
                  <c:v>43196.0</c:v>
                </c:pt>
                <c:pt idx="129">
                  <c:v>43199.0</c:v>
                </c:pt>
                <c:pt idx="130">
                  <c:v>43200.0</c:v>
                </c:pt>
                <c:pt idx="131">
                  <c:v>43201.0</c:v>
                </c:pt>
                <c:pt idx="132">
                  <c:v>43202.0</c:v>
                </c:pt>
                <c:pt idx="133">
                  <c:v>43203.0</c:v>
                </c:pt>
                <c:pt idx="134">
                  <c:v>43206.0</c:v>
                </c:pt>
                <c:pt idx="135">
                  <c:v>43207.0</c:v>
                </c:pt>
                <c:pt idx="136">
                  <c:v>43208.0</c:v>
                </c:pt>
                <c:pt idx="137">
                  <c:v>43209.0</c:v>
                </c:pt>
                <c:pt idx="138">
                  <c:v>43210.0</c:v>
                </c:pt>
                <c:pt idx="139">
                  <c:v>43213.0</c:v>
                </c:pt>
                <c:pt idx="140">
                  <c:v>43214.0</c:v>
                </c:pt>
                <c:pt idx="141">
                  <c:v>43216.0</c:v>
                </c:pt>
                <c:pt idx="142">
                  <c:v>43217.0</c:v>
                </c:pt>
                <c:pt idx="143">
                  <c:v>43220.0</c:v>
                </c:pt>
                <c:pt idx="144">
                  <c:v>43221.0</c:v>
                </c:pt>
                <c:pt idx="145">
                  <c:v>43222.0</c:v>
                </c:pt>
                <c:pt idx="146">
                  <c:v>43223.0</c:v>
                </c:pt>
                <c:pt idx="147">
                  <c:v>43224.0</c:v>
                </c:pt>
                <c:pt idx="148">
                  <c:v>43227.0</c:v>
                </c:pt>
                <c:pt idx="149">
                  <c:v>43228.0</c:v>
                </c:pt>
                <c:pt idx="150">
                  <c:v>43229.0</c:v>
                </c:pt>
                <c:pt idx="151">
                  <c:v>43230.0</c:v>
                </c:pt>
                <c:pt idx="152">
                  <c:v>43231.0</c:v>
                </c:pt>
                <c:pt idx="153">
                  <c:v>43234.0</c:v>
                </c:pt>
                <c:pt idx="154">
                  <c:v>43235.0</c:v>
                </c:pt>
                <c:pt idx="155">
                  <c:v>43236.0</c:v>
                </c:pt>
                <c:pt idx="156">
                  <c:v>43237.0</c:v>
                </c:pt>
                <c:pt idx="157">
                  <c:v>43238.0</c:v>
                </c:pt>
                <c:pt idx="158">
                  <c:v>43241.0</c:v>
                </c:pt>
                <c:pt idx="159">
                  <c:v>43242.0</c:v>
                </c:pt>
                <c:pt idx="160">
                  <c:v>43243.0</c:v>
                </c:pt>
                <c:pt idx="161">
                  <c:v>43244.0</c:v>
                </c:pt>
                <c:pt idx="162">
                  <c:v>43245.0</c:v>
                </c:pt>
                <c:pt idx="163">
                  <c:v>43248.0</c:v>
                </c:pt>
                <c:pt idx="164">
                  <c:v>43249.0</c:v>
                </c:pt>
                <c:pt idx="165">
                  <c:v>43250.0</c:v>
                </c:pt>
                <c:pt idx="166">
                  <c:v>43251.0</c:v>
                </c:pt>
                <c:pt idx="167">
                  <c:v>43252.0</c:v>
                </c:pt>
                <c:pt idx="168">
                  <c:v>43255.0</c:v>
                </c:pt>
                <c:pt idx="169">
                  <c:v>43256.0</c:v>
                </c:pt>
                <c:pt idx="170">
                  <c:v>43257.0</c:v>
                </c:pt>
                <c:pt idx="171">
                  <c:v>43258.0</c:v>
                </c:pt>
                <c:pt idx="172">
                  <c:v>43259.0</c:v>
                </c:pt>
                <c:pt idx="173">
                  <c:v>43262.0</c:v>
                </c:pt>
                <c:pt idx="174">
                  <c:v>43263.0</c:v>
                </c:pt>
                <c:pt idx="175">
                  <c:v>43264.0</c:v>
                </c:pt>
                <c:pt idx="176">
                  <c:v>43265.0</c:v>
                </c:pt>
                <c:pt idx="177">
                  <c:v>43266.0</c:v>
                </c:pt>
                <c:pt idx="178">
                  <c:v>43269.0</c:v>
                </c:pt>
                <c:pt idx="179">
                  <c:v>43270.0</c:v>
                </c:pt>
                <c:pt idx="180">
                  <c:v>43271.0</c:v>
                </c:pt>
                <c:pt idx="181">
                  <c:v>43272.0</c:v>
                </c:pt>
                <c:pt idx="182">
                  <c:v>43273.0</c:v>
                </c:pt>
                <c:pt idx="183">
                  <c:v>43276.0</c:v>
                </c:pt>
                <c:pt idx="184">
                  <c:v>43277.0</c:v>
                </c:pt>
                <c:pt idx="185">
                  <c:v>43278.0</c:v>
                </c:pt>
                <c:pt idx="186">
                  <c:v>43279.0</c:v>
                </c:pt>
                <c:pt idx="187">
                  <c:v>43280.0</c:v>
                </c:pt>
                <c:pt idx="188">
                  <c:v>43283.0</c:v>
                </c:pt>
                <c:pt idx="189">
                  <c:v>43284.0</c:v>
                </c:pt>
                <c:pt idx="190">
                  <c:v>43285.0</c:v>
                </c:pt>
                <c:pt idx="191">
                  <c:v>43286.0</c:v>
                </c:pt>
                <c:pt idx="192">
                  <c:v>43287.0</c:v>
                </c:pt>
                <c:pt idx="193">
                  <c:v>43290.0</c:v>
                </c:pt>
                <c:pt idx="194">
                  <c:v>43291.0</c:v>
                </c:pt>
                <c:pt idx="195">
                  <c:v>43292.0</c:v>
                </c:pt>
                <c:pt idx="196">
                  <c:v>43293.0</c:v>
                </c:pt>
                <c:pt idx="197">
                  <c:v>43294.0</c:v>
                </c:pt>
                <c:pt idx="198">
                  <c:v>43297.0</c:v>
                </c:pt>
                <c:pt idx="199">
                  <c:v>43298.0</c:v>
                </c:pt>
                <c:pt idx="200">
                  <c:v>43299.0</c:v>
                </c:pt>
                <c:pt idx="201">
                  <c:v>43300.0</c:v>
                </c:pt>
                <c:pt idx="202">
                  <c:v>43301.0</c:v>
                </c:pt>
                <c:pt idx="203">
                  <c:v>43304.0</c:v>
                </c:pt>
                <c:pt idx="204">
                  <c:v>43305.0</c:v>
                </c:pt>
                <c:pt idx="205">
                  <c:v>43306.0</c:v>
                </c:pt>
                <c:pt idx="206">
                  <c:v>43307.0</c:v>
                </c:pt>
                <c:pt idx="207">
                  <c:v>43308.0</c:v>
                </c:pt>
                <c:pt idx="208">
                  <c:v>43311.0</c:v>
                </c:pt>
                <c:pt idx="209">
                  <c:v>43312.0</c:v>
                </c:pt>
                <c:pt idx="210">
                  <c:v>43313.0</c:v>
                </c:pt>
                <c:pt idx="211">
                  <c:v>43314.0</c:v>
                </c:pt>
                <c:pt idx="212">
                  <c:v>43315.0</c:v>
                </c:pt>
                <c:pt idx="213">
                  <c:v>43318.0</c:v>
                </c:pt>
                <c:pt idx="214">
                  <c:v>43319.0</c:v>
                </c:pt>
                <c:pt idx="215">
                  <c:v>43320.0</c:v>
                </c:pt>
                <c:pt idx="216">
                  <c:v>43321.0</c:v>
                </c:pt>
                <c:pt idx="217">
                  <c:v>43322.0</c:v>
                </c:pt>
                <c:pt idx="218">
                  <c:v>43325.0</c:v>
                </c:pt>
                <c:pt idx="219">
                  <c:v>43326.0</c:v>
                </c:pt>
                <c:pt idx="220">
                  <c:v>43327.0</c:v>
                </c:pt>
                <c:pt idx="221">
                  <c:v>43328.0</c:v>
                </c:pt>
                <c:pt idx="222">
                  <c:v>43329.0</c:v>
                </c:pt>
                <c:pt idx="223">
                  <c:v>43332.0</c:v>
                </c:pt>
                <c:pt idx="224">
                  <c:v>43333.0</c:v>
                </c:pt>
                <c:pt idx="225">
                  <c:v>43334.0</c:v>
                </c:pt>
                <c:pt idx="226">
                  <c:v>43335.0</c:v>
                </c:pt>
                <c:pt idx="227">
                  <c:v>43336.0</c:v>
                </c:pt>
                <c:pt idx="228">
                  <c:v>43339.0</c:v>
                </c:pt>
                <c:pt idx="229">
                  <c:v>43340.0</c:v>
                </c:pt>
                <c:pt idx="230">
                  <c:v>43341.0</c:v>
                </c:pt>
                <c:pt idx="231">
                  <c:v>43342.0</c:v>
                </c:pt>
                <c:pt idx="232">
                  <c:v>43343.0</c:v>
                </c:pt>
                <c:pt idx="233">
                  <c:v>43346.0</c:v>
                </c:pt>
                <c:pt idx="234">
                  <c:v>43347.0</c:v>
                </c:pt>
                <c:pt idx="235">
                  <c:v>43348.0</c:v>
                </c:pt>
                <c:pt idx="236">
                  <c:v>43349.0</c:v>
                </c:pt>
                <c:pt idx="237">
                  <c:v>43350.0</c:v>
                </c:pt>
                <c:pt idx="238">
                  <c:v>43353.0</c:v>
                </c:pt>
                <c:pt idx="239">
                  <c:v>43354.0</c:v>
                </c:pt>
                <c:pt idx="240">
                  <c:v>43355.0</c:v>
                </c:pt>
                <c:pt idx="241">
                  <c:v>43356.0</c:v>
                </c:pt>
                <c:pt idx="242">
                  <c:v>43357.0</c:v>
                </c:pt>
                <c:pt idx="243">
                  <c:v>43360.0</c:v>
                </c:pt>
                <c:pt idx="244">
                  <c:v>43361.0</c:v>
                </c:pt>
                <c:pt idx="245">
                  <c:v>43362.0</c:v>
                </c:pt>
                <c:pt idx="246">
                  <c:v>43363.0</c:v>
                </c:pt>
                <c:pt idx="247">
                  <c:v>43364.0</c:v>
                </c:pt>
                <c:pt idx="248">
                  <c:v>43367.0</c:v>
                </c:pt>
                <c:pt idx="249">
                  <c:v>43368.0</c:v>
                </c:pt>
                <c:pt idx="250">
                  <c:v>43369.0</c:v>
                </c:pt>
                <c:pt idx="251">
                  <c:v>43370.0</c:v>
                </c:pt>
                <c:pt idx="252">
                  <c:v>43371.0</c:v>
                </c:pt>
                <c:pt idx="253">
                  <c:v>43374.0</c:v>
                </c:pt>
                <c:pt idx="254">
                  <c:v>43375.0</c:v>
                </c:pt>
                <c:pt idx="255">
                  <c:v>43376.0</c:v>
                </c:pt>
                <c:pt idx="256">
                  <c:v>43377.0</c:v>
                </c:pt>
                <c:pt idx="257">
                  <c:v>43378.0</c:v>
                </c:pt>
                <c:pt idx="258">
                  <c:v>43381.0</c:v>
                </c:pt>
                <c:pt idx="259">
                  <c:v>43382.0</c:v>
                </c:pt>
                <c:pt idx="260">
                  <c:v>43383.0</c:v>
                </c:pt>
                <c:pt idx="261">
                  <c:v>43384.0</c:v>
                </c:pt>
                <c:pt idx="262">
                  <c:v>43385.0</c:v>
                </c:pt>
                <c:pt idx="263">
                  <c:v>43388.0</c:v>
                </c:pt>
                <c:pt idx="264">
                  <c:v>43389.0</c:v>
                </c:pt>
                <c:pt idx="265">
                  <c:v>43390.0</c:v>
                </c:pt>
                <c:pt idx="266">
                  <c:v>43391.0</c:v>
                </c:pt>
                <c:pt idx="267">
                  <c:v>43392.0</c:v>
                </c:pt>
                <c:pt idx="268">
                  <c:v>43395.0</c:v>
                </c:pt>
                <c:pt idx="269">
                  <c:v>43396.0</c:v>
                </c:pt>
                <c:pt idx="270">
                  <c:v>43397.0</c:v>
                </c:pt>
                <c:pt idx="271">
                  <c:v>43398.0</c:v>
                </c:pt>
                <c:pt idx="272">
                  <c:v>43399.0</c:v>
                </c:pt>
                <c:pt idx="273">
                  <c:v>43402.0</c:v>
                </c:pt>
                <c:pt idx="274">
                  <c:v>43403.0</c:v>
                </c:pt>
                <c:pt idx="275">
                  <c:v>43404.0</c:v>
                </c:pt>
                <c:pt idx="276">
                  <c:v>43405.0</c:v>
                </c:pt>
                <c:pt idx="277">
                  <c:v>43406.0</c:v>
                </c:pt>
                <c:pt idx="278">
                  <c:v>43409.0</c:v>
                </c:pt>
                <c:pt idx="279">
                  <c:v>43410.0</c:v>
                </c:pt>
                <c:pt idx="280">
                  <c:v>43411.0</c:v>
                </c:pt>
                <c:pt idx="281">
                  <c:v>43412.0</c:v>
                </c:pt>
                <c:pt idx="282">
                  <c:v>43413.0</c:v>
                </c:pt>
                <c:pt idx="283">
                  <c:v>43416.0</c:v>
                </c:pt>
                <c:pt idx="284">
                  <c:v>43417.0</c:v>
                </c:pt>
                <c:pt idx="285">
                  <c:v>43418.0</c:v>
                </c:pt>
                <c:pt idx="286">
                  <c:v>43419.0</c:v>
                </c:pt>
                <c:pt idx="287">
                  <c:v>43420.0</c:v>
                </c:pt>
                <c:pt idx="288">
                  <c:v>43423.0</c:v>
                </c:pt>
                <c:pt idx="289">
                  <c:v>43424.0</c:v>
                </c:pt>
                <c:pt idx="290">
                  <c:v>43425.0</c:v>
                </c:pt>
                <c:pt idx="291">
                  <c:v>43426.0</c:v>
                </c:pt>
                <c:pt idx="292">
                  <c:v>43427.0</c:v>
                </c:pt>
                <c:pt idx="293">
                  <c:v>43430.0</c:v>
                </c:pt>
                <c:pt idx="294">
                  <c:v>43431.0</c:v>
                </c:pt>
                <c:pt idx="295">
                  <c:v>43432.0</c:v>
                </c:pt>
                <c:pt idx="296">
                  <c:v>43433.0</c:v>
                </c:pt>
                <c:pt idx="297">
                  <c:v>43434.0</c:v>
                </c:pt>
                <c:pt idx="298">
                  <c:v>43437.0</c:v>
                </c:pt>
                <c:pt idx="299">
                  <c:v>43438.0</c:v>
                </c:pt>
                <c:pt idx="300">
                  <c:v>43439.0</c:v>
                </c:pt>
                <c:pt idx="301">
                  <c:v>43440.0</c:v>
                </c:pt>
                <c:pt idx="302">
                  <c:v>43441.0</c:v>
                </c:pt>
                <c:pt idx="303">
                  <c:v>43444.0</c:v>
                </c:pt>
                <c:pt idx="304">
                  <c:v>43445.0</c:v>
                </c:pt>
                <c:pt idx="305">
                  <c:v>43446.0</c:v>
                </c:pt>
                <c:pt idx="306">
                  <c:v>43447.0</c:v>
                </c:pt>
                <c:pt idx="307">
                  <c:v>43448.0</c:v>
                </c:pt>
                <c:pt idx="308">
                  <c:v>43451.0</c:v>
                </c:pt>
                <c:pt idx="309">
                  <c:v>43452.0</c:v>
                </c:pt>
                <c:pt idx="310">
                  <c:v>43453.0</c:v>
                </c:pt>
                <c:pt idx="311">
                  <c:v>43454.0</c:v>
                </c:pt>
                <c:pt idx="312">
                  <c:v>43455.0</c:v>
                </c:pt>
                <c:pt idx="313">
                  <c:v>43458.0</c:v>
                </c:pt>
                <c:pt idx="314">
                  <c:v>43461.0</c:v>
                </c:pt>
                <c:pt idx="315">
                  <c:v>43462.0</c:v>
                </c:pt>
                <c:pt idx="316">
                  <c:v>43465.0</c:v>
                </c:pt>
                <c:pt idx="317">
                  <c:v>43467.0</c:v>
                </c:pt>
                <c:pt idx="318">
                  <c:v>43468.0</c:v>
                </c:pt>
                <c:pt idx="319">
                  <c:v>43469.0</c:v>
                </c:pt>
                <c:pt idx="320">
                  <c:v>43472.0</c:v>
                </c:pt>
                <c:pt idx="321">
                  <c:v>43473.0</c:v>
                </c:pt>
                <c:pt idx="322">
                  <c:v>43474.0</c:v>
                </c:pt>
                <c:pt idx="323">
                  <c:v>43475.0</c:v>
                </c:pt>
                <c:pt idx="324">
                  <c:v>43476.0</c:v>
                </c:pt>
                <c:pt idx="325">
                  <c:v>43479.0</c:v>
                </c:pt>
                <c:pt idx="326">
                  <c:v>43480.0</c:v>
                </c:pt>
                <c:pt idx="327">
                  <c:v>43481.0</c:v>
                </c:pt>
                <c:pt idx="328">
                  <c:v>43482.0</c:v>
                </c:pt>
                <c:pt idx="329">
                  <c:v>43483.0</c:v>
                </c:pt>
                <c:pt idx="330">
                  <c:v>43486.0</c:v>
                </c:pt>
                <c:pt idx="331">
                  <c:v>43487.0</c:v>
                </c:pt>
                <c:pt idx="332">
                  <c:v>43488.0</c:v>
                </c:pt>
                <c:pt idx="333">
                  <c:v>43489.0</c:v>
                </c:pt>
                <c:pt idx="334">
                  <c:v>43490.0</c:v>
                </c:pt>
                <c:pt idx="335">
                  <c:v>43494.0</c:v>
                </c:pt>
                <c:pt idx="336">
                  <c:v>43495.0</c:v>
                </c:pt>
                <c:pt idx="337">
                  <c:v>43496.0</c:v>
                </c:pt>
                <c:pt idx="338">
                  <c:v>43497.0</c:v>
                </c:pt>
                <c:pt idx="339">
                  <c:v>43500.0</c:v>
                </c:pt>
                <c:pt idx="340">
                  <c:v>43501.0</c:v>
                </c:pt>
                <c:pt idx="341">
                  <c:v>43502.0</c:v>
                </c:pt>
                <c:pt idx="342">
                  <c:v>43503.0</c:v>
                </c:pt>
                <c:pt idx="343">
                  <c:v>43504.0</c:v>
                </c:pt>
                <c:pt idx="344">
                  <c:v>43507.0</c:v>
                </c:pt>
                <c:pt idx="345">
                  <c:v>43508.0</c:v>
                </c:pt>
                <c:pt idx="346">
                  <c:v>43509.0</c:v>
                </c:pt>
                <c:pt idx="347">
                  <c:v>43510.0</c:v>
                </c:pt>
                <c:pt idx="348">
                  <c:v>43511.0</c:v>
                </c:pt>
                <c:pt idx="349">
                  <c:v>43514.0</c:v>
                </c:pt>
                <c:pt idx="350">
                  <c:v>43515.0</c:v>
                </c:pt>
                <c:pt idx="351">
                  <c:v>43516.0</c:v>
                </c:pt>
                <c:pt idx="352">
                  <c:v>43517.0</c:v>
                </c:pt>
                <c:pt idx="353">
                  <c:v>43518.0</c:v>
                </c:pt>
                <c:pt idx="354">
                  <c:v>43521.0</c:v>
                </c:pt>
                <c:pt idx="355">
                  <c:v>43522.0</c:v>
                </c:pt>
                <c:pt idx="356">
                  <c:v>43523.0</c:v>
                </c:pt>
                <c:pt idx="357">
                  <c:v>43524.0</c:v>
                </c:pt>
                <c:pt idx="358">
                  <c:v>43525.0</c:v>
                </c:pt>
                <c:pt idx="359">
                  <c:v>43528.0</c:v>
                </c:pt>
                <c:pt idx="360">
                  <c:v>43529.0</c:v>
                </c:pt>
                <c:pt idx="361">
                  <c:v>43530.0</c:v>
                </c:pt>
                <c:pt idx="362">
                  <c:v>43531.0</c:v>
                </c:pt>
                <c:pt idx="363">
                  <c:v>43532.0</c:v>
                </c:pt>
                <c:pt idx="364">
                  <c:v>43535.0</c:v>
                </c:pt>
                <c:pt idx="365">
                  <c:v>43536.0</c:v>
                </c:pt>
                <c:pt idx="366">
                  <c:v>43537.0</c:v>
                </c:pt>
                <c:pt idx="367">
                  <c:v>43538.0</c:v>
                </c:pt>
                <c:pt idx="368">
                  <c:v>43539.0</c:v>
                </c:pt>
                <c:pt idx="369">
                  <c:v>43542.0</c:v>
                </c:pt>
                <c:pt idx="370">
                  <c:v>43543.0</c:v>
                </c:pt>
                <c:pt idx="371">
                  <c:v>43544.0</c:v>
                </c:pt>
                <c:pt idx="372">
                  <c:v>43545.0</c:v>
                </c:pt>
                <c:pt idx="373">
                  <c:v>43546.0</c:v>
                </c:pt>
                <c:pt idx="374">
                  <c:v>43549.0</c:v>
                </c:pt>
                <c:pt idx="375">
                  <c:v>43550.0</c:v>
                </c:pt>
                <c:pt idx="376">
                  <c:v>43551.0</c:v>
                </c:pt>
                <c:pt idx="377">
                  <c:v>43552.0</c:v>
                </c:pt>
                <c:pt idx="378">
                  <c:v>43553.0</c:v>
                </c:pt>
                <c:pt idx="379">
                  <c:v>43556.0</c:v>
                </c:pt>
                <c:pt idx="380">
                  <c:v>43557.0</c:v>
                </c:pt>
                <c:pt idx="381">
                  <c:v>43558.0</c:v>
                </c:pt>
                <c:pt idx="382">
                  <c:v>43559.0</c:v>
                </c:pt>
                <c:pt idx="383">
                  <c:v>43560.0</c:v>
                </c:pt>
                <c:pt idx="384">
                  <c:v>43563.0</c:v>
                </c:pt>
                <c:pt idx="385">
                  <c:v>43564.0</c:v>
                </c:pt>
                <c:pt idx="386">
                  <c:v>43565.0</c:v>
                </c:pt>
                <c:pt idx="387">
                  <c:v>43566.0</c:v>
                </c:pt>
                <c:pt idx="388">
                  <c:v>43567.0</c:v>
                </c:pt>
                <c:pt idx="389">
                  <c:v>43570.0</c:v>
                </c:pt>
                <c:pt idx="390">
                  <c:v>43571.0</c:v>
                </c:pt>
                <c:pt idx="391">
                  <c:v>43572.0</c:v>
                </c:pt>
                <c:pt idx="392">
                  <c:v>43573.0</c:v>
                </c:pt>
                <c:pt idx="393">
                  <c:v>43578.0</c:v>
                </c:pt>
                <c:pt idx="394">
                  <c:v>43579.0</c:v>
                </c:pt>
                <c:pt idx="395">
                  <c:v>43581.0</c:v>
                </c:pt>
                <c:pt idx="396">
                  <c:v>43584.0</c:v>
                </c:pt>
                <c:pt idx="397">
                  <c:v>43585.0</c:v>
                </c:pt>
                <c:pt idx="398">
                  <c:v>43586.0</c:v>
                </c:pt>
                <c:pt idx="399">
                  <c:v>43587.0</c:v>
                </c:pt>
                <c:pt idx="400">
                  <c:v>43588.0</c:v>
                </c:pt>
                <c:pt idx="401">
                  <c:v>43591.0</c:v>
                </c:pt>
                <c:pt idx="402">
                  <c:v>43592.0</c:v>
                </c:pt>
                <c:pt idx="403">
                  <c:v>43593.0</c:v>
                </c:pt>
                <c:pt idx="404">
                  <c:v>43594.0</c:v>
                </c:pt>
                <c:pt idx="405">
                  <c:v>43595.0</c:v>
                </c:pt>
                <c:pt idx="406">
                  <c:v>43598.0</c:v>
                </c:pt>
                <c:pt idx="407">
                  <c:v>43599.0</c:v>
                </c:pt>
                <c:pt idx="408">
                  <c:v>43600.0</c:v>
                </c:pt>
                <c:pt idx="409">
                  <c:v>43601.0</c:v>
                </c:pt>
                <c:pt idx="410">
                  <c:v>43602.0</c:v>
                </c:pt>
                <c:pt idx="411">
                  <c:v>43605.0</c:v>
                </c:pt>
                <c:pt idx="412">
                  <c:v>43606.0</c:v>
                </c:pt>
                <c:pt idx="413">
                  <c:v>43607.0</c:v>
                </c:pt>
                <c:pt idx="414">
                  <c:v>43608.0</c:v>
                </c:pt>
                <c:pt idx="415">
                  <c:v>43609.0</c:v>
                </c:pt>
                <c:pt idx="416">
                  <c:v>43612.0</c:v>
                </c:pt>
                <c:pt idx="417">
                  <c:v>43613.0</c:v>
                </c:pt>
                <c:pt idx="418">
                  <c:v>43614.0</c:v>
                </c:pt>
                <c:pt idx="419">
                  <c:v>43615.0</c:v>
                </c:pt>
                <c:pt idx="420">
                  <c:v>43616.0</c:v>
                </c:pt>
                <c:pt idx="421">
                  <c:v>43619.0</c:v>
                </c:pt>
                <c:pt idx="422">
                  <c:v>43620.0</c:v>
                </c:pt>
                <c:pt idx="423">
                  <c:v>43621.0</c:v>
                </c:pt>
                <c:pt idx="424">
                  <c:v>43622.0</c:v>
                </c:pt>
                <c:pt idx="425">
                  <c:v>43623.0</c:v>
                </c:pt>
                <c:pt idx="426">
                  <c:v>43626.0</c:v>
                </c:pt>
                <c:pt idx="427">
                  <c:v>43627.0</c:v>
                </c:pt>
                <c:pt idx="428">
                  <c:v>43628.0</c:v>
                </c:pt>
                <c:pt idx="429">
                  <c:v>43629.0</c:v>
                </c:pt>
                <c:pt idx="430">
                  <c:v>43630.0</c:v>
                </c:pt>
                <c:pt idx="431">
                  <c:v>43633.0</c:v>
                </c:pt>
                <c:pt idx="432">
                  <c:v>43634.0</c:v>
                </c:pt>
                <c:pt idx="433">
                  <c:v>43635.0</c:v>
                </c:pt>
                <c:pt idx="434">
                  <c:v>43636.0</c:v>
                </c:pt>
                <c:pt idx="435">
                  <c:v>43637.0</c:v>
                </c:pt>
                <c:pt idx="436">
                  <c:v>43640.0</c:v>
                </c:pt>
                <c:pt idx="437">
                  <c:v>43641.0</c:v>
                </c:pt>
                <c:pt idx="438">
                  <c:v>43642.0</c:v>
                </c:pt>
                <c:pt idx="439">
                  <c:v>43643.0</c:v>
                </c:pt>
                <c:pt idx="440">
                  <c:v>43644.0</c:v>
                </c:pt>
                <c:pt idx="441">
                  <c:v>43647.0</c:v>
                </c:pt>
                <c:pt idx="442">
                  <c:v>43648.0</c:v>
                </c:pt>
                <c:pt idx="443">
                  <c:v>43649.0</c:v>
                </c:pt>
                <c:pt idx="444">
                  <c:v>43650.0</c:v>
                </c:pt>
                <c:pt idx="445">
                  <c:v>43651.0</c:v>
                </c:pt>
                <c:pt idx="446">
                  <c:v>43654.0</c:v>
                </c:pt>
                <c:pt idx="447">
                  <c:v>43655.0</c:v>
                </c:pt>
                <c:pt idx="448">
                  <c:v>43656.0</c:v>
                </c:pt>
                <c:pt idx="449">
                  <c:v>43657.0</c:v>
                </c:pt>
                <c:pt idx="450">
                  <c:v>43658.0</c:v>
                </c:pt>
                <c:pt idx="451">
                  <c:v>43661.0</c:v>
                </c:pt>
                <c:pt idx="452">
                  <c:v>43662.0</c:v>
                </c:pt>
                <c:pt idx="453">
                  <c:v>43663.0</c:v>
                </c:pt>
                <c:pt idx="454">
                  <c:v>43664.0</c:v>
                </c:pt>
                <c:pt idx="455">
                  <c:v>43665.0</c:v>
                </c:pt>
                <c:pt idx="456">
                  <c:v>43668.0</c:v>
                </c:pt>
                <c:pt idx="457">
                  <c:v>43669.0</c:v>
                </c:pt>
                <c:pt idx="458">
                  <c:v>43670.0</c:v>
                </c:pt>
                <c:pt idx="459">
                  <c:v>43671.0</c:v>
                </c:pt>
                <c:pt idx="460">
                  <c:v>43672.0</c:v>
                </c:pt>
                <c:pt idx="461">
                  <c:v>43675.0</c:v>
                </c:pt>
                <c:pt idx="462">
                  <c:v>43676.0</c:v>
                </c:pt>
                <c:pt idx="463">
                  <c:v>43677.0</c:v>
                </c:pt>
                <c:pt idx="464">
                  <c:v>43678.0</c:v>
                </c:pt>
                <c:pt idx="465">
                  <c:v>43679.0</c:v>
                </c:pt>
                <c:pt idx="466">
                  <c:v>43682.0</c:v>
                </c:pt>
                <c:pt idx="467">
                  <c:v>43683.0</c:v>
                </c:pt>
                <c:pt idx="468">
                  <c:v>43684.0</c:v>
                </c:pt>
                <c:pt idx="469">
                  <c:v>43685.0</c:v>
                </c:pt>
                <c:pt idx="470">
                  <c:v>43686.0</c:v>
                </c:pt>
                <c:pt idx="471">
                  <c:v>43689.0</c:v>
                </c:pt>
                <c:pt idx="472">
                  <c:v>43690.0</c:v>
                </c:pt>
                <c:pt idx="473">
                  <c:v>43691.0</c:v>
                </c:pt>
                <c:pt idx="474">
                  <c:v>43692.0</c:v>
                </c:pt>
                <c:pt idx="475">
                  <c:v>43693.0</c:v>
                </c:pt>
                <c:pt idx="476">
                  <c:v>43696.0</c:v>
                </c:pt>
                <c:pt idx="477">
                  <c:v>43697.0</c:v>
                </c:pt>
                <c:pt idx="478">
                  <c:v>43698.0</c:v>
                </c:pt>
                <c:pt idx="479">
                  <c:v>43699.0</c:v>
                </c:pt>
                <c:pt idx="480">
                  <c:v>43700.0</c:v>
                </c:pt>
                <c:pt idx="481">
                  <c:v>43703.0</c:v>
                </c:pt>
                <c:pt idx="482">
                  <c:v>43704.0</c:v>
                </c:pt>
                <c:pt idx="483">
                  <c:v>43705.0</c:v>
                </c:pt>
                <c:pt idx="484">
                  <c:v>43706.0</c:v>
                </c:pt>
                <c:pt idx="485">
                  <c:v>43707.0</c:v>
                </c:pt>
                <c:pt idx="486">
                  <c:v>43710.0</c:v>
                </c:pt>
                <c:pt idx="487">
                  <c:v>43711.0</c:v>
                </c:pt>
                <c:pt idx="488">
                  <c:v>43712.0</c:v>
                </c:pt>
                <c:pt idx="489">
                  <c:v>43713.0</c:v>
                </c:pt>
                <c:pt idx="490">
                  <c:v>43714.0</c:v>
                </c:pt>
                <c:pt idx="491">
                  <c:v>43717.0</c:v>
                </c:pt>
                <c:pt idx="492">
                  <c:v>43718.0</c:v>
                </c:pt>
                <c:pt idx="493">
                  <c:v>43719.0</c:v>
                </c:pt>
                <c:pt idx="494">
                  <c:v>43720.0</c:v>
                </c:pt>
                <c:pt idx="495">
                  <c:v>43721.0</c:v>
                </c:pt>
                <c:pt idx="496">
                  <c:v>43724.0</c:v>
                </c:pt>
                <c:pt idx="497">
                  <c:v>43725.0</c:v>
                </c:pt>
                <c:pt idx="498">
                  <c:v>43726.0</c:v>
                </c:pt>
                <c:pt idx="499">
                  <c:v>43727.0</c:v>
                </c:pt>
                <c:pt idx="500">
                  <c:v>43728.0</c:v>
                </c:pt>
                <c:pt idx="501">
                  <c:v>43731.0</c:v>
                </c:pt>
                <c:pt idx="502">
                  <c:v>43732.0</c:v>
                </c:pt>
                <c:pt idx="503">
                  <c:v>43733.0</c:v>
                </c:pt>
                <c:pt idx="504">
                  <c:v>43734.0</c:v>
                </c:pt>
                <c:pt idx="505">
                  <c:v>43735.0</c:v>
                </c:pt>
                <c:pt idx="506">
                  <c:v>43738.0</c:v>
                </c:pt>
                <c:pt idx="507">
                  <c:v>43739.0</c:v>
                </c:pt>
                <c:pt idx="508">
                  <c:v>43740.0</c:v>
                </c:pt>
                <c:pt idx="509">
                  <c:v>43741.0</c:v>
                </c:pt>
                <c:pt idx="510">
                  <c:v>43742.0</c:v>
                </c:pt>
                <c:pt idx="511">
                  <c:v>43745.0</c:v>
                </c:pt>
                <c:pt idx="512">
                  <c:v>43746.0</c:v>
                </c:pt>
                <c:pt idx="513">
                  <c:v>43747.0</c:v>
                </c:pt>
                <c:pt idx="514">
                  <c:v>43748.0</c:v>
                </c:pt>
                <c:pt idx="515">
                  <c:v>43749.0</c:v>
                </c:pt>
                <c:pt idx="516">
                  <c:v>43752.0</c:v>
                </c:pt>
                <c:pt idx="517">
                  <c:v>43753.0</c:v>
                </c:pt>
                <c:pt idx="518">
                  <c:v>43754.0</c:v>
                </c:pt>
                <c:pt idx="519">
                  <c:v>43755.0</c:v>
                </c:pt>
                <c:pt idx="520">
                  <c:v>43756.0</c:v>
                </c:pt>
                <c:pt idx="521">
                  <c:v>43759.0</c:v>
                </c:pt>
                <c:pt idx="522">
                  <c:v>43760.0</c:v>
                </c:pt>
                <c:pt idx="523">
                  <c:v>43761.0</c:v>
                </c:pt>
                <c:pt idx="524">
                  <c:v>43762.0</c:v>
                </c:pt>
                <c:pt idx="525">
                  <c:v>43763.0</c:v>
                </c:pt>
                <c:pt idx="526">
                  <c:v>43766.0</c:v>
                </c:pt>
                <c:pt idx="527">
                  <c:v>43767.0</c:v>
                </c:pt>
                <c:pt idx="528">
                  <c:v>43768.0</c:v>
                </c:pt>
                <c:pt idx="529">
                  <c:v>43769.0</c:v>
                </c:pt>
                <c:pt idx="530">
                  <c:v>43770.0</c:v>
                </c:pt>
                <c:pt idx="531">
                  <c:v>43773.0</c:v>
                </c:pt>
                <c:pt idx="532">
                  <c:v>43774.0</c:v>
                </c:pt>
                <c:pt idx="533">
                  <c:v>43775.0</c:v>
                </c:pt>
                <c:pt idx="534">
                  <c:v>43776.0</c:v>
                </c:pt>
                <c:pt idx="535">
                  <c:v>43777.0</c:v>
                </c:pt>
                <c:pt idx="536">
                  <c:v>43780.0</c:v>
                </c:pt>
                <c:pt idx="537">
                  <c:v>43781.0</c:v>
                </c:pt>
                <c:pt idx="538">
                  <c:v>43782.0</c:v>
                </c:pt>
                <c:pt idx="539">
                  <c:v>43783.0</c:v>
                </c:pt>
                <c:pt idx="540">
                  <c:v>43784.0</c:v>
                </c:pt>
                <c:pt idx="541">
                  <c:v>43787.0</c:v>
                </c:pt>
                <c:pt idx="542">
                  <c:v>43788.0</c:v>
                </c:pt>
                <c:pt idx="543">
                  <c:v>43789.0</c:v>
                </c:pt>
                <c:pt idx="544">
                  <c:v>43790.0</c:v>
                </c:pt>
                <c:pt idx="545">
                  <c:v>43791.0</c:v>
                </c:pt>
                <c:pt idx="546">
                  <c:v>43794.0</c:v>
                </c:pt>
                <c:pt idx="547">
                  <c:v>43795.0</c:v>
                </c:pt>
                <c:pt idx="548">
                  <c:v>43796.0</c:v>
                </c:pt>
                <c:pt idx="549">
                  <c:v>43797.0</c:v>
                </c:pt>
                <c:pt idx="550">
                  <c:v>43798.0</c:v>
                </c:pt>
                <c:pt idx="551">
                  <c:v>43801.0</c:v>
                </c:pt>
                <c:pt idx="552">
                  <c:v>43802.0</c:v>
                </c:pt>
                <c:pt idx="553">
                  <c:v>43803.0</c:v>
                </c:pt>
                <c:pt idx="554">
                  <c:v>43804.0</c:v>
                </c:pt>
                <c:pt idx="555">
                  <c:v>43805.0</c:v>
                </c:pt>
                <c:pt idx="556">
                  <c:v>43808.0</c:v>
                </c:pt>
                <c:pt idx="557">
                  <c:v>43809.0</c:v>
                </c:pt>
                <c:pt idx="558">
                  <c:v>43810.0</c:v>
                </c:pt>
                <c:pt idx="559">
                  <c:v>43811.0</c:v>
                </c:pt>
                <c:pt idx="560">
                  <c:v>43812.0</c:v>
                </c:pt>
                <c:pt idx="561">
                  <c:v>43815.0</c:v>
                </c:pt>
                <c:pt idx="562">
                  <c:v>43816.0</c:v>
                </c:pt>
                <c:pt idx="563">
                  <c:v>43817.0</c:v>
                </c:pt>
                <c:pt idx="564">
                  <c:v>43818.0</c:v>
                </c:pt>
                <c:pt idx="565">
                  <c:v>43819.0</c:v>
                </c:pt>
                <c:pt idx="566">
                  <c:v>43822.0</c:v>
                </c:pt>
                <c:pt idx="567">
                  <c:v>43823.0</c:v>
                </c:pt>
                <c:pt idx="568">
                  <c:v>43826.0</c:v>
                </c:pt>
                <c:pt idx="569">
                  <c:v>43829.0</c:v>
                </c:pt>
                <c:pt idx="570">
                  <c:v>43830.0</c:v>
                </c:pt>
                <c:pt idx="571">
                  <c:v>43832.0</c:v>
                </c:pt>
                <c:pt idx="572">
                  <c:v>43833.0</c:v>
                </c:pt>
                <c:pt idx="573">
                  <c:v>43836.0</c:v>
                </c:pt>
                <c:pt idx="574">
                  <c:v>43837.0</c:v>
                </c:pt>
                <c:pt idx="575">
                  <c:v>43838.0</c:v>
                </c:pt>
                <c:pt idx="576">
                  <c:v>43839.0</c:v>
                </c:pt>
                <c:pt idx="577">
                  <c:v>43840.0</c:v>
                </c:pt>
                <c:pt idx="578">
                  <c:v>43843.0</c:v>
                </c:pt>
                <c:pt idx="579">
                  <c:v>43844.0</c:v>
                </c:pt>
                <c:pt idx="580">
                  <c:v>43845.0</c:v>
                </c:pt>
                <c:pt idx="581">
                  <c:v>43846.0</c:v>
                </c:pt>
                <c:pt idx="582">
                  <c:v>43847.0</c:v>
                </c:pt>
                <c:pt idx="583">
                  <c:v>43850.0</c:v>
                </c:pt>
                <c:pt idx="584">
                  <c:v>43851.0</c:v>
                </c:pt>
                <c:pt idx="585">
                  <c:v>43852.0</c:v>
                </c:pt>
                <c:pt idx="586">
                  <c:v>43853.0</c:v>
                </c:pt>
                <c:pt idx="587">
                  <c:v>43854.0</c:v>
                </c:pt>
                <c:pt idx="588">
                  <c:v>43858.0</c:v>
                </c:pt>
                <c:pt idx="589">
                  <c:v>43859.0</c:v>
                </c:pt>
                <c:pt idx="590">
                  <c:v>43860.0</c:v>
                </c:pt>
                <c:pt idx="591">
                  <c:v>43861.0</c:v>
                </c:pt>
                <c:pt idx="592">
                  <c:v>43864.0</c:v>
                </c:pt>
                <c:pt idx="593">
                  <c:v>43865.0</c:v>
                </c:pt>
                <c:pt idx="594">
                  <c:v>43866.0</c:v>
                </c:pt>
                <c:pt idx="595">
                  <c:v>43867.0</c:v>
                </c:pt>
                <c:pt idx="596">
                  <c:v>43868.0</c:v>
                </c:pt>
                <c:pt idx="597">
                  <c:v>43871.0</c:v>
                </c:pt>
              </c:numCache>
            </c:numRef>
          </c:cat>
          <c:val>
            <c:numRef>
              <c:f>'Gee Kwi pricing'!$D$2:$D$599</c:f>
              <c:numCache>
                <c:formatCode>General</c:formatCode>
                <c:ptCount val="598"/>
                <c:pt idx="0">
                  <c:v>-8.330000000000012</c:v>
                </c:pt>
                <c:pt idx="1">
                  <c:v>-7.930000000000007</c:v>
                </c:pt>
                <c:pt idx="2">
                  <c:v>-22.43000000000001</c:v>
                </c:pt>
                <c:pt idx="3">
                  <c:v>-19.77000000000001</c:v>
                </c:pt>
                <c:pt idx="4">
                  <c:v>-22.31999999999999</c:v>
                </c:pt>
                <c:pt idx="5">
                  <c:v>-9.25</c:v>
                </c:pt>
                <c:pt idx="6">
                  <c:v>-12.62</c:v>
                </c:pt>
                <c:pt idx="7">
                  <c:v>-9.660000000000025</c:v>
                </c:pt>
                <c:pt idx="8">
                  <c:v>-12.77000000000001</c:v>
                </c:pt>
                <c:pt idx="9">
                  <c:v>-10.23</c:v>
                </c:pt>
                <c:pt idx="10">
                  <c:v>-11.60999999999999</c:v>
                </c:pt>
                <c:pt idx="11">
                  <c:v>-11.16</c:v>
                </c:pt>
                <c:pt idx="12">
                  <c:v>-10.91</c:v>
                </c:pt>
                <c:pt idx="13">
                  <c:v>-10.94</c:v>
                </c:pt>
                <c:pt idx="14">
                  <c:v>-10.56</c:v>
                </c:pt>
                <c:pt idx="15">
                  <c:v>-10.99000000000001</c:v>
                </c:pt>
                <c:pt idx="16">
                  <c:v>-10.31</c:v>
                </c:pt>
                <c:pt idx="17">
                  <c:v>-10.69</c:v>
                </c:pt>
                <c:pt idx="18">
                  <c:v>-11.13</c:v>
                </c:pt>
                <c:pt idx="19">
                  <c:v>-11.66999999999999</c:v>
                </c:pt>
                <c:pt idx="20">
                  <c:v>-10.90000000000001</c:v>
                </c:pt>
                <c:pt idx="21">
                  <c:v>-9.91999999999999</c:v>
                </c:pt>
                <c:pt idx="22">
                  <c:v>-6.230000000000018</c:v>
                </c:pt>
                <c:pt idx="23">
                  <c:v>-8.580000000000012</c:v>
                </c:pt>
                <c:pt idx="24">
                  <c:v>-8.539999999999993</c:v>
                </c:pt>
                <c:pt idx="25">
                  <c:v>-9.25</c:v>
                </c:pt>
                <c:pt idx="26">
                  <c:v>-4.659999999999996</c:v>
                </c:pt>
                <c:pt idx="27">
                  <c:v>-8.25</c:v>
                </c:pt>
                <c:pt idx="28">
                  <c:v>-9.120000000000003</c:v>
                </c:pt>
                <c:pt idx="29">
                  <c:v>-9.519999999999983</c:v>
                </c:pt>
                <c:pt idx="30">
                  <c:v>-7.47999999999999</c:v>
                </c:pt>
                <c:pt idx="31">
                  <c:v>-7.480000000000018</c:v>
                </c:pt>
                <c:pt idx="32">
                  <c:v>-7.870000000000005</c:v>
                </c:pt>
                <c:pt idx="33">
                  <c:v>-10.35</c:v>
                </c:pt>
                <c:pt idx="34">
                  <c:v>-9.99000000000001</c:v>
                </c:pt>
                <c:pt idx="35">
                  <c:v>-11.18000000000001</c:v>
                </c:pt>
                <c:pt idx="36">
                  <c:v>-9.370000000000004</c:v>
                </c:pt>
                <c:pt idx="37">
                  <c:v>-10.31</c:v>
                </c:pt>
                <c:pt idx="38">
                  <c:v>-10.94</c:v>
                </c:pt>
                <c:pt idx="39">
                  <c:v>-11.03999999999999</c:v>
                </c:pt>
                <c:pt idx="40">
                  <c:v>-10.73000000000002</c:v>
                </c:pt>
                <c:pt idx="41">
                  <c:v>-12.47</c:v>
                </c:pt>
                <c:pt idx="42">
                  <c:v>-15.42000000000002</c:v>
                </c:pt>
                <c:pt idx="43">
                  <c:v>-18.42000000000002</c:v>
                </c:pt>
                <c:pt idx="44">
                  <c:v>-17.88999999999999</c:v>
                </c:pt>
                <c:pt idx="45">
                  <c:v>-16.34</c:v>
                </c:pt>
                <c:pt idx="46">
                  <c:v>-14.39000000000002</c:v>
                </c:pt>
                <c:pt idx="47">
                  <c:v>-13.73000000000002</c:v>
                </c:pt>
                <c:pt idx="48">
                  <c:v>-10.86000000000002</c:v>
                </c:pt>
                <c:pt idx="49">
                  <c:v>-9.860000000000015</c:v>
                </c:pt>
                <c:pt idx="50">
                  <c:v>-5.030000000000001</c:v>
                </c:pt>
                <c:pt idx="51">
                  <c:v>-4.80000000000001</c:v>
                </c:pt>
                <c:pt idx="52">
                  <c:v>-3.879999999999995</c:v>
                </c:pt>
                <c:pt idx="53">
                  <c:v>-4.049999999999983</c:v>
                </c:pt>
                <c:pt idx="54">
                  <c:v>-4.819999999999992</c:v>
                </c:pt>
                <c:pt idx="55">
                  <c:v>-3.689999999999998</c:v>
                </c:pt>
                <c:pt idx="56">
                  <c:v>-3.289999999999992</c:v>
                </c:pt>
                <c:pt idx="57">
                  <c:v>-3.150000000000006</c:v>
                </c:pt>
                <c:pt idx="58">
                  <c:v>-3.219999999999999</c:v>
                </c:pt>
                <c:pt idx="59">
                  <c:v>-2.210000000000008</c:v>
                </c:pt>
                <c:pt idx="60">
                  <c:v>0.650000000000006</c:v>
                </c:pt>
                <c:pt idx="61">
                  <c:v>1.170000000000016</c:v>
                </c:pt>
                <c:pt idx="62">
                  <c:v>1.0</c:v>
                </c:pt>
                <c:pt idx="63">
                  <c:v>-0.180000000000007</c:v>
                </c:pt>
                <c:pt idx="64">
                  <c:v>-1.719999999999999</c:v>
                </c:pt>
                <c:pt idx="65">
                  <c:v>-1.199999999999988</c:v>
                </c:pt>
                <c:pt idx="66">
                  <c:v>-3.769999999999982</c:v>
                </c:pt>
                <c:pt idx="67">
                  <c:v>-3.75</c:v>
                </c:pt>
                <c:pt idx="68">
                  <c:v>-3.099999999999994</c:v>
                </c:pt>
                <c:pt idx="69">
                  <c:v>-4.400000000000006</c:v>
                </c:pt>
                <c:pt idx="70">
                  <c:v>-2.789999999999992</c:v>
                </c:pt>
                <c:pt idx="71">
                  <c:v>-2.099999999999994</c:v>
                </c:pt>
                <c:pt idx="72">
                  <c:v>-1.719999999999999</c:v>
                </c:pt>
                <c:pt idx="73">
                  <c:v>-2.04000000000002</c:v>
                </c:pt>
                <c:pt idx="74">
                  <c:v>-1.25</c:v>
                </c:pt>
                <c:pt idx="75">
                  <c:v>-2.610000000000014</c:v>
                </c:pt>
                <c:pt idx="76">
                  <c:v>-2.199999999999988</c:v>
                </c:pt>
                <c:pt idx="77">
                  <c:v>-1.949999999999988</c:v>
                </c:pt>
                <c:pt idx="78">
                  <c:v>-2.610000000000014</c:v>
                </c:pt>
                <c:pt idx="79">
                  <c:v>-3.400000000000006</c:v>
                </c:pt>
                <c:pt idx="80">
                  <c:v>-4.5</c:v>
                </c:pt>
                <c:pt idx="81">
                  <c:v>-5.570000000000022</c:v>
                </c:pt>
                <c:pt idx="82">
                  <c:v>-5.97999999999999</c:v>
                </c:pt>
                <c:pt idx="83">
                  <c:v>-6.099999999999994</c:v>
                </c:pt>
                <c:pt idx="84">
                  <c:v>-6.549999999999983</c:v>
                </c:pt>
                <c:pt idx="85">
                  <c:v>-7.189999999999998</c:v>
                </c:pt>
                <c:pt idx="86">
                  <c:v>-7.189999999999998</c:v>
                </c:pt>
                <c:pt idx="87">
                  <c:v>-5.760000000000018</c:v>
                </c:pt>
                <c:pt idx="88">
                  <c:v>-4.859999999999985</c:v>
                </c:pt>
                <c:pt idx="89">
                  <c:v>-5.659999999999996</c:v>
                </c:pt>
                <c:pt idx="90">
                  <c:v>-4.509999999999991</c:v>
                </c:pt>
                <c:pt idx="91">
                  <c:v>-3.599999999999994</c:v>
                </c:pt>
                <c:pt idx="92">
                  <c:v>-4.360000000000013</c:v>
                </c:pt>
                <c:pt idx="93">
                  <c:v>-4.620000000000032</c:v>
                </c:pt>
                <c:pt idx="94">
                  <c:v>-5.20999999999998</c:v>
                </c:pt>
                <c:pt idx="95">
                  <c:v>-4.659999999999996</c:v>
                </c:pt>
                <c:pt idx="96">
                  <c:v>-3.860000000000014</c:v>
                </c:pt>
                <c:pt idx="97">
                  <c:v>-2.620000000000004</c:v>
                </c:pt>
                <c:pt idx="98">
                  <c:v>1.069999999999993</c:v>
                </c:pt>
                <c:pt idx="99">
                  <c:v>1.870000000000004</c:v>
                </c:pt>
                <c:pt idx="100">
                  <c:v>0.800000000000011</c:v>
                </c:pt>
                <c:pt idx="101">
                  <c:v>-0.0399999999999636</c:v>
                </c:pt>
                <c:pt idx="102">
                  <c:v>0.240000000000009</c:v>
                </c:pt>
                <c:pt idx="103">
                  <c:v>0.239999999999952</c:v>
                </c:pt>
                <c:pt idx="104">
                  <c:v>-0.0600000000000023</c:v>
                </c:pt>
                <c:pt idx="105">
                  <c:v>-4.680000000000007</c:v>
                </c:pt>
                <c:pt idx="106">
                  <c:v>-2.150000000000034</c:v>
                </c:pt>
                <c:pt idx="107">
                  <c:v>-4.259999999999991</c:v>
                </c:pt>
                <c:pt idx="108">
                  <c:v>-4.939999999999998</c:v>
                </c:pt>
                <c:pt idx="109">
                  <c:v>-5.28000000000003</c:v>
                </c:pt>
                <c:pt idx="110">
                  <c:v>-4.910000000000025</c:v>
                </c:pt>
                <c:pt idx="111">
                  <c:v>1.100000000000023</c:v>
                </c:pt>
                <c:pt idx="112">
                  <c:v>-7.44999999999999</c:v>
                </c:pt>
                <c:pt idx="113">
                  <c:v>-5.400000000000006</c:v>
                </c:pt>
                <c:pt idx="114">
                  <c:v>-4.480000000000018</c:v>
                </c:pt>
                <c:pt idx="115">
                  <c:v>-3.600000000000023</c:v>
                </c:pt>
                <c:pt idx="116">
                  <c:v>0.920000000000016</c:v>
                </c:pt>
                <c:pt idx="117">
                  <c:v>4.349999999999994</c:v>
                </c:pt>
                <c:pt idx="118">
                  <c:v>3.939999999999969</c:v>
                </c:pt>
                <c:pt idx="119">
                  <c:v>3.120000000000005</c:v>
                </c:pt>
                <c:pt idx="120">
                  <c:v>4.939999999999998</c:v>
                </c:pt>
                <c:pt idx="121">
                  <c:v>5.670000000000016</c:v>
                </c:pt>
                <c:pt idx="122">
                  <c:v>8.120000000000003</c:v>
                </c:pt>
                <c:pt idx="123">
                  <c:v>7.78000000000003</c:v>
                </c:pt>
                <c:pt idx="124">
                  <c:v>8.360000000000015</c:v>
                </c:pt>
                <c:pt idx="125">
                  <c:v>7.930000000000007</c:v>
                </c:pt>
                <c:pt idx="126">
                  <c:v>6.310000000000001</c:v>
                </c:pt>
                <c:pt idx="127">
                  <c:v>5.029999999999973</c:v>
                </c:pt>
                <c:pt idx="128">
                  <c:v>3.029999999999973</c:v>
                </c:pt>
                <c:pt idx="129">
                  <c:v>1.079999999999984</c:v>
                </c:pt>
                <c:pt idx="130">
                  <c:v>-0.550000000000011</c:v>
                </c:pt>
                <c:pt idx="131">
                  <c:v>-0.490000000000009</c:v>
                </c:pt>
                <c:pt idx="132">
                  <c:v>5.0</c:v>
                </c:pt>
                <c:pt idx="133">
                  <c:v>8.61999999999995</c:v>
                </c:pt>
                <c:pt idx="134">
                  <c:v>10.97000000000003</c:v>
                </c:pt>
                <c:pt idx="135">
                  <c:v>8.310000000000002</c:v>
                </c:pt>
                <c:pt idx="136">
                  <c:v>6.220000000000027</c:v>
                </c:pt>
                <c:pt idx="137">
                  <c:v>1.350000000000023</c:v>
                </c:pt>
                <c:pt idx="138">
                  <c:v>-0.300000000000011</c:v>
                </c:pt>
                <c:pt idx="139">
                  <c:v>-1.269999999999982</c:v>
                </c:pt>
                <c:pt idx="140">
                  <c:v>-1.360000000000014</c:v>
                </c:pt>
                <c:pt idx="141">
                  <c:v>-7.199999999999989</c:v>
                </c:pt>
                <c:pt idx="142">
                  <c:v>-6.930000000000007</c:v>
                </c:pt>
                <c:pt idx="143">
                  <c:v>-8.729999999999963</c:v>
                </c:pt>
                <c:pt idx="144">
                  <c:v>-13.86000000000002</c:v>
                </c:pt>
                <c:pt idx="145">
                  <c:v>-14.70999999999998</c:v>
                </c:pt>
                <c:pt idx="146">
                  <c:v>-4.600000000000023</c:v>
                </c:pt>
                <c:pt idx="147">
                  <c:v>-12.38</c:v>
                </c:pt>
                <c:pt idx="148">
                  <c:v>-11.69</c:v>
                </c:pt>
                <c:pt idx="149">
                  <c:v>-9.860000000000015</c:v>
                </c:pt>
                <c:pt idx="150">
                  <c:v>-11.20999999999998</c:v>
                </c:pt>
                <c:pt idx="151">
                  <c:v>-14.25</c:v>
                </c:pt>
                <c:pt idx="152">
                  <c:v>-15.45999999999998</c:v>
                </c:pt>
                <c:pt idx="153">
                  <c:v>-10.74000000000001</c:v>
                </c:pt>
                <c:pt idx="154">
                  <c:v>-9.550000000000013</c:v>
                </c:pt>
                <c:pt idx="155">
                  <c:v>-10.49000000000001</c:v>
                </c:pt>
                <c:pt idx="156">
                  <c:v>-10.63999999999999</c:v>
                </c:pt>
                <c:pt idx="157">
                  <c:v>-10.95999999999998</c:v>
                </c:pt>
                <c:pt idx="158">
                  <c:v>-16.24000000000001</c:v>
                </c:pt>
                <c:pt idx="159">
                  <c:v>-13.26999999999998</c:v>
                </c:pt>
                <c:pt idx="160">
                  <c:v>-15.89999999999998</c:v>
                </c:pt>
                <c:pt idx="161">
                  <c:v>-13.62</c:v>
                </c:pt>
                <c:pt idx="162">
                  <c:v>-16.62</c:v>
                </c:pt>
                <c:pt idx="163">
                  <c:v>-15.0</c:v>
                </c:pt>
                <c:pt idx="164">
                  <c:v>-20.31999999999999</c:v>
                </c:pt>
                <c:pt idx="165">
                  <c:v>-15.87000000000001</c:v>
                </c:pt>
                <c:pt idx="166">
                  <c:v>-10.66000000000002</c:v>
                </c:pt>
                <c:pt idx="167">
                  <c:v>-11.00999999999999</c:v>
                </c:pt>
                <c:pt idx="168">
                  <c:v>-10.60000000000002</c:v>
                </c:pt>
                <c:pt idx="169">
                  <c:v>-10.84999999999997</c:v>
                </c:pt>
                <c:pt idx="170">
                  <c:v>-9.96999999999997</c:v>
                </c:pt>
                <c:pt idx="171">
                  <c:v>-11.16000000000002</c:v>
                </c:pt>
                <c:pt idx="172">
                  <c:v>-11.16000000000002</c:v>
                </c:pt>
                <c:pt idx="173">
                  <c:v>-27.64999999999998</c:v>
                </c:pt>
                <c:pt idx="174">
                  <c:v>-14.08999999999998</c:v>
                </c:pt>
                <c:pt idx="175">
                  <c:v>-10.38999999999999</c:v>
                </c:pt>
                <c:pt idx="176">
                  <c:v>-10.67000000000002</c:v>
                </c:pt>
                <c:pt idx="177">
                  <c:v>-10.81</c:v>
                </c:pt>
                <c:pt idx="178">
                  <c:v>-9.94999999999999</c:v>
                </c:pt>
                <c:pt idx="179">
                  <c:v>-10.25999999999999</c:v>
                </c:pt>
                <c:pt idx="180">
                  <c:v>-10.05000000000001</c:v>
                </c:pt>
                <c:pt idx="181">
                  <c:v>-9.15999999999997</c:v>
                </c:pt>
                <c:pt idx="182">
                  <c:v>-7.930000000000007</c:v>
                </c:pt>
                <c:pt idx="183">
                  <c:v>-9.44</c:v>
                </c:pt>
                <c:pt idx="184">
                  <c:v>-5.25</c:v>
                </c:pt>
                <c:pt idx="185">
                  <c:v>-3.970000000000027</c:v>
                </c:pt>
                <c:pt idx="186">
                  <c:v>-7.779999999999973</c:v>
                </c:pt>
                <c:pt idx="187">
                  <c:v>-7.91999999999996</c:v>
                </c:pt>
                <c:pt idx="188">
                  <c:v>-9.370000000000004</c:v>
                </c:pt>
                <c:pt idx="189">
                  <c:v>-10.79999999999996</c:v>
                </c:pt>
                <c:pt idx="190">
                  <c:v>-9.799999999999954</c:v>
                </c:pt>
                <c:pt idx="191">
                  <c:v>-6.829999999999984</c:v>
                </c:pt>
                <c:pt idx="192">
                  <c:v>-5.5</c:v>
                </c:pt>
                <c:pt idx="193">
                  <c:v>-6.359999999999957</c:v>
                </c:pt>
                <c:pt idx="194">
                  <c:v>-7.78000000000003</c:v>
                </c:pt>
                <c:pt idx="195">
                  <c:v>-4.069999999999992</c:v>
                </c:pt>
                <c:pt idx="196">
                  <c:v>-4.0</c:v>
                </c:pt>
                <c:pt idx="197">
                  <c:v>-4.609999999999957</c:v>
                </c:pt>
                <c:pt idx="198">
                  <c:v>-9.629999999999997</c:v>
                </c:pt>
                <c:pt idx="199">
                  <c:v>-8.70999999999998</c:v>
                </c:pt>
                <c:pt idx="200">
                  <c:v>-11.45999999999998</c:v>
                </c:pt>
                <c:pt idx="201">
                  <c:v>-12.13</c:v>
                </c:pt>
                <c:pt idx="202">
                  <c:v>-14.40000000000003</c:v>
                </c:pt>
                <c:pt idx="203">
                  <c:v>-17.92000000000002</c:v>
                </c:pt>
                <c:pt idx="204">
                  <c:v>-12.47000000000003</c:v>
                </c:pt>
                <c:pt idx="205">
                  <c:v>-9.610000000000013</c:v>
                </c:pt>
                <c:pt idx="206">
                  <c:v>-8.989999999999953</c:v>
                </c:pt>
                <c:pt idx="207">
                  <c:v>4.279999999999973</c:v>
                </c:pt>
                <c:pt idx="208">
                  <c:v>-1.639999999999986</c:v>
                </c:pt>
                <c:pt idx="209">
                  <c:v>2.060000000000003</c:v>
                </c:pt>
                <c:pt idx="210">
                  <c:v>-1.74000000000001</c:v>
                </c:pt>
                <c:pt idx="211">
                  <c:v>-1.890000000000043</c:v>
                </c:pt>
                <c:pt idx="212">
                  <c:v>-2.949999999999988</c:v>
                </c:pt>
                <c:pt idx="213">
                  <c:v>-2.28000000000003</c:v>
                </c:pt>
                <c:pt idx="214">
                  <c:v>-0.0600000000000023</c:v>
                </c:pt>
                <c:pt idx="215">
                  <c:v>3.670000000000016</c:v>
                </c:pt>
                <c:pt idx="216">
                  <c:v>-3.019999999999981</c:v>
                </c:pt>
                <c:pt idx="217">
                  <c:v>-0.379999999999996</c:v>
                </c:pt>
                <c:pt idx="218">
                  <c:v>5.860000000000013</c:v>
                </c:pt>
                <c:pt idx="219">
                  <c:v>5.569999999999992</c:v>
                </c:pt>
                <c:pt idx="220">
                  <c:v>10.71000000000003</c:v>
                </c:pt>
                <c:pt idx="221">
                  <c:v>12.20999999999998</c:v>
                </c:pt>
                <c:pt idx="222">
                  <c:v>11.88</c:v>
                </c:pt>
                <c:pt idx="223">
                  <c:v>6.03000000000003</c:v>
                </c:pt>
                <c:pt idx="224">
                  <c:v>6.099999999999966</c:v>
                </c:pt>
                <c:pt idx="225">
                  <c:v>8.970000000000027</c:v>
                </c:pt>
                <c:pt idx="226">
                  <c:v>5.180000000000007</c:v>
                </c:pt>
                <c:pt idx="227">
                  <c:v>9.560000000000002</c:v>
                </c:pt>
                <c:pt idx="228">
                  <c:v>9.720000000000025</c:v>
                </c:pt>
                <c:pt idx="229">
                  <c:v>7.040000000000021</c:v>
                </c:pt>
                <c:pt idx="230">
                  <c:v>9.94999999999999</c:v>
                </c:pt>
                <c:pt idx="231">
                  <c:v>5.069999999999992</c:v>
                </c:pt>
                <c:pt idx="232">
                  <c:v>5.079999999999984</c:v>
                </c:pt>
                <c:pt idx="233">
                  <c:v>-1.269999999999982</c:v>
                </c:pt>
                <c:pt idx="234">
                  <c:v>2.670000000000016</c:v>
                </c:pt>
                <c:pt idx="235">
                  <c:v>0.0699999999999932</c:v>
                </c:pt>
                <c:pt idx="236">
                  <c:v>3.729999999999961</c:v>
                </c:pt>
                <c:pt idx="237">
                  <c:v>-9.240000000000007</c:v>
                </c:pt>
                <c:pt idx="238">
                  <c:v>-14.04000000000002</c:v>
                </c:pt>
                <c:pt idx="239">
                  <c:v>-7.46999999999997</c:v>
                </c:pt>
                <c:pt idx="240">
                  <c:v>-17.22000000000003</c:v>
                </c:pt>
                <c:pt idx="241">
                  <c:v>-8.639999999999986</c:v>
                </c:pt>
                <c:pt idx="242">
                  <c:v>-9.370000000000004</c:v>
                </c:pt>
                <c:pt idx="243">
                  <c:v>-15.5</c:v>
                </c:pt>
                <c:pt idx="244">
                  <c:v>-11.32</c:v>
                </c:pt>
                <c:pt idx="245">
                  <c:v>-22.24000000000001</c:v>
                </c:pt>
                <c:pt idx="246">
                  <c:v>-23.50999999999999</c:v>
                </c:pt>
                <c:pt idx="247">
                  <c:v>-28.81000000000001</c:v>
                </c:pt>
                <c:pt idx="248">
                  <c:v>-18.18999999999999</c:v>
                </c:pt>
                <c:pt idx="249">
                  <c:v>-14.94</c:v>
                </c:pt>
                <c:pt idx="250">
                  <c:v>-14.63999999999999</c:v>
                </c:pt>
                <c:pt idx="251">
                  <c:v>-15.22999999999996</c:v>
                </c:pt>
                <c:pt idx="252">
                  <c:v>-12.38999999999999</c:v>
                </c:pt>
                <c:pt idx="253">
                  <c:v>-12.70999999999998</c:v>
                </c:pt>
                <c:pt idx="254">
                  <c:v>-12.03999999999997</c:v>
                </c:pt>
                <c:pt idx="255">
                  <c:v>-10.38</c:v>
                </c:pt>
                <c:pt idx="256">
                  <c:v>-12.58999999999998</c:v>
                </c:pt>
                <c:pt idx="257">
                  <c:v>-12.06</c:v>
                </c:pt>
                <c:pt idx="258">
                  <c:v>-8.20999999999998</c:v>
                </c:pt>
                <c:pt idx="259">
                  <c:v>-6.289999999999964</c:v>
                </c:pt>
                <c:pt idx="260">
                  <c:v>12.81</c:v>
                </c:pt>
                <c:pt idx="261">
                  <c:v>2.25</c:v>
                </c:pt>
                <c:pt idx="262">
                  <c:v>-1.360000000000014</c:v>
                </c:pt>
                <c:pt idx="263">
                  <c:v>-0.899999999999977</c:v>
                </c:pt>
                <c:pt idx="264">
                  <c:v>3.300000000000011</c:v>
                </c:pt>
                <c:pt idx="265">
                  <c:v>-1.269999999999982</c:v>
                </c:pt>
                <c:pt idx="266">
                  <c:v>-6.339999999999975</c:v>
                </c:pt>
                <c:pt idx="267">
                  <c:v>-5.699999999999989</c:v>
                </c:pt>
                <c:pt idx="268">
                  <c:v>1.24000000000001</c:v>
                </c:pt>
                <c:pt idx="269">
                  <c:v>4.970000000000028</c:v>
                </c:pt>
                <c:pt idx="270">
                  <c:v>2.819999999999993</c:v>
                </c:pt>
                <c:pt idx="271">
                  <c:v>0.960000000000036</c:v>
                </c:pt>
                <c:pt idx="272">
                  <c:v>-3.069999999999993</c:v>
                </c:pt>
                <c:pt idx="273">
                  <c:v>-2.689999999999998</c:v>
                </c:pt>
                <c:pt idx="274">
                  <c:v>-7.340000000000032</c:v>
                </c:pt>
                <c:pt idx="275">
                  <c:v>-9.800000000000013</c:v>
                </c:pt>
                <c:pt idx="276">
                  <c:v>-10.03000000000003</c:v>
                </c:pt>
                <c:pt idx="277">
                  <c:v>-11.89999999999998</c:v>
                </c:pt>
                <c:pt idx="278">
                  <c:v>-11.34000000000003</c:v>
                </c:pt>
                <c:pt idx="279">
                  <c:v>-12.93000000000001</c:v>
                </c:pt>
                <c:pt idx="280">
                  <c:v>-11.71999999999997</c:v>
                </c:pt>
                <c:pt idx="281">
                  <c:v>-11.95999999999998</c:v>
                </c:pt>
                <c:pt idx="282">
                  <c:v>-19.19999999999999</c:v>
                </c:pt>
                <c:pt idx="283">
                  <c:v>-20.69999999999999</c:v>
                </c:pt>
                <c:pt idx="284">
                  <c:v>-20.06999999999999</c:v>
                </c:pt>
                <c:pt idx="285">
                  <c:v>-20.07999999999998</c:v>
                </c:pt>
                <c:pt idx="286">
                  <c:v>-19.40000000000003</c:v>
                </c:pt>
                <c:pt idx="287">
                  <c:v>-18.13999999999999</c:v>
                </c:pt>
                <c:pt idx="288">
                  <c:v>-19.86999999999994</c:v>
                </c:pt>
                <c:pt idx="289">
                  <c:v>-26.81000000000001</c:v>
                </c:pt>
                <c:pt idx="290">
                  <c:v>-30.78000000000003</c:v>
                </c:pt>
                <c:pt idx="291">
                  <c:v>-33.57</c:v>
                </c:pt>
                <c:pt idx="292">
                  <c:v>-32.22999999999996</c:v>
                </c:pt>
                <c:pt idx="293">
                  <c:v>-28.68000000000001</c:v>
                </c:pt>
                <c:pt idx="294">
                  <c:v>-29.79000000000002</c:v>
                </c:pt>
                <c:pt idx="295">
                  <c:v>-28.51999999999999</c:v>
                </c:pt>
                <c:pt idx="296">
                  <c:v>-27.22000000000003</c:v>
                </c:pt>
                <c:pt idx="297">
                  <c:v>-27.75999999999999</c:v>
                </c:pt>
                <c:pt idx="298">
                  <c:v>-32.09999999999997</c:v>
                </c:pt>
                <c:pt idx="299">
                  <c:v>-31.29000000000002</c:v>
                </c:pt>
                <c:pt idx="300">
                  <c:v>-29.50999999999999</c:v>
                </c:pt>
                <c:pt idx="301">
                  <c:v>-30.02999999999997</c:v>
                </c:pt>
                <c:pt idx="302">
                  <c:v>-30.56</c:v>
                </c:pt>
                <c:pt idx="303">
                  <c:v>-32.90000000000003</c:v>
                </c:pt>
                <c:pt idx="304">
                  <c:v>-34.14</c:v>
                </c:pt>
                <c:pt idx="305">
                  <c:v>-34.60000000000002</c:v>
                </c:pt>
                <c:pt idx="306">
                  <c:v>-34.07</c:v>
                </c:pt>
                <c:pt idx="307">
                  <c:v>-34.67000000000002</c:v>
                </c:pt>
                <c:pt idx="308">
                  <c:v>-35.37</c:v>
                </c:pt>
                <c:pt idx="309">
                  <c:v>-36.25</c:v>
                </c:pt>
                <c:pt idx="310">
                  <c:v>-36.99000000000001</c:v>
                </c:pt>
                <c:pt idx="311">
                  <c:v>-39.51</c:v>
                </c:pt>
                <c:pt idx="312">
                  <c:v>-38.07000000000005</c:v>
                </c:pt>
                <c:pt idx="313">
                  <c:v>-42.15000000000003</c:v>
                </c:pt>
                <c:pt idx="314">
                  <c:v>-33.54999999999996</c:v>
                </c:pt>
                <c:pt idx="315">
                  <c:v>-34.60000000000002</c:v>
                </c:pt>
                <c:pt idx="316">
                  <c:v>-32.83999999999998</c:v>
                </c:pt>
                <c:pt idx="317">
                  <c:v>-33.88</c:v>
                </c:pt>
                <c:pt idx="318">
                  <c:v>-29.68000000000001</c:v>
                </c:pt>
                <c:pt idx="319">
                  <c:v>-32.43000000000001</c:v>
                </c:pt>
                <c:pt idx="320">
                  <c:v>-32.5</c:v>
                </c:pt>
                <c:pt idx="321">
                  <c:v>-32.45999999999998</c:v>
                </c:pt>
                <c:pt idx="322">
                  <c:v>-32.44999999999999</c:v>
                </c:pt>
                <c:pt idx="323">
                  <c:v>-33.72999999999996</c:v>
                </c:pt>
                <c:pt idx="324">
                  <c:v>-28.48000000000001</c:v>
                </c:pt>
                <c:pt idx="325">
                  <c:v>-34.78000000000003</c:v>
                </c:pt>
                <c:pt idx="326">
                  <c:v>-30.91000000000002</c:v>
                </c:pt>
                <c:pt idx="327">
                  <c:v>-26.84999999999997</c:v>
                </c:pt>
                <c:pt idx="328">
                  <c:v>-29.32000000000005</c:v>
                </c:pt>
                <c:pt idx="329">
                  <c:v>-25.54999999999995</c:v>
                </c:pt>
                <c:pt idx="330">
                  <c:v>-32.41000000000002</c:v>
                </c:pt>
                <c:pt idx="331">
                  <c:v>-31.72000000000003</c:v>
                </c:pt>
                <c:pt idx="332">
                  <c:v>-28.65999999999997</c:v>
                </c:pt>
                <c:pt idx="333">
                  <c:v>-33.14</c:v>
                </c:pt>
                <c:pt idx="334">
                  <c:v>-33.47999999999996</c:v>
                </c:pt>
                <c:pt idx="335">
                  <c:v>-31.28999999999996</c:v>
                </c:pt>
                <c:pt idx="336">
                  <c:v>-31.81999999999999</c:v>
                </c:pt>
                <c:pt idx="337">
                  <c:v>-34.64</c:v>
                </c:pt>
                <c:pt idx="338">
                  <c:v>-34.17000000000002</c:v>
                </c:pt>
                <c:pt idx="339">
                  <c:v>-35.10000000000002</c:v>
                </c:pt>
                <c:pt idx="340">
                  <c:v>-38.32</c:v>
                </c:pt>
                <c:pt idx="341">
                  <c:v>-35.64999999999998</c:v>
                </c:pt>
                <c:pt idx="342">
                  <c:v>-38.39999999999998</c:v>
                </c:pt>
                <c:pt idx="343">
                  <c:v>-34.34000000000002</c:v>
                </c:pt>
                <c:pt idx="344">
                  <c:v>-38.25</c:v>
                </c:pt>
                <c:pt idx="345">
                  <c:v>-34.10000000000002</c:v>
                </c:pt>
                <c:pt idx="346">
                  <c:v>-33.78999999999997</c:v>
                </c:pt>
                <c:pt idx="347">
                  <c:v>-29.67000000000002</c:v>
                </c:pt>
                <c:pt idx="348">
                  <c:v>-26.58999999999997</c:v>
                </c:pt>
                <c:pt idx="349">
                  <c:v>-23.98999999999995</c:v>
                </c:pt>
                <c:pt idx="350">
                  <c:v>-24.29000000000002</c:v>
                </c:pt>
                <c:pt idx="351">
                  <c:v>-21.66999999999996</c:v>
                </c:pt>
                <c:pt idx="352">
                  <c:v>-24.67000000000002</c:v>
                </c:pt>
                <c:pt idx="353">
                  <c:v>-19.37999999999999</c:v>
                </c:pt>
                <c:pt idx="354">
                  <c:v>-24.62</c:v>
                </c:pt>
                <c:pt idx="355">
                  <c:v>-18.01999999999999</c:v>
                </c:pt>
                <c:pt idx="356">
                  <c:v>-30.52000000000004</c:v>
                </c:pt>
                <c:pt idx="357">
                  <c:v>-23.43000000000001</c:v>
                </c:pt>
                <c:pt idx="358">
                  <c:v>-19.95999999999998</c:v>
                </c:pt>
                <c:pt idx="359">
                  <c:v>-23.06</c:v>
                </c:pt>
                <c:pt idx="360">
                  <c:v>-16.47000000000003</c:v>
                </c:pt>
                <c:pt idx="361">
                  <c:v>-27.90000000000003</c:v>
                </c:pt>
                <c:pt idx="362">
                  <c:v>-21.73000000000002</c:v>
                </c:pt>
                <c:pt idx="363">
                  <c:v>-22.5</c:v>
                </c:pt>
                <c:pt idx="364">
                  <c:v>-29.25</c:v>
                </c:pt>
                <c:pt idx="365">
                  <c:v>-18.56</c:v>
                </c:pt>
                <c:pt idx="366">
                  <c:v>-18.31000000000001</c:v>
                </c:pt>
                <c:pt idx="367">
                  <c:v>-23.72000000000003</c:v>
                </c:pt>
                <c:pt idx="368">
                  <c:v>-21.20999999999998</c:v>
                </c:pt>
                <c:pt idx="369">
                  <c:v>-21.95999999999998</c:v>
                </c:pt>
                <c:pt idx="370">
                  <c:v>-22.55000000000001</c:v>
                </c:pt>
                <c:pt idx="371">
                  <c:v>-22.34999999999997</c:v>
                </c:pt>
                <c:pt idx="372">
                  <c:v>-23.41000000000002</c:v>
                </c:pt>
                <c:pt idx="373">
                  <c:v>-22.56999999999999</c:v>
                </c:pt>
                <c:pt idx="374">
                  <c:v>-18.68999999999999</c:v>
                </c:pt>
                <c:pt idx="375">
                  <c:v>-20.48000000000001</c:v>
                </c:pt>
                <c:pt idx="376">
                  <c:v>-20.18999999999999</c:v>
                </c:pt>
                <c:pt idx="377">
                  <c:v>-22.21999999999997</c:v>
                </c:pt>
                <c:pt idx="378">
                  <c:v>-20.58999999999997</c:v>
                </c:pt>
                <c:pt idx="379">
                  <c:v>-17.39999999999998</c:v>
                </c:pt>
                <c:pt idx="380">
                  <c:v>-17.70999999999998</c:v>
                </c:pt>
                <c:pt idx="381">
                  <c:v>-17.70999999999998</c:v>
                </c:pt>
                <c:pt idx="382">
                  <c:v>-18.20999999999998</c:v>
                </c:pt>
                <c:pt idx="383">
                  <c:v>-17.88999999999999</c:v>
                </c:pt>
                <c:pt idx="384">
                  <c:v>-18.18999999999999</c:v>
                </c:pt>
                <c:pt idx="385">
                  <c:v>-14.60000000000002</c:v>
                </c:pt>
                <c:pt idx="386">
                  <c:v>-6.009999999999991</c:v>
                </c:pt>
                <c:pt idx="387">
                  <c:v>-7.439999999999998</c:v>
                </c:pt>
                <c:pt idx="388">
                  <c:v>-9.100000000000021</c:v>
                </c:pt>
                <c:pt idx="389">
                  <c:v>-6.299999999999955</c:v>
                </c:pt>
                <c:pt idx="390">
                  <c:v>-6.30000000000001</c:v>
                </c:pt>
                <c:pt idx="391">
                  <c:v>-4.089999999999975</c:v>
                </c:pt>
                <c:pt idx="392">
                  <c:v>-3.459999999999979</c:v>
                </c:pt>
                <c:pt idx="393">
                  <c:v>-2.269999999999982</c:v>
                </c:pt>
                <c:pt idx="394">
                  <c:v>-0.909999999999968</c:v>
                </c:pt>
                <c:pt idx="395">
                  <c:v>-0.269999999999982</c:v>
                </c:pt>
                <c:pt idx="396">
                  <c:v>2.110000000000014</c:v>
                </c:pt>
                <c:pt idx="397">
                  <c:v>9.730000000000018</c:v>
                </c:pt>
                <c:pt idx="398">
                  <c:v>11.76999999999998</c:v>
                </c:pt>
                <c:pt idx="399">
                  <c:v>8.060000000000002</c:v>
                </c:pt>
                <c:pt idx="400">
                  <c:v>8.680000000000005</c:v>
                </c:pt>
                <c:pt idx="401">
                  <c:v>11.64000000000004</c:v>
                </c:pt>
                <c:pt idx="402">
                  <c:v>11.95999999999998</c:v>
                </c:pt>
                <c:pt idx="403">
                  <c:v>18.16999999999996</c:v>
                </c:pt>
                <c:pt idx="404">
                  <c:v>19.99000000000001</c:v>
                </c:pt>
                <c:pt idx="405">
                  <c:v>16.52999999999997</c:v>
                </c:pt>
                <c:pt idx="406">
                  <c:v>19.02999999999997</c:v>
                </c:pt>
                <c:pt idx="407">
                  <c:v>14.5</c:v>
                </c:pt>
                <c:pt idx="408">
                  <c:v>12.81</c:v>
                </c:pt>
                <c:pt idx="409">
                  <c:v>28.54000000000002</c:v>
                </c:pt>
                <c:pt idx="410">
                  <c:v>12.27999999999997</c:v>
                </c:pt>
                <c:pt idx="411">
                  <c:v>11.27999999999997</c:v>
                </c:pt>
                <c:pt idx="412">
                  <c:v>8.94</c:v>
                </c:pt>
                <c:pt idx="413">
                  <c:v>7.230000000000018</c:v>
                </c:pt>
                <c:pt idx="414">
                  <c:v>8.660000000000025</c:v>
                </c:pt>
                <c:pt idx="415">
                  <c:v>6.05000000000001</c:v>
                </c:pt>
                <c:pt idx="416">
                  <c:v>0.939999999999998</c:v>
                </c:pt>
                <c:pt idx="417">
                  <c:v>-0.629999999999995</c:v>
                </c:pt>
                <c:pt idx="418">
                  <c:v>-4.129999999999995</c:v>
                </c:pt>
                <c:pt idx="419">
                  <c:v>-2.389999999999986</c:v>
                </c:pt>
                <c:pt idx="420">
                  <c:v>1.049999999999954</c:v>
                </c:pt>
                <c:pt idx="421">
                  <c:v>0.240000000000009</c:v>
                </c:pt>
                <c:pt idx="422">
                  <c:v>-5.220000000000027</c:v>
                </c:pt>
                <c:pt idx="423">
                  <c:v>-5.009999999999991</c:v>
                </c:pt>
                <c:pt idx="424">
                  <c:v>12.06</c:v>
                </c:pt>
                <c:pt idx="425">
                  <c:v>15.38999999999999</c:v>
                </c:pt>
                <c:pt idx="426">
                  <c:v>-5.079999999999984</c:v>
                </c:pt>
                <c:pt idx="427">
                  <c:v>17.13999999999999</c:v>
                </c:pt>
                <c:pt idx="428">
                  <c:v>0.720000000000027</c:v>
                </c:pt>
                <c:pt idx="429">
                  <c:v>-4.649999999999977</c:v>
                </c:pt>
                <c:pt idx="430">
                  <c:v>-3.660000000000025</c:v>
                </c:pt>
                <c:pt idx="431">
                  <c:v>4.319999999999992</c:v>
                </c:pt>
                <c:pt idx="432">
                  <c:v>-5.680000000000007</c:v>
                </c:pt>
                <c:pt idx="433">
                  <c:v>4.569999999999992</c:v>
                </c:pt>
                <c:pt idx="434">
                  <c:v>-2.649999999999978</c:v>
                </c:pt>
                <c:pt idx="435">
                  <c:v>-5.879999999999996</c:v>
                </c:pt>
                <c:pt idx="436">
                  <c:v>-1.759999999999991</c:v>
                </c:pt>
                <c:pt idx="437">
                  <c:v>-6.890000000000042</c:v>
                </c:pt>
                <c:pt idx="438">
                  <c:v>0.639999999999986</c:v>
                </c:pt>
                <c:pt idx="439">
                  <c:v>2.329999999999984</c:v>
                </c:pt>
                <c:pt idx="440">
                  <c:v>3.02000000000004</c:v>
                </c:pt>
                <c:pt idx="441">
                  <c:v>1.659999999999968</c:v>
                </c:pt>
                <c:pt idx="442">
                  <c:v>26.20999999999998</c:v>
                </c:pt>
                <c:pt idx="443">
                  <c:v>2.74000000000001</c:v>
                </c:pt>
                <c:pt idx="444">
                  <c:v>2.20999999999998</c:v>
                </c:pt>
                <c:pt idx="445">
                  <c:v>3.430000000000007</c:v>
                </c:pt>
                <c:pt idx="446">
                  <c:v>6.41999999999996</c:v>
                </c:pt>
                <c:pt idx="447">
                  <c:v>14.73000000000002</c:v>
                </c:pt>
                <c:pt idx="448">
                  <c:v>13.86000000000002</c:v>
                </c:pt>
                <c:pt idx="449">
                  <c:v>15.69</c:v>
                </c:pt>
                <c:pt idx="450">
                  <c:v>14.98000000000002</c:v>
                </c:pt>
                <c:pt idx="451">
                  <c:v>12.80000000000001</c:v>
                </c:pt>
                <c:pt idx="452">
                  <c:v>10.47000000000003</c:v>
                </c:pt>
                <c:pt idx="453">
                  <c:v>11.24000000000001</c:v>
                </c:pt>
                <c:pt idx="454">
                  <c:v>8.19</c:v>
                </c:pt>
                <c:pt idx="455">
                  <c:v>10.58999999999998</c:v>
                </c:pt>
                <c:pt idx="456">
                  <c:v>5.659999999999968</c:v>
                </c:pt>
                <c:pt idx="457">
                  <c:v>3.379999999999995</c:v>
                </c:pt>
                <c:pt idx="458">
                  <c:v>-0.100000000000023</c:v>
                </c:pt>
                <c:pt idx="459">
                  <c:v>7.30000000000001</c:v>
                </c:pt>
                <c:pt idx="460">
                  <c:v>5.689999999999998</c:v>
                </c:pt>
                <c:pt idx="461">
                  <c:v>-4.829999999999984</c:v>
                </c:pt>
                <c:pt idx="462">
                  <c:v>-3.819999999999993</c:v>
                </c:pt>
                <c:pt idx="463">
                  <c:v>3.340000000000032</c:v>
                </c:pt>
                <c:pt idx="464">
                  <c:v>-2.620000000000004</c:v>
                </c:pt>
                <c:pt idx="465">
                  <c:v>-3.71999999999997</c:v>
                </c:pt>
                <c:pt idx="466">
                  <c:v>-4.110000000000013</c:v>
                </c:pt>
                <c:pt idx="467">
                  <c:v>-5.310000000000001</c:v>
                </c:pt>
                <c:pt idx="468">
                  <c:v>-7.20999999999998</c:v>
                </c:pt>
                <c:pt idx="469">
                  <c:v>-10.10000000000002</c:v>
                </c:pt>
                <c:pt idx="470">
                  <c:v>-9.75</c:v>
                </c:pt>
                <c:pt idx="471">
                  <c:v>-9.579999999999985</c:v>
                </c:pt>
                <c:pt idx="472">
                  <c:v>-8.600000000000021</c:v>
                </c:pt>
                <c:pt idx="473">
                  <c:v>-10.20999999999998</c:v>
                </c:pt>
                <c:pt idx="474">
                  <c:v>-9.819999999999996</c:v>
                </c:pt>
                <c:pt idx="475">
                  <c:v>-11.02000000000004</c:v>
                </c:pt>
                <c:pt idx="476">
                  <c:v>-8.800000000000013</c:v>
                </c:pt>
                <c:pt idx="477">
                  <c:v>0.550000000000011</c:v>
                </c:pt>
                <c:pt idx="478">
                  <c:v>-9.75</c:v>
                </c:pt>
                <c:pt idx="479">
                  <c:v>-8.740000000000007</c:v>
                </c:pt>
                <c:pt idx="480">
                  <c:v>-9.46999999999997</c:v>
                </c:pt>
                <c:pt idx="481">
                  <c:v>-6.580000000000041</c:v>
                </c:pt>
                <c:pt idx="482">
                  <c:v>-16.39999999999998</c:v>
                </c:pt>
                <c:pt idx="483">
                  <c:v>-20.31000000000001</c:v>
                </c:pt>
                <c:pt idx="484">
                  <c:v>-40.36000000000001</c:v>
                </c:pt>
                <c:pt idx="485">
                  <c:v>-40.08</c:v>
                </c:pt>
                <c:pt idx="486">
                  <c:v>-35.08</c:v>
                </c:pt>
                <c:pt idx="487">
                  <c:v>-35.31</c:v>
                </c:pt>
                <c:pt idx="488">
                  <c:v>-38.62000000000001</c:v>
                </c:pt>
                <c:pt idx="489">
                  <c:v>-38.07</c:v>
                </c:pt>
                <c:pt idx="490">
                  <c:v>-38.35000000000002</c:v>
                </c:pt>
                <c:pt idx="491">
                  <c:v>-37.89999999999998</c:v>
                </c:pt>
                <c:pt idx="492">
                  <c:v>-38.24000000000001</c:v>
                </c:pt>
                <c:pt idx="493">
                  <c:v>-36.89999999999998</c:v>
                </c:pt>
                <c:pt idx="494">
                  <c:v>-29.39999999999998</c:v>
                </c:pt>
                <c:pt idx="495">
                  <c:v>-41.08999999999998</c:v>
                </c:pt>
                <c:pt idx="496">
                  <c:v>-41.68000000000001</c:v>
                </c:pt>
                <c:pt idx="497">
                  <c:v>-44.38999999999999</c:v>
                </c:pt>
                <c:pt idx="498">
                  <c:v>-45.88</c:v>
                </c:pt>
                <c:pt idx="499">
                  <c:v>-44.83</c:v>
                </c:pt>
                <c:pt idx="500">
                  <c:v>-34.37</c:v>
                </c:pt>
                <c:pt idx="501">
                  <c:v>-37.74000000000001</c:v>
                </c:pt>
                <c:pt idx="502">
                  <c:v>-38.96999999999997</c:v>
                </c:pt>
                <c:pt idx="503">
                  <c:v>-36.89999999999998</c:v>
                </c:pt>
                <c:pt idx="504">
                  <c:v>-40.74000000000001</c:v>
                </c:pt>
                <c:pt idx="505">
                  <c:v>-36.83</c:v>
                </c:pt>
                <c:pt idx="506">
                  <c:v>-46.01</c:v>
                </c:pt>
                <c:pt idx="507">
                  <c:v>-40.71999999999997</c:v>
                </c:pt>
                <c:pt idx="508">
                  <c:v>-40.8</c:v>
                </c:pt>
                <c:pt idx="509">
                  <c:v>-43.42000000000002</c:v>
                </c:pt>
                <c:pt idx="510">
                  <c:v>-36.88000000000005</c:v>
                </c:pt>
                <c:pt idx="511">
                  <c:v>-34.88</c:v>
                </c:pt>
                <c:pt idx="512">
                  <c:v>-39.73000000000002</c:v>
                </c:pt>
                <c:pt idx="513">
                  <c:v>-69.11000000000001</c:v>
                </c:pt>
                <c:pt idx="514">
                  <c:v>-37.2</c:v>
                </c:pt>
                <c:pt idx="515">
                  <c:v>-42.28999999999997</c:v>
                </c:pt>
                <c:pt idx="516">
                  <c:v>-41.10000000000002</c:v>
                </c:pt>
                <c:pt idx="517">
                  <c:v>-49.44</c:v>
                </c:pt>
                <c:pt idx="518">
                  <c:v>-52.27999999999997</c:v>
                </c:pt>
                <c:pt idx="519">
                  <c:v>-50.07</c:v>
                </c:pt>
                <c:pt idx="520">
                  <c:v>-50.16000000000003</c:v>
                </c:pt>
                <c:pt idx="521">
                  <c:v>-52.42000000000002</c:v>
                </c:pt>
                <c:pt idx="522">
                  <c:v>-53.03000000000003</c:v>
                </c:pt>
                <c:pt idx="523">
                  <c:v>-51.14</c:v>
                </c:pt>
                <c:pt idx="524">
                  <c:v>-44.46999999999997</c:v>
                </c:pt>
                <c:pt idx="525">
                  <c:v>-43.11000000000001</c:v>
                </c:pt>
                <c:pt idx="526">
                  <c:v>-42.01</c:v>
                </c:pt>
                <c:pt idx="527">
                  <c:v>-40.23000000000002</c:v>
                </c:pt>
                <c:pt idx="528">
                  <c:v>-45.48000000000001</c:v>
                </c:pt>
                <c:pt idx="529">
                  <c:v>-44.54000000000002</c:v>
                </c:pt>
                <c:pt idx="530">
                  <c:v>-47.87</c:v>
                </c:pt>
                <c:pt idx="531">
                  <c:v>-44.39999999999998</c:v>
                </c:pt>
                <c:pt idx="532">
                  <c:v>-39.13000000000005</c:v>
                </c:pt>
                <c:pt idx="533">
                  <c:v>-46.62000000000001</c:v>
                </c:pt>
                <c:pt idx="534">
                  <c:v>-46.64999999999998</c:v>
                </c:pt>
                <c:pt idx="535">
                  <c:v>-45.79000000000002</c:v>
                </c:pt>
                <c:pt idx="536">
                  <c:v>-46.43000000000001</c:v>
                </c:pt>
                <c:pt idx="537">
                  <c:v>-43.38</c:v>
                </c:pt>
                <c:pt idx="538">
                  <c:v>-48.96999999999997</c:v>
                </c:pt>
                <c:pt idx="539">
                  <c:v>-51.81</c:v>
                </c:pt>
                <c:pt idx="540">
                  <c:v>-49.43000000000001</c:v>
                </c:pt>
                <c:pt idx="541">
                  <c:v>-54.01999999999998</c:v>
                </c:pt>
                <c:pt idx="542">
                  <c:v>-54.02999999999997</c:v>
                </c:pt>
                <c:pt idx="543">
                  <c:v>-57.82000000000005</c:v>
                </c:pt>
                <c:pt idx="544">
                  <c:v>-56.25</c:v>
                </c:pt>
                <c:pt idx="545">
                  <c:v>-56.49000000000001</c:v>
                </c:pt>
                <c:pt idx="546">
                  <c:v>-55.26</c:v>
                </c:pt>
                <c:pt idx="547">
                  <c:v>-51.93000000000001</c:v>
                </c:pt>
                <c:pt idx="548">
                  <c:v>-51.52000000000004</c:v>
                </c:pt>
                <c:pt idx="549">
                  <c:v>-50.64</c:v>
                </c:pt>
                <c:pt idx="550">
                  <c:v>-52.09999999999997</c:v>
                </c:pt>
                <c:pt idx="551">
                  <c:v>-50.15999999999997</c:v>
                </c:pt>
                <c:pt idx="552">
                  <c:v>-54.83</c:v>
                </c:pt>
                <c:pt idx="553">
                  <c:v>-53.15000000000003</c:v>
                </c:pt>
                <c:pt idx="554">
                  <c:v>-52.3</c:v>
                </c:pt>
                <c:pt idx="555">
                  <c:v>-52.79999999999996</c:v>
                </c:pt>
                <c:pt idx="556">
                  <c:v>-53.58999999999998</c:v>
                </c:pt>
                <c:pt idx="557">
                  <c:v>-54.38</c:v>
                </c:pt>
                <c:pt idx="558">
                  <c:v>-55.73000000000002</c:v>
                </c:pt>
                <c:pt idx="559">
                  <c:v>-55.55999999999995</c:v>
                </c:pt>
                <c:pt idx="560">
                  <c:v>-55.88</c:v>
                </c:pt>
                <c:pt idx="561">
                  <c:v>-56.57000000000005</c:v>
                </c:pt>
                <c:pt idx="562">
                  <c:v>-58.52000000000004</c:v>
                </c:pt>
                <c:pt idx="563">
                  <c:v>-57.46999999999997</c:v>
                </c:pt>
                <c:pt idx="564">
                  <c:v>-55.89999999999998</c:v>
                </c:pt>
                <c:pt idx="565">
                  <c:v>-55.45999999999998</c:v>
                </c:pt>
                <c:pt idx="566">
                  <c:v>-54.12000000000001</c:v>
                </c:pt>
                <c:pt idx="567">
                  <c:v>-52.19</c:v>
                </c:pt>
                <c:pt idx="568">
                  <c:v>-51.98000000000001</c:v>
                </c:pt>
                <c:pt idx="569">
                  <c:v>-51.01</c:v>
                </c:pt>
                <c:pt idx="570">
                  <c:v>-49.83000000000004</c:v>
                </c:pt>
                <c:pt idx="571">
                  <c:v>-50.75</c:v>
                </c:pt>
                <c:pt idx="572">
                  <c:v>-51.15999999999997</c:v>
                </c:pt>
                <c:pt idx="573">
                  <c:v>-47.05</c:v>
                </c:pt>
                <c:pt idx="574">
                  <c:v>-44.07</c:v>
                </c:pt>
                <c:pt idx="575">
                  <c:v>-48.12000000000001</c:v>
                </c:pt>
                <c:pt idx="576">
                  <c:v>-47.37</c:v>
                </c:pt>
                <c:pt idx="577">
                  <c:v>-40.2</c:v>
                </c:pt>
                <c:pt idx="578">
                  <c:v>-41.56</c:v>
                </c:pt>
                <c:pt idx="579">
                  <c:v>-41.57</c:v>
                </c:pt>
                <c:pt idx="580">
                  <c:v>-40.31</c:v>
                </c:pt>
                <c:pt idx="581">
                  <c:v>-43.66999999999996</c:v>
                </c:pt>
                <c:pt idx="582">
                  <c:v>-44.43000000000001</c:v>
                </c:pt>
                <c:pt idx="583">
                  <c:v>-41.68000000000001</c:v>
                </c:pt>
                <c:pt idx="584">
                  <c:v>-43.81</c:v>
                </c:pt>
                <c:pt idx="585">
                  <c:v>-43.51</c:v>
                </c:pt>
                <c:pt idx="586">
                  <c:v>-45.76999999999998</c:v>
                </c:pt>
                <c:pt idx="587">
                  <c:v>-51.33</c:v>
                </c:pt>
                <c:pt idx="588">
                  <c:v>-49.04999999999996</c:v>
                </c:pt>
                <c:pt idx="589">
                  <c:v>-50.36000000000001</c:v>
                </c:pt>
                <c:pt idx="590">
                  <c:v>-49.55</c:v>
                </c:pt>
                <c:pt idx="591">
                  <c:v>-47.36000000000001</c:v>
                </c:pt>
                <c:pt idx="592">
                  <c:v>-47.57</c:v>
                </c:pt>
                <c:pt idx="593">
                  <c:v>-39.38999999999999</c:v>
                </c:pt>
                <c:pt idx="594">
                  <c:v>-43.64</c:v>
                </c:pt>
                <c:pt idx="595">
                  <c:v>-53.17000000000002</c:v>
                </c:pt>
                <c:pt idx="596">
                  <c:v>-46.33999999999998</c:v>
                </c:pt>
                <c:pt idx="597">
                  <c:v>-53.38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DF-47A9-A183-F3686ACD0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3633112"/>
        <c:axId val="2133381912"/>
      </c:areaChart>
      <c:lineChart>
        <c:grouping val="standard"/>
        <c:varyColors val="0"/>
        <c:ser>
          <c:idx val="0"/>
          <c:order val="0"/>
          <c:tx>
            <c:strRef>
              <c:f>'Gee Kwi pricing'!$B$1</c:f>
              <c:strCache>
                <c:ptCount val="1"/>
                <c:pt idx="0">
                  <c:v>Geelong ASW</c:v>
                </c:pt>
              </c:strCache>
            </c:strRef>
          </c:tx>
          <c:spPr>
            <a:ln w="28575" cap="rnd">
              <a:solidFill>
                <a:srgbClr val="51AFFF"/>
              </a:solidFill>
              <a:round/>
            </a:ln>
            <a:effectLst/>
          </c:spPr>
          <c:marker>
            <c:symbol val="none"/>
          </c:marker>
          <c:cat>
            <c:numRef>
              <c:f>'Gee Kwi pricing'!$A$2:$A$599</c:f>
              <c:numCache>
                <c:formatCode>m/d/yyyy</c:formatCode>
                <c:ptCount val="598"/>
                <c:pt idx="0">
                  <c:v>43010.0</c:v>
                </c:pt>
                <c:pt idx="1">
                  <c:v>43011.0</c:v>
                </c:pt>
                <c:pt idx="2">
                  <c:v>43012.0</c:v>
                </c:pt>
                <c:pt idx="3">
                  <c:v>43013.0</c:v>
                </c:pt>
                <c:pt idx="4">
                  <c:v>43014.0</c:v>
                </c:pt>
                <c:pt idx="5">
                  <c:v>43017.0</c:v>
                </c:pt>
                <c:pt idx="6">
                  <c:v>43018.0</c:v>
                </c:pt>
                <c:pt idx="7">
                  <c:v>43019.0</c:v>
                </c:pt>
                <c:pt idx="8">
                  <c:v>43020.0</c:v>
                </c:pt>
                <c:pt idx="9">
                  <c:v>43021.0</c:v>
                </c:pt>
                <c:pt idx="10">
                  <c:v>43024.0</c:v>
                </c:pt>
                <c:pt idx="11">
                  <c:v>43025.0</c:v>
                </c:pt>
                <c:pt idx="12">
                  <c:v>43026.0</c:v>
                </c:pt>
                <c:pt idx="13">
                  <c:v>43027.0</c:v>
                </c:pt>
                <c:pt idx="14">
                  <c:v>43028.0</c:v>
                </c:pt>
                <c:pt idx="15">
                  <c:v>43031.0</c:v>
                </c:pt>
                <c:pt idx="16">
                  <c:v>43032.0</c:v>
                </c:pt>
                <c:pt idx="17">
                  <c:v>43033.0</c:v>
                </c:pt>
                <c:pt idx="18">
                  <c:v>43034.0</c:v>
                </c:pt>
                <c:pt idx="19">
                  <c:v>43035.0</c:v>
                </c:pt>
                <c:pt idx="20">
                  <c:v>43038.0</c:v>
                </c:pt>
                <c:pt idx="21">
                  <c:v>43039.0</c:v>
                </c:pt>
                <c:pt idx="22">
                  <c:v>43040.0</c:v>
                </c:pt>
                <c:pt idx="23">
                  <c:v>43041.0</c:v>
                </c:pt>
                <c:pt idx="24">
                  <c:v>43042.0</c:v>
                </c:pt>
                <c:pt idx="25">
                  <c:v>43045.0</c:v>
                </c:pt>
                <c:pt idx="26">
                  <c:v>43046.0</c:v>
                </c:pt>
                <c:pt idx="27">
                  <c:v>43047.0</c:v>
                </c:pt>
                <c:pt idx="28">
                  <c:v>43048.0</c:v>
                </c:pt>
                <c:pt idx="29">
                  <c:v>43049.0</c:v>
                </c:pt>
                <c:pt idx="30">
                  <c:v>43052.0</c:v>
                </c:pt>
                <c:pt idx="31">
                  <c:v>43053.0</c:v>
                </c:pt>
                <c:pt idx="32">
                  <c:v>43054.0</c:v>
                </c:pt>
                <c:pt idx="33">
                  <c:v>43055.0</c:v>
                </c:pt>
                <c:pt idx="34">
                  <c:v>43056.0</c:v>
                </c:pt>
                <c:pt idx="35">
                  <c:v>43059.0</c:v>
                </c:pt>
                <c:pt idx="36">
                  <c:v>43060.0</c:v>
                </c:pt>
                <c:pt idx="37">
                  <c:v>43061.0</c:v>
                </c:pt>
                <c:pt idx="38">
                  <c:v>43062.0</c:v>
                </c:pt>
                <c:pt idx="39">
                  <c:v>43063.0</c:v>
                </c:pt>
                <c:pt idx="40">
                  <c:v>43066.0</c:v>
                </c:pt>
                <c:pt idx="41">
                  <c:v>43067.0</c:v>
                </c:pt>
                <c:pt idx="42">
                  <c:v>43068.0</c:v>
                </c:pt>
                <c:pt idx="43">
                  <c:v>43069.0</c:v>
                </c:pt>
                <c:pt idx="44">
                  <c:v>43070.0</c:v>
                </c:pt>
                <c:pt idx="45">
                  <c:v>43073.0</c:v>
                </c:pt>
                <c:pt idx="46">
                  <c:v>43074.0</c:v>
                </c:pt>
                <c:pt idx="47">
                  <c:v>43075.0</c:v>
                </c:pt>
                <c:pt idx="48">
                  <c:v>43076.0</c:v>
                </c:pt>
                <c:pt idx="49">
                  <c:v>43077.0</c:v>
                </c:pt>
                <c:pt idx="50">
                  <c:v>43080.0</c:v>
                </c:pt>
                <c:pt idx="51">
                  <c:v>43081.0</c:v>
                </c:pt>
                <c:pt idx="52">
                  <c:v>43082.0</c:v>
                </c:pt>
                <c:pt idx="53">
                  <c:v>43083.0</c:v>
                </c:pt>
                <c:pt idx="54">
                  <c:v>43084.0</c:v>
                </c:pt>
                <c:pt idx="55">
                  <c:v>43087.0</c:v>
                </c:pt>
                <c:pt idx="56">
                  <c:v>43088.0</c:v>
                </c:pt>
                <c:pt idx="57">
                  <c:v>43089.0</c:v>
                </c:pt>
                <c:pt idx="58">
                  <c:v>43090.0</c:v>
                </c:pt>
                <c:pt idx="59">
                  <c:v>43091.0</c:v>
                </c:pt>
                <c:pt idx="60">
                  <c:v>43096.0</c:v>
                </c:pt>
                <c:pt idx="61">
                  <c:v>43097.0</c:v>
                </c:pt>
                <c:pt idx="62">
                  <c:v>43098.0</c:v>
                </c:pt>
                <c:pt idx="63">
                  <c:v>43102.0</c:v>
                </c:pt>
                <c:pt idx="64">
                  <c:v>43103.0</c:v>
                </c:pt>
                <c:pt idx="65">
                  <c:v>43104.0</c:v>
                </c:pt>
                <c:pt idx="66">
                  <c:v>43105.0</c:v>
                </c:pt>
                <c:pt idx="67">
                  <c:v>43108.0</c:v>
                </c:pt>
                <c:pt idx="68">
                  <c:v>43109.0</c:v>
                </c:pt>
                <c:pt idx="69">
                  <c:v>43110.0</c:v>
                </c:pt>
                <c:pt idx="70">
                  <c:v>43111.0</c:v>
                </c:pt>
                <c:pt idx="71">
                  <c:v>43112.0</c:v>
                </c:pt>
                <c:pt idx="72">
                  <c:v>43115.0</c:v>
                </c:pt>
                <c:pt idx="73">
                  <c:v>43116.0</c:v>
                </c:pt>
                <c:pt idx="74">
                  <c:v>43117.0</c:v>
                </c:pt>
                <c:pt idx="75">
                  <c:v>43118.0</c:v>
                </c:pt>
                <c:pt idx="76">
                  <c:v>43119.0</c:v>
                </c:pt>
                <c:pt idx="77">
                  <c:v>43122.0</c:v>
                </c:pt>
                <c:pt idx="78">
                  <c:v>43123.0</c:v>
                </c:pt>
                <c:pt idx="79">
                  <c:v>43124.0</c:v>
                </c:pt>
                <c:pt idx="80">
                  <c:v>43125.0</c:v>
                </c:pt>
                <c:pt idx="81">
                  <c:v>43129.0</c:v>
                </c:pt>
                <c:pt idx="82">
                  <c:v>43130.0</c:v>
                </c:pt>
                <c:pt idx="83">
                  <c:v>43131.0</c:v>
                </c:pt>
                <c:pt idx="84">
                  <c:v>43132.0</c:v>
                </c:pt>
                <c:pt idx="85">
                  <c:v>43133.0</c:v>
                </c:pt>
                <c:pt idx="86">
                  <c:v>43136.0</c:v>
                </c:pt>
                <c:pt idx="87">
                  <c:v>43137.0</c:v>
                </c:pt>
                <c:pt idx="88">
                  <c:v>43138.0</c:v>
                </c:pt>
                <c:pt idx="89">
                  <c:v>43139.0</c:v>
                </c:pt>
                <c:pt idx="90">
                  <c:v>43140.0</c:v>
                </c:pt>
                <c:pt idx="91">
                  <c:v>43143.0</c:v>
                </c:pt>
                <c:pt idx="92">
                  <c:v>43144.0</c:v>
                </c:pt>
                <c:pt idx="93">
                  <c:v>43145.0</c:v>
                </c:pt>
                <c:pt idx="94">
                  <c:v>43146.0</c:v>
                </c:pt>
                <c:pt idx="95">
                  <c:v>43147.0</c:v>
                </c:pt>
                <c:pt idx="96">
                  <c:v>43150.0</c:v>
                </c:pt>
                <c:pt idx="97">
                  <c:v>43151.0</c:v>
                </c:pt>
                <c:pt idx="98">
                  <c:v>43152.0</c:v>
                </c:pt>
                <c:pt idx="99">
                  <c:v>43153.0</c:v>
                </c:pt>
                <c:pt idx="100">
                  <c:v>43154.0</c:v>
                </c:pt>
                <c:pt idx="101">
                  <c:v>43157.0</c:v>
                </c:pt>
                <c:pt idx="102">
                  <c:v>43158.0</c:v>
                </c:pt>
                <c:pt idx="103">
                  <c:v>43159.0</c:v>
                </c:pt>
                <c:pt idx="104">
                  <c:v>43160.0</c:v>
                </c:pt>
                <c:pt idx="105">
                  <c:v>43161.0</c:v>
                </c:pt>
                <c:pt idx="106">
                  <c:v>43164.0</c:v>
                </c:pt>
                <c:pt idx="107">
                  <c:v>43165.0</c:v>
                </c:pt>
                <c:pt idx="108">
                  <c:v>43166.0</c:v>
                </c:pt>
                <c:pt idx="109">
                  <c:v>43167.0</c:v>
                </c:pt>
                <c:pt idx="110">
                  <c:v>43168.0</c:v>
                </c:pt>
                <c:pt idx="111">
                  <c:v>43171.0</c:v>
                </c:pt>
                <c:pt idx="112">
                  <c:v>43172.0</c:v>
                </c:pt>
                <c:pt idx="113">
                  <c:v>43173.0</c:v>
                </c:pt>
                <c:pt idx="114">
                  <c:v>43174.0</c:v>
                </c:pt>
                <c:pt idx="115">
                  <c:v>43175.0</c:v>
                </c:pt>
                <c:pt idx="116">
                  <c:v>43178.0</c:v>
                </c:pt>
                <c:pt idx="117">
                  <c:v>43179.0</c:v>
                </c:pt>
                <c:pt idx="118">
                  <c:v>43180.0</c:v>
                </c:pt>
                <c:pt idx="119">
                  <c:v>43181.0</c:v>
                </c:pt>
                <c:pt idx="120">
                  <c:v>43182.0</c:v>
                </c:pt>
                <c:pt idx="121">
                  <c:v>43185.0</c:v>
                </c:pt>
                <c:pt idx="122">
                  <c:v>43186.0</c:v>
                </c:pt>
                <c:pt idx="123">
                  <c:v>43187.0</c:v>
                </c:pt>
                <c:pt idx="124">
                  <c:v>43188.0</c:v>
                </c:pt>
                <c:pt idx="125">
                  <c:v>43193.0</c:v>
                </c:pt>
                <c:pt idx="126">
                  <c:v>43194.0</c:v>
                </c:pt>
                <c:pt idx="127">
                  <c:v>43195.0</c:v>
                </c:pt>
                <c:pt idx="128">
                  <c:v>43196.0</c:v>
                </c:pt>
                <c:pt idx="129">
                  <c:v>43199.0</c:v>
                </c:pt>
                <c:pt idx="130">
                  <c:v>43200.0</c:v>
                </c:pt>
                <c:pt idx="131">
                  <c:v>43201.0</c:v>
                </c:pt>
                <c:pt idx="132">
                  <c:v>43202.0</c:v>
                </c:pt>
                <c:pt idx="133">
                  <c:v>43203.0</c:v>
                </c:pt>
                <c:pt idx="134">
                  <c:v>43206.0</c:v>
                </c:pt>
                <c:pt idx="135">
                  <c:v>43207.0</c:v>
                </c:pt>
                <c:pt idx="136">
                  <c:v>43208.0</c:v>
                </c:pt>
                <c:pt idx="137">
                  <c:v>43209.0</c:v>
                </c:pt>
                <c:pt idx="138">
                  <c:v>43210.0</c:v>
                </c:pt>
                <c:pt idx="139">
                  <c:v>43213.0</c:v>
                </c:pt>
                <c:pt idx="140">
                  <c:v>43214.0</c:v>
                </c:pt>
                <c:pt idx="141">
                  <c:v>43216.0</c:v>
                </c:pt>
                <c:pt idx="142">
                  <c:v>43217.0</c:v>
                </c:pt>
                <c:pt idx="143">
                  <c:v>43220.0</c:v>
                </c:pt>
                <c:pt idx="144">
                  <c:v>43221.0</c:v>
                </c:pt>
                <c:pt idx="145">
                  <c:v>43222.0</c:v>
                </c:pt>
                <c:pt idx="146">
                  <c:v>43223.0</c:v>
                </c:pt>
                <c:pt idx="147">
                  <c:v>43224.0</c:v>
                </c:pt>
                <c:pt idx="148">
                  <c:v>43227.0</c:v>
                </c:pt>
                <c:pt idx="149">
                  <c:v>43228.0</c:v>
                </c:pt>
                <c:pt idx="150">
                  <c:v>43229.0</c:v>
                </c:pt>
                <c:pt idx="151">
                  <c:v>43230.0</c:v>
                </c:pt>
                <c:pt idx="152">
                  <c:v>43231.0</c:v>
                </c:pt>
                <c:pt idx="153">
                  <c:v>43234.0</c:v>
                </c:pt>
                <c:pt idx="154">
                  <c:v>43235.0</c:v>
                </c:pt>
                <c:pt idx="155">
                  <c:v>43236.0</c:v>
                </c:pt>
                <c:pt idx="156">
                  <c:v>43237.0</c:v>
                </c:pt>
                <c:pt idx="157">
                  <c:v>43238.0</c:v>
                </c:pt>
                <c:pt idx="158">
                  <c:v>43241.0</c:v>
                </c:pt>
                <c:pt idx="159">
                  <c:v>43242.0</c:v>
                </c:pt>
                <c:pt idx="160">
                  <c:v>43243.0</c:v>
                </c:pt>
                <c:pt idx="161">
                  <c:v>43244.0</c:v>
                </c:pt>
                <c:pt idx="162">
                  <c:v>43245.0</c:v>
                </c:pt>
                <c:pt idx="163">
                  <c:v>43248.0</c:v>
                </c:pt>
                <c:pt idx="164">
                  <c:v>43249.0</c:v>
                </c:pt>
                <c:pt idx="165">
                  <c:v>43250.0</c:v>
                </c:pt>
                <c:pt idx="166">
                  <c:v>43251.0</c:v>
                </c:pt>
                <c:pt idx="167">
                  <c:v>43252.0</c:v>
                </c:pt>
                <c:pt idx="168">
                  <c:v>43255.0</c:v>
                </c:pt>
                <c:pt idx="169">
                  <c:v>43256.0</c:v>
                </c:pt>
                <c:pt idx="170">
                  <c:v>43257.0</c:v>
                </c:pt>
                <c:pt idx="171">
                  <c:v>43258.0</c:v>
                </c:pt>
                <c:pt idx="172">
                  <c:v>43259.0</c:v>
                </c:pt>
                <c:pt idx="173">
                  <c:v>43262.0</c:v>
                </c:pt>
                <c:pt idx="174">
                  <c:v>43263.0</c:v>
                </c:pt>
                <c:pt idx="175">
                  <c:v>43264.0</c:v>
                </c:pt>
                <c:pt idx="176">
                  <c:v>43265.0</c:v>
                </c:pt>
                <c:pt idx="177">
                  <c:v>43266.0</c:v>
                </c:pt>
                <c:pt idx="178">
                  <c:v>43269.0</c:v>
                </c:pt>
                <c:pt idx="179">
                  <c:v>43270.0</c:v>
                </c:pt>
                <c:pt idx="180">
                  <c:v>43271.0</c:v>
                </c:pt>
                <c:pt idx="181">
                  <c:v>43272.0</c:v>
                </c:pt>
                <c:pt idx="182">
                  <c:v>43273.0</c:v>
                </c:pt>
                <c:pt idx="183">
                  <c:v>43276.0</c:v>
                </c:pt>
                <c:pt idx="184">
                  <c:v>43277.0</c:v>
                </c:pt>
                <c:pt idx="185">
                  <c:v>43278.0</c:v>
                </c:pt>
                <c:pt idx="186">
                  <c:v>43279.0</c:v>
                </c:pt>
                <c:pt idx="187">
                  <c:v>43280.0</c:v>
                </c:pt>
                <c:pt idx="188">
                  <c:v>43283.0</c:v>
                </c:pt>
                <c:pt idx="189">
                  <c:v>43284.0</c:v>
                </c:pt>
                <c:pt idx="190">
                  <c:v>43285.0</c:v>
                </c:pt>
                <c:pt idx="191">
                  <c:v>43286.0</c:v>
                </c:pt>
                <c:pt idx="192">
                  <c:v>43287.0</c:v>
                </c:pt>
                <c:pt idx="193">
                  <c:v>43290.0</c:v>
                </c:pt>
                <c:pt idx="194">
                  <c:v>43291.0</c:v>
                </c:pt>
                <c:pt idx="195">
                  <c:v>43292.0</c:v>
                </c:pt>
                <c:pt idx="196">
                  <c:v>43293.0</c:v>
                </c:pt>
                <c:pt idx="197">
                  <c:v>43294.0</c:v>
                </c:pt>
                <c:pt idx="198">
                  <c:v>43297.0</c:v>
                </c:pt>
                <c:pt idx="199">
                  <c:v>43298.0</c:v>
                </c:pt>
                <c:pt idx="200">
                  <c:v>43299.0</c:v>
                </c:pt>
                <c:pt idx="201">
                  <c:v>43300.0</c:v>
                </c:pt>
                <c:pt idx="202">
                  <c:v>43301.0</c:v>
                </c:pt>
                <c:pt idx="203">
                  <c:v>43304.0</c:v>
                </c:pt>
                <c:pt idx="204">
                  <c:v>43305.0</c:v>
                </c:pt>
                <c:pt idx="205">
                  <c:v>43306.0</c:v>
                </c:pt>
                <c:pt idx="206">
                  <c:v>43307.0</c:v>
                </c:pt>
                <c:pt idx="207">
                  <c:v>43308.0</c:v>
                </c:pt>
                <c:pt idx="208">
                  <c:v>43311.0</c:v>
                </c:pt>
                <c:pt idx="209">
                  <c:v>43312.0</c:v>
                </c:pt>
                <c:pt idx="210">
                  <c:v>43313.0</c:v>
                </c:pt>
                <c:pt idx="211">
                  <c:v>43314.0</c:v>
                </c:pt>
                <c:pt idx="212">
                  <c:v>43315.0</c:v>
                </c:pt>
                <c:pt idx="213">
                  <c:v>43318.0</c:v>
                </c:pt>
                <c:pt idx="214">
                  <c:v>43319.0</c:v>
                </c:pt>
                <c:pt idx="215">
                  <c:v>43320.0</c:v>
                </c:pt>
                <c:pt idx="216">
                  <c:v>43321.0</c:v>
                </c:pt>
                <c:pt idx="217">
                  <c:v>43322.0</c:v>
                </c:pt>
                <c:pt idx="218">
                  <c:v>43325.0</c:v>
                </c:pt>
                <c:pt idx="219">
                  <c:v>43326.0</c:v>
                </c:pt>
                <c:pt idx="220">
                  <c:v>43327.0</c:v>
                </c:pt>
                <c:pt idx="221">
                  <c:v>43328.0</c:v>
                </c:pt>
                <c:pt idx="222">
                  <c:v>43329.0</c:v>
                </c:pt>
                <c:pt idx="223">
                  <c:v>43332.0</c:v>
                </c:pt>
                <c:pt idx="224">
                  <c:v>43333.0</c:v>
                </c:pt>
                <c:pt idx="225">
                  <c:v>43334.0</c:v>
                </c:pt>
                <c:pt idx="226">
                  <c:v>43335.0</c:v>
                </c:pt>
                <c:pt idx="227">
                  <c:v>43336.0</c:v>
                </c:pt>
                <c:pt idx="228">
                  <c:v>43339.0</c:v>
                </c:pt>
                <c:pt idx="229">
                  <c:v>43340.0</c:v>
                </c:pt>
                <c:pt idx="230">
                  <c:v>43341.0</c:v>
                </c:pt>
                <c:pt idx="231">
                  <c:v>43342.0</c:v>
                </c:pt>
                <c:pt idx="232">
                  <c:v>43343.0</c:v>
                </c:pt>
                <c:pt idx="233">
                  <c:v>43346.0</c:v>
                </c:pt>
                <c:pt idx="234">
                  <c:v>43347.0</c:v>
                </c:pt>
                <c:pt idx="235">
                  <c:v>43348.0</c:v>
                </c:pt>
                <c:pt idx="236">
                  <c:v>43349.0</c:v>
                </c:pt>
                <c:pt idx="237">
                  <c:v>43350.0</c:v>
                </c:pt>
                <c:pt idx="238">
                  <c:v>43353.0</c:v>
                </c:pt>
                <c:pt idx="239">
                  <c:v>43354.0</c:v>
                </c:pt>
                <c:pt idx="240">
                  <c:v>43355.0</c:v>
                </c:pt>
                <c:pt idx="241">
                  <c:v>43356.0</c:v>
                </c:pt>
                <c:pt idx="242">
                  <c:v>43357.0</c:v>
                </c:pt>
                <c:pt idx="243">
                  <c:v>43360.0</c:v>
                </c:pt>
                <c:pt idx="244">
                  <c:v>43361.0</c:v>
                </c:pt>
                <c:pt idx="245">
                  <c:v>43362.0</c:v>
                </c:pt>
                <c:pt idx="246">
                  <c:v>43363.0</c:v>
                </c:pt>
                <c:pt idx="247">
                  <c:v>43364.0</c:v>
                </c:pt>
                <c:pt idx="248">
                  <c:v>43367.0</c:v>
                </c:pt>
                <c:pt idx="249">
                  <c:v>43368.0</c:v>
                </c:pt>
                <c:pt idx="250">
                  <c:v>43369.0</c:v>
                </c:pt>
                <c:pt idx="251">
                  <c:v>43370.0</c:v>
                </c:pt>
                <c:pt idx="252">
                  <c:v>43371.0</c:v>
                </c:pt>
                <c:pt idx="253">
                  <c:v>43374.0</c:v>
                </c:pt>
                <c:pt idx="254">
                  <c:v>43375.0</c:v>
                </c:pt>
                <c:pt idx="255">
                  <c:v>43376.0</c:v>
                </c:pt>
                <c:pt idx="256">
                  <c:v>43377.0</c:v>
                </c:pt>
                <c:pt idx="257">
                  <c:v>43378.0</c:v>
                </c:pt>
                <c:pt idx="258">
                  <c:v>43381.0</c:v>
                </c:pt>
                <c:pt idx="259">
                  <c:v>43382.0</c:v>
                </c:pt>
                <c:pt idx="260">
                  <c:v>43383.0</c:v>
                </c:pt>
                <c:pt idx="261">
                  <c:v>43384.0</c:v>
                </c:pt>
                <c:pt idx="262">
                  <c:v>43385.0</c:v>
                </c:pt>
                <c:pt idx="263">
                  <c:v>43388.0</c:v>
                </c:pt>
                <c:pt idx="264">
                  <c:v>43389.0</c:v>
                </c:pt>
                <c:pt idx="265">
                  <c:v>43390.0</c:v>
                </c:pt>
                <c:pt idx="266">
                  <c:v>43391.0</c:v>
                </c:pt>
                <c:pt idx="267">
                  <c:v>43392.0</c:v>
                </c:pt>
                <c:pt idx="268">
                  <c:v>43395.0</c:v>
                </c:pt>
                <c:pt idx="269">
                  <c:v>43396.0</c:v>
                </c:pt>
                <c:pt idx="270">
                  <c:v>43397.0</c:v>
                </c:pt>
                <c:pt idx="271">
                  <c:v>43398.0</c:v>
                </c:pt>
                <c:pt idx="272">
                  <c:v>43399.0</c:v>
                </c:pt>
                <c:pt idx="273">
                  <c:v>43402.0</c:v>
                </c:pt>
                <c:pt idx="274">
                  <c:v>43403.0</c:v>
                </c:pt>
                <c:pt idx="275">
                  <c:v>43404.0</c:v>
                </c:pt>
                <c:pt idx="276">
                  <c:v>43405.0</c:v>
                </c:pt>
                <c:pt idx="277">
                  <c:v>43406.0</c:v>
                </c:pt>
                <c:pt idx="278">
                  <c:v>43409.0</c:v>
                </c:pt>
                <c:pt idx="279">
                  <c:v>43410.0</c:v>
                </c:pt>
                <c:pt idx="280">
                  <c:v>43411.0</c:v>
                </c:pt>
                <c:pt idx="281">
                  <c:v>43412.0</c:v>
                </c:pt>
                <c:pt idx="282">
                  <c:v>43413.0</c:v>
                </c:pt>
                <c:pt idx="283">
                  <c:v>43416.0</c:v>
                </c:pt>
                <c:pt idx="284">
                  <c:v>43417.0</c:v>
                </c:pt>
                <c:pt idx="285">
                  <c:v>43418.0</c:v>
                </c:pt>
                <c:pt idx="286">
                  <c:v>43419.0</c:v>
                </c:pt>
                <c:pt idx="287">
                  <c:v>43420.0</c:v>
                </c:pt>
                <c:pt idx="288">
                  <c:v>43423.0</c:v>
                </c:pt>
                <c:pt idx="289">
                  <c:v>43424.0</c:v>
                </c:pt>
                <c:pt idx="290">
                  <c:v>43425.0</c:v>
                </c:pt>
                <c:pt idx="291">
                  <c:v>43426.0</c:v>
                </c:pt>
                <c:pt idx="292">
                  <c:v>43427.0</c:v>
                </c:pt>
                <c:pt idx="293">
                  <c:v>43430.0</c:v>
                </c:pt>
                <c:pt idx="294">
                  <c:v>43431.0</c:v>
                </c:pt>
                <c:pt idx="295">
                  <c:v>43432.0</c:v>
                </c:pt>
                <c:pt idx="296">
                  <c:v>43433.0</c:v>
                </c:pt>
                <c:pt idx="297">
                  <c:v>43434.0</c:v>
                </c:pt>
                <c:pt idx="298">
                  <c:v>43437.0</c:v>
                </c:pt>
                <c:pt idx="299">
                  <c:v>43438.0</c:v>
                </c:pt>
                <c:pt idx="300">
                  <c:v>43439.0</c:v>
                </c:pt>
                <c:pt idx="301">
                  <c:v>43440.0</c:v>
                </c:pt>
                <c:pt idx="302">
                  <c:v>43441.0</c:v>
                </c:pt>
                <c:pt idx="303">
                  <c:v>43444.0</c:v>
                </c:pt>
                <c:pt idx="304">
                  <c:v>43445.0</c:v>
                </c:pt>
                <c:pt idx="305">
                  <c:v>43446.0</c:v>
                </c:pt>
                <c:pt idx="306">
                  <c:v>43447.0</c:v>
                </c:pt>
                <c:pt idx="307">
                  <c:v>43448.0</c:v>
                </c:pt>
                <c:pt idx="308">
                  <c:v>43451.0</c:v>
                </c:pt>
                <c:pt idx="309">
                  <c:v>43452.0</c:v>
                </c:pt>
                <c:pt idx="310">
                  <c:v>43453.0</c:v>
                </c:pt>
                <c:pt idx="311">
                  <c:v>43454.0</c:v>
                </c:pt>
                <c:pt idx="312">
                  <c:v>43455.0</c:v>
                </c:pt>
                <c:pt idx="313">
                  <c:v>43458.0</c:v>
                </c:pt>
                <c:pt idx="314">
                  <c:v>43461.0</c:v>
                </c:pt>
                <c:pt idx="315">
                  <c:v>43462.0</c:v>
                </c:pt>
                <c:pt idx="316">
                  <c:v>43465.0</c:v>
                </c:pt>
                <c:pt idx="317">
                  <c:v>43467.0</c:v>
                </c:pt>
                <c:pt idx="318">
                  <c:v>43468.0</c:v>
                </c:pt>
                <c:pt idx="319">
                  <c:v>43469.0</c:v>
                </c:pt>
                <c:pt idx="320">
                  <c:v>43472.0</c:v>
                </c:pt>
                <c:pt idx="321">
                  <c:v>43473.0</c:v>
                </c:pt>
                <c:pt idx="322">
                  <c:v>43474.0</c:v>
                </c:pt>
                <c:pt idx="323">
                  <c:v>43475.0</c:v>
                </c:pt>
                <c:pt idx="324">
                  <c:v>43476.0</c:v>
                </c:pt>
                <c:pt idx="325">
                  <c:v>43479.0</c:v>
                </c:pt>
                <c:pt idx="326">
                  <c:v>43480.0</c:v>
                </c:pt>
                <c:pt idx="327">
                  <c:v>43481.0</c:v>
                </c:pt>
                <c:pt idx="328">
                  <c:v>43482.0</c:v>
                </c:pt>
                <c:pt idx="329">
                  <c:v>43483.0</c:v>
                </c:pt>
                <c:pt idx="330">
                  <c:v>43486.0</c:v>
                </c:pt>
                <c:pt idx="331">
                  <c:v>43487.0</c:v>
                </c:pt>
                <c:pt idx="332">
                  <c:v>43488.0</c:v>
                </c:pt>
                <c:pt idx="333">
                  <c:v>43489.0</c:v>
                </c:pt>
                <c:pt idx="334">
                  <c:v>43490.0</c:v>
                </c:pt>
                <c:pt idx="335">
                  <c:v>43494.0</c:v>
                </c:pt>
                <c:pt idx="336">
                  <c:v>43495.0</c:v>
                </c:pt>
                <c:pt idx="337">
                  <c:v>43496.0</c:v>
                </c:pt>
                <c:pt idx="338">
                  <c:v>43497.0</c:v>
                </c:pt>
                <c:pt idx="339">
                  <c:v>43500.0</c:v>
                </c:pt>
                <c:pt idx="340">
                  <c:v>43501.0</c:v>
                </c:pt>
                <c:pt idx="341">
                  <c:v>43502.0</c:v>
                </c:pt>
                <c:pt idx="342">
                  <c:v>43503.0</c:v>
                </c:pt>
                <c:pt idx="343">
                  <c:v>43504.0</c:v>
                </c:pt>
                <c:pt idx="344">
                  <c:v>43507.0</c:v>
                </c:pt>
                <c:pt idx="345">
                  <c:v>43508.0</c:v>
                </c:pt>
                <c:pt idx="346">
                  <c:v>43509.0</c:v>
                </c:pt>
                <c:pt idx="347">
                  <c:v>43510.0</c:v>
                </c:pt>
                <c:pt idx="348">
                  <c:v>43511.0</c:v>
                </c:pt>
                <c:pt idx="349">
                  <c:v>43514.0</c:v>
                </c:pt>
                <c:pt idx="350">
                  <c:v>43515.0</c:v>
                </c:pt>
                <c:pt idx="351">
                  <c:v>43516.0</c:v>
                </c:pt>
                <c:pt idx="352">
                  <c:v>43517.0</c:v>
                </c:pt>
                <c:pt idx="353">
                  <c:v>43518.0</c:v>
                </c:pt>
                <c:pt idx="354">
                  <c:v>43521.0</c:v>
                </c:pt>
                <c:pt idx="355">
                  <c:v>43522.0</c:v>
                </c:pt>
                <c:pt idx="356">
                  <c:v>43523.0</c:v>
                </c:pt>
                <c:pt idx="357">
                  <c:v>43524.0</c:v>
                </c:pt>
                <c:pt idx="358">
                  <c:v>43525.0</c:v>
                </c:pt>
                <c:pt idx="359">
                  <c:v>43528.0</c:v>
                </c:pt>
                <c:pt idx="360">
                  <c:v>43529.0</c:v>
                </c:pt>
                <c:pt idx="361">
                  <c:v>43530.0</c:v>
                </c:pt>
                <c:pt idx="362">
                  <c:v>43531.0</c:v>
                </c:pt>
                <c:pt idx="363">
                  <c:v>43532.0</c:v>
                </c:pt>
                <c:pt idx="364">
                  <c:v>43535.0</c:v>
                </c:pt>
                <c:pt idx="365">
                  <c:v>43536.0</c:v>
                </c:pt>
                <c:pt idx="366">
                  <c:v>43537.0</c:v>
                </c:pt>
                <c:pt idx="367">
                  <c:v>43538.0</c:v>
                </c:pt>
                <c:pt idx="368">
                  <c:v>43539.0</c:v>
                </c:pt>
                <c:pt idx="369">
                  <c:v>43542.0</c:v>
                </c:pt>
                <c:pt idx="370">
                  <c:v>43543.0</c:v>
                </c:pt>
                <c:pt idx="371">
                  <c:v>43544.0</c:v>
                </c:pt>
                <c:pt idx="372">
                  <c:v>43545.0</c:v>
                </c:pt>
                <c:pt idx="373">
                  <c:v>43546.0</c:v>
                </c:pt>
                <c:pt idx="374">
                  <c:v>43549.0</c:v>
                </c:pt>
                <c:pt idx="375">
                  <c:v>43550.0</c:v>
                </c:pt>
                <c:pt idx="376">
                  <c:v>43551.0</c:v>
                </c:pt>
                <c:pt idx="377">
                  <c:v>43552.0</c:v>
                </c:pt>
                <c:pt idx="378">
                  <c:v>43553.0</c:v>
                </c:pt>
                <c:pt idx="379">
                  <c:v>43556.0</c:v>
                </c:pt>
                <c:pt idx="380">
                  <c:v>43557.0</c:v>
                </c:pt>
                <c:pt idx="381">
                  <c:v>43558.0</c:v>
                </c:pt>
                <c:pt idx="382">
                  <c:v>43559.0</c:v>
                </c:pt>
                <c:pt idx="383">
                  <c:v>43560.0</c:v>
                </c:pt>
                <c:pt idx="384">
                  <c:v>43563.0</c:v>
                </c:pt>
                <c:pt idx="385">
                  <c:v>43564.0</c:v>
                </c:pt>
                <c:pt idx="386">
                  <c:v>43565.0</c:v>
                </c:pt>
                <c:pt idx="387">
                  <c:v>43566.0</c:v>
                </c:pt>
                <c:pt idx="388">
                  <c:v>43567.0</c:v>
                </c:pt>
                <c:pt idx="389">
                  <c:v>43570.0</c:v>
                </c:pt>
                <c:pt idx="390">
                  <c:v>43571.0</c:v>
                </c:pt>
                <c:pt idx="391">
                  <c:v>43572.0</c:v>
                </c:pt>
                <c:pt idx="392">
                  <c:v>43573.0</c:v>
                </c:pt>
                <c:pt idx="393">
                  <c:v>43578.0</c:v>
                </c:pt>
                <c:pt idx="394">
                  <c:v>43579.0</c:v>
                </c:pt>
                <c:pt idx="395">
                  <c:v>43581.0</c:v>
                </c:pt>
                <c:pt idx="396">
                  <c:v>43584.0</c:v>
                </c:pt>
                <c:pt idx="397">
                  <c:v>43585.0</c:v>
                </c:pt>
                <c:pt idx="398">
                  <c:v>43586.0</c:v>
                </c:pt>
                <c:pt idx="399">
                  <c:v>43587.0</c:v>
                </c:pt>
                <c:pt idx="400">
                  <c:v>43588.0</c:v>
                </c:pt>
                <c:pt idx="401">
                  <c:v>43591.0</c:v>
                </c:pt>
                <c:pt idx="402">
                  <c:v>43592.0</c:v>
                </c:pt>
                <c:pt idx="403">
                  <c:v>43593.0</c:v>
                </c:pt>
                <c:pt idx="404">
                  <c:v>43594.0</c:v>
                </c:pt>
                <c:pt idx="405">
                  <c:v>43595.0</c:v>
                </c:pt>
                <c:pt idx="406">
                  <c:v>43598.0</c:v>
                </c:pt>
                <c:pt idx="407">
                  <c:v>43599.0</c:v>
                </c:pt>
                <c:pt idx="408">
                  <c:v>43600.0</c:v>
                </c:pt>
                <c:pt idx="409">
                  <c:v>43601.0</c:v>
                </c:pt>
                <c:pt idx="410">
                  <c:v>43602.0</c:v>
                </c:pt>
                <c:pt idx="411">
                  <c:v>43605.0</c:v>
                </c:pt>
                <c:pt idx="412">
                  <c:v>43606.0</c:v>
                </c:pt>
                <c:pt idx="413">
                  <c:v>43607.0</c:v>
                </c:pt>
                <c:pt idx="414">
                  <c:v>43608.0</c:v>
                </c:pt>
                <c:pt idx="415">
                  <c:v>43609.0</c:v>
                </c:pt>
                <c:pt idx="416">
                  <c:v>43612.0</c:v>
                </c:pt>
                <c:pt idx="417">
                  <c:v>43613.0</c:v>
                </c:pt>
                <c:pt idx="418">
                  <c:v>43614.0</c:v>
                </c:pt>
                <c:pt idx="419">
                  <c:v>43615.0</c:v>
                </c:pt>
                <c:pt idx="420">
                  <c:v>43616.0</c:v>
                </c:pt>
                <c:pt idx="421">
                  <c:v>43619.0</c:v>
                </c:pt>
                <c:pt idx="422">
                  <c:v>43620.0</c:v>
                </c:pt>
                <c:pt idx="423">
                  <c:v>43621.0</c:v>
                </c:pt>
                <c:pt idx="424">
                  <c:v>43622.0</c:v>
                </c:pt>
                <c:pt idx="425">
                  <c:v>43623.0</c:v>
                </c:pt>
                <c:pt idx="426">
                  <c:v>43626.0</c:v>
                </c:pt>
                <c:pt idx="427">
                  <c:v>43627.0</c:v>
                </c:pt>
                <c:pt idx="428">
                  <c:v>43628.0</c:v>
                </c:pt>
                <c:pt idx="429">
                  <c:v>43629.0</c:v>
                </c:pt>
                <c:pt idx="430">
                  <c:v>43630.0</c:v>
                </c:pt>
                <c:pt idx="431">
                  <c:v>43633.0</c:v>
                </c:pt>
                <c:pt idx="432">
                  <c:v>43634.0</c:v>
                </c:pt>
                <c:pt idx="433">
                  <c:v>43635.0</c:v>
                </c:pt>
                <c:pt idx="434">
                  <c:v>43636.0</c:v>
                </c:pt>
                <c:pt idx="435">
                  <c:v>43637.0</c:v>
                </c:pt>
                <c:pt idx="436">
                  <c:v>43640.0</c:v>
                </c:pt>
                <c:pt idx="437">
                  <c:v>43641.0</c:v>
                </c:pt>
                <c:pt idx="438">
                  <c:v>43642.0</c:v>
                </c:pt>
                <c:pt idx="439">
                  <c:v>43643.0</c:v>
                </c:pt>
                <c:pt idx="440">
                  <c:v>43644.0</c:v>
                </c:pt>
                <c:pt idx="441">
                  <c:v>43647.0</c:v>
                </c:pt>
                <c:pt idx="442">
                  <c:v>43648.0</c:v>
                </c:pt>
                <c:pt idx="443">
                  <c:v>43649.0</c:v>
                </c:pt>
                <c:pt idx="444">
                  <c:v>43650.0</c:v>
                </c:pt>
                <c:pt idx="445">
                  <c:v>43651.0</c:v>
                </c:pt>
                <c:pt idx="446">
                  <c:v>43654.0</c:v>
                </c:pt>
                <c:pt idx="447">
                  <c:v>43655.0</c:v>
                </c:pt>
                <c:pt idx="448">
                  <c:v>43656.0</c:v>
                </c:pt>
                <c:pt idx="449">
                  <c:v>43657.0</c:v>
                </c:pt>
                <c:pt idx="450">
                  <c:v>43658.0</c:v>
                </c:pt>
                <c:pt idx="451">
                  <c:v>43661.0</c:v>
                </c:pt>
                <c:pt idx="452">
                  <c:v>43662.0</c:v>
                </c:pt>
                <c:pt idx="453">
                  <c:v>43663.0</c:v>
                </c:pt>
                <c:pt idx="454">
                  <c:v>43664.0</c:v>
                </c:pt>
                <c:pt idx="455">
                  <c:v>43665.0</c:v>
                </c:pt>
                <c:pt idx="456">
                  <c:v>43668.0</c:v>
                </c:pt>
                <c:pt idx="457">
                  <c:v>43669.0</c:v>
                </c:pt>
                <c:pt idx="458">
                  <c:v>43670.0</c:v>
                </c:pt>
                <c:pt idx="459">
                  <c:v>43671.0</c:v>
                </c:pt>
                <c:pt idx="460">
                  <c:v>43672.0</c:v>
                </c:pt>
                <c:pt idx="461">
                  <c:v>43675.0</c:v>
                </c:pt>
                <c:pt idx="462">
                  <c:v>43676.0</c:v>
                </c:pt>
                <c:pt idx="463">
                  <c:v>43677.0</c:v>
                </c:pt>
                <c:pt idx="464">
                  <c:v>43678.0</c:v>
                </c:pt>
                <c:pt idx="465">
                  <c:v>43679.0</c:v>
                </c:pt>
                <c:pt idx="466">
                  <c:v>43682.0</c:v>
                </c:pt>
                <c:pt idx="467">
                  <c:v>43683.0</c:v>
                </c:pt>
                <c:pt idx="468">
                  <c:v>43684.0</c:v>
                </c:pt>
                <c:pt idx="469">
                  <c:v>43685.0</c:v>
                </c:pt>
                <c:pt idx="470">
                  <c:v>43686.0</c:v>
                </c:pt>
                <c:pt idx="471">
                  <c:v>43689.0</c:v>
                </c:pt>
                <c:pt idx="472">
                  <c:v>43690.0</c:v>
                </c:pt>
                <c:pt idx="473">
                  <c:v>43691.0</c:v>
                </c:pt>
                <c:pt idx="474">
                  <c:v>43692.0</c:v>
                </c:pt>
                <c:pt idx="475">
                  <c:v>43693.0</c:v>
                </c:pt>
                <c:pt idx="476">
                  <c:v>43696.0</c:v>
                </c:pt>
                <c:pt idx="477">
                  <c:v>43697.0</c:v>
                </c:pt>
                <c:pt idx="478">
                  <c:v>43698.0</c:v>
                </c:pt>
                <c:pt idx="479">
                  <c:v>43699.0</c:v>
                </c:pt>
                <c:pt idx="480">
                  <c:v>43700.0</c:v>
                </c:pt>
                <c:pt idx="481">
                  <c:v>43703.0</c:v>
                </c:pt>
                <c:pt idx="482">
                  <c:v>43704.0</c:v>
                </c:pt>
                <c:pt idx="483">
                  <c:v>43705.0</c:v>
                </c:pt>
                <c:pt idx="484">
                  <c:v>43706.0</c:v>
                </c:pt>
                <c:pt idx="485">
                  <c:v>43707.0</c:v>
                </c:pt>
                <c:pt idx="486">
                  <c:v>43710.0</c:v>
                </c:pt>
                <c:pt idx="487">
                  <c:v>43711.0</c:v>
                </c:pt>
                <c:pt idx="488">
                  <c:v>43712.0</c:v>
                </c:pt>
                <c:pt idx="489">
                  <c:v>43713.0</c:v>
                </c:pt>
                <c:pt idx="490">
                  <c:v>43714.0</c:v>
                </c:pt>
                <c:pt idx="491">
                  <c:v>43717.0</c:v>
                </c:pt>
                <c:pt idx="492">
                  <c:v>43718.0</c:v>
                </c:pt>
                <c:pt idx="493">
                  <c:v>43719.0</c:v>
                </c:pt>
                <c:pt idx="494">
                  <c:v>43720.0</c:v>
                </c:pt>
                <c:pt idx="495">
                  <c:v>43721.0</c:v>
                </c:pt>
                <c:pt idx="496">
                  <c:v>43724.0</c:v>
                </c:pt>
                <c:pt idx="497">
                  <c:v>43725.0</c:v>
                </c:pt>
                <c:pt idx="498">
                  <c:v>43726.0</c:v>
                </c:pt>
                <c:pt idx="499">
                  <c:v>43727.0</c:v>
                </c:pt>
                <c:pt idx="500">
                  <c:v>43728.0</c:v>
                </c:pt>
                <c:pt idx="501">
                  <c:v>43731.0</c:v>
                </c:pt>
                <c:pt idx="502">
                  <c:v>43732.0</c:v>
                </c:pt>
                <c:pt idx="503">
                  <c:v>43733.0</c:v>
                </c:pt>
                <c:pt idx="504">
                  <c:v>43734.0</c:v>
                </c:pt>
                <c:pt idx="505">
                  <c:v>43735.0</c:v>
                </c:pt>
                <c:pt idx="506">
                  <c:v>43738.0</c:v>
                </c:pt>
                <c:pt idx="507">
                  <c:v>43739.0</c:v>
                </c:pt>
                <c:pt idx="508">
                  <c:v>43740.0</c:v>
                </c:pt>
                <c:pt idx="509">
                  <c:v>43741.0</c:v>
                </c:pt>
                <c:pt idx="510">
                  <c:v>43742.0</c:v>
                </c:pt>
                <c:pt idx="511">
                  <c:v>43745.0</c:v>
                </c:pt>
                <c:pt idx="512">
                  <c:v>43746.0</c:v>
                </c:pt>
                <c:pt idx="513">
                  <c:v>43747.0</c:v>
                </c:pt>
                <c:pt idx="514">
                  <c:v>43748.0</c:v>
                </c:pt>
                <c:pt idx="515">
                  <c:v>43749.0</c:v>
                </c:pt>
                <c:pt idx="516">
                  <c:v>43752.0</c:v>
                </c:pt>
                <c:pt idx="517">
                  <c:v>43753.0</c:v>
                </c:pt>
                <c:pt idx="518">
                  <c:v>43754.0</c:v>
                </c:pt>
                <c:pt idx="519">
                  <c:v>43755.0</c:v>
                </c:pt>
                <c:pt idx="520">
                  <c:v>43756.0</c:v>
                </c:pt>
                <c:pt idx="521">
                  <c:v>43759.0</c:v>
                </c:pt>
                <c:pt idx="522">
                  <c:v>43760.0</c:v>
                </c:pt>
                <c:pt idx="523">
                  <c:v>43761.0</c:v>
                </c:pt>
                <c:pt idx="524">
                  <c:v>43762.0</c:v>
                </c:pt>
                <c:pt idx="525">
                  <c:v>43763.0</c:v>
                </c:pt>
                <c:pt idx="526">
                  <c:v>43766.0</c:v>
                </c:pt>
                <c:pt idx="527">
                  <c:v>43767.0</c:v>
                </c:pt>
                <c:pt idx="528">
                  <c:v>43768.0</c:v>
                </c:pt>
                <c:pt idx="529">
                  <c:v>43769.0</c:v>
                </c:pt>
                <c:pt idx="530">
                  <c:v>43770.0</c:v>
                </c:pt>
                <c:pt idx="531">
                  <c:v>43773.0</c:v>
                </c:pt>
                <c:pt idx="532">
                  <c:v>43774.0</c:v>
                </c:pt>
                <c:pt idx="533">
                  <c:v>43775.0</c:v>
                </c:pt>
                <c:pt idx="534">
                  <c:v>43776.0</c:v>
                </c:pt>
                <c:pt idx="535">
                  <c:v>43777.0</c:v>
                </c:pt>
                <c:pt idx="536">
                  <c:v>43780.0</c:v>
                </c:pt>
                <c:pt idx="537">
                  <c:v>43781.0</c:v>
                </c:pt>
                <c:pt idx="538">
                  <c:v>43782.0</c:v>
                </c:pt>
                <c:pt idx="539">
                  <c:v>43783.0</c:v>
                </c:pt>
                <c:pt idx="540">
                  <c:v>43784.0</c:v>
                </c:pt>
                <c:pt idx="541">
                  <c:v>43787.0</c:v>
                </c:pt>
                <c:pt idx="542">
                  <c:v>43788.0</c:v>
                </c:pt>
                <c:pt idx="543">
                  <c:v>43789.0</c:v>
                </c:pt>
                <c:pt idx="544">
                  <c:v>43790.0</c:v>
                </c:pt>
                <c:pt idx="545">
                  <c:v>43791.0</c:v>
                </c:pt>
                <c:pt idx="546">
                  <c:v>43794.0</c:v>
                </c:pt>
                <c:pt idx="547">
                  <c:v>43795.0</c:v>
                </c:pt>
                <c:pt idx="548">
                  <c:v>43796.0</c:v>
                </c:pt>
                <c:pt idx="549">
                  <c:v>43797.0</c:v>
                </c:pt>
                <c:pt idx="550">
                  <c:v>43798.0</c:v>
                </c:pt>
                <c:pt idx="551">
                  <c:v>43801.0</c:v>
                </c:pt>
                <c:pt idx="552">
                  <c:v>43802.0</c:v>
                </c:pt>
                <c:pt idx="553">
                  <c:v>43803.0</c:v>
                </c:pt>
                <c:pt idx="554">
                  <c:v>43804.0</c:v>
                </c:pt>
                <c:pt idx="555">
                  <c:v>43805.0</c:v>
                </c:pt>
                <c:pt idx="556">
                  <c:v>43808.0</c:v>
                </c:pt>
                <c:pt idx="557">
                  <c:v>43809.0</c:v>
                </c:pt>
                <c:pt idx="558">
                  <c:v>43810.0</c:v>
                </c:pt>
                <c:pt idx="559">
                  <c:v>43811.0</c:v>
                </c:pt>
                <c:pt idx="560">
                  <c:v>43812.0</c:v>
                </c:pt>
                <c:pt idx="561">
                  <c:v>43815.0</c:v>
                </c:pt>
                <c:pt idx="562">
                  <c:v>43816.0</c:v>
                </c:pt>
                <c:pt idx="563">
                  <c:v>43817.0</c:v>
                </c:pt>
                <c:pt idx="564">
                  <c:v>43818.0</c:v>
                </c:pt>
                <c:pt idx="565">
                  <c:v>43819.0</c:v>
                </c:pt>
                <c:pt idx="566">
                  <c:v>43822.0</c:v>
                </c:pt>
                <c:pt idx="567">
                  <c:v>43823.0</c:v>
                </c:pt>
                <c:pt idx="568">
                  <c:v>43826.0</c:v>
                </c:pt>
                <c:pt idx="569">
                  <c:v>43829.0</c:v>
                </c:pt>
                <c:pt idx="570">
                  <c:v>43830.0</c:v>
                </c:pt>
                <c:pt idx="571">
                  <c:v>43832.0</c:v>
                </c:pt>
                <c:pt idx="572">
                  <c:v>43833.0</c:v>
                </c:pt>
                <c:pt idx="573">
                  <c:v>43836.0</c:v>
                </c:pt>
                <c:pt idx="574">
                  <c:v>43837.0</c:v>
                </c:pt>
                <c:pt idx="575">
                  <c:v>43838.0</c:v>
                </c:pt>
                <c:pt idx="576">
                  <c:v>43839.0</c:v>
                </c:pt>
                <c:pt idx="577">
                  <c:v>43840.0</c:v>
                </c:pt>
                <c:pt idx="578">
                  <c:v>43843.0</c:v>
                </c:pt>
                <c:pt idx="579">
                  <c:v>43844.0</c:v>
                </c:pt>
                <c:pt idx="580">
                  <c:v>43845.0</c:v>
                </c:pt>
                <c:pt idx="581">
                  <c:v>43846.0</c:v>
                </c:pt>
                <c:pt idx="582">
                  <c:v>43847.0</c:v>
                </c:pt>
                <c:pt idx="583">
                  <c:v>43850.0</c:v>
                </c:pt>
                <c:pt idx="584">
                  <c:v>43851.0</c:v>
                </c:pt>
                <c:pt idx="585">
                  <c:v>43852.0</c:v>
                </c:pt>
                <c:pt idx="586">
                  <c:v>43853.0</c:v>
                </c:pt>
                <c:pt idx="587">
                  <c:v>43854.0</c:v>
                </c:pt>
                <c:pt idx="588">
                  <c:v>43858.0</c:v>
                </c:pt>
                <c:pt idx="589">
                  <c:v>43859.0</c:v>
                </c:pt>
                <c:pt idx="590">
                  <c:v>43860.0</c:v>
                </c:pt>
                <c:pt idx="591">
                  <c:v>43861.0</c:v>
                </c:pt>
                <c:pt idx="592">
                  <c:v>43864.0</c:v>
                </c:pt>
                <c:pt idx="593">
                  <c:v>43865.0</c:v>
                </c:pt>
                <c:pt idx="594">
                  <c:v>43866.0</c:v>
                </c:pt>
                <c:pt idx="595">
                  <c:v>43867.0</c:v>
                </c:pt>
                <c:pt idx="596">
                  <c:v>43868.0</c:v>
                </c:pt>
                <c:pt idx="597">
                  <c:v>43871.0</c:v>
                </c:pt>
              </c:numCache>
            </c:numRef>
          </c:cat>
          <c:val>
            <c:numRef>
              <c:f>'Gee Kwi pricing'!$B$2:$B$599</c:f>
              <c:numCache>
                <c:formatCode>General</c:formatCode>
                <c:ptCount val="598"/>
                <c:pt idx="0">
                  <c:v>255.75</c:v>
                </c:pt>
                <c:pt idx="1">
                  <c:v>255.75</c:v>
                </c:pt>
                <c:pt idx="2">
                  <c:v>268.5</c:v>
                </c:pt>
                <c:pt idx="3">
                  <c:v>267.5</c:v>
                </c:pt>
                <c:pt idx="4">
                  <c:v>267.5</c:v>
                </c:pt>
                <c:pt idx="5">
                  <c:v>255.96</c:v>
                </c:pt>
                <c:pt idx="6">
                  <c:v>252.9</c:v>
                </c:pt>
                <c:pt idx="7">
                  <c:v>246.83</c:v>
                </c:pt>
                <c:pt idx="8">
                  <c:v>246.83</c:v>
                </c:pt>
                <c:pt idx="9">
                  <c:v>247.0</c:v>
                </c:pt>
                <c:pt idx="10">
                  <c:v>246.97</c:v>
                </c:pt>
                <c:pt idx="11">
                  <c:v>246.27</c:v>
                </c:pt>
                <c:pt idx="12">
                  <c:v>245.09</c:v>
                </c:pt>
                <c:pt idx="13">
                  <c:v>242.73</c:v>
                </c:pt>
                <c:pt idx="14">
                  <c:v>242.36</c:v>
                </c:pt>
                <c:pt idx="15">
                  <c:v>241.58</c:v>
                </c:pt>
                <c:pt idx="16">
                  <c:v>240.75</c:v>
                </c:pt>
                <c:pt idx="17">
                  <c:v>243.24</c:v>
                </c:pt>
                <c:pt idx="18">
                  <c:v>243.9</c:v>
                </c:pt>
                <c:pt idx="19">
                  <c:v>245.85</c:v>
                </c:pt>
                <c:pt idx="20">
                  <c:v>243.88</c:v>
                </c:pt>
                <c:pt idx="21">
                  <c:v>244.44</c:v>
                </c:pt>
                <c:pt idx="22">
                  <c:v>242.9</c:v>
                </c:pt>
                <c:pt idx="23">
                  <c:v>243.4</c:v>
                </c:pt>
                <c:pt idx="24">
                  <c:v>243.94</c:v>
                </c:pt>
                <c:pt idx="25">
                  <c:v>245.0</c:v>
                </c:pt>
                <c:pt idx="26">
                  <c:v>241.75</c:v>
                </c:pt>
                <c:pt idx="27">
                  <c:v>243.83</c:v>
                </c:pt>
                <c:pt idx="28">
                  <c:v>244.93</c:v>
                </c:pt>
                <c:pt idx="29">
                  <c:v>244.14</c:v>
                </c:pt>
                <c:pt idx="30">
                  <c:v>241.6</c:v>
                </c:pt>
                <c:pt idx="31">
                  <c:v>240.8</c:v>
                </c:pt>
                <c:pt idx="32">
                  <c:v>241.66</c:v>
                </c:pt>
                <c:pt idx="33">
                  <c:v>244.14</c:v>
                </c:pt>
                <c:pt idx="34">
                  <c:v>244.9</c:v>
                </c:pt>
                <c:pt idx="35">
                  <c:v>247.33</c:v>
                </c:pt>
                <c:pt idx="36">
                  <c:v>247.03</c:v>
                </c:pt>
                <c:pt idx="37">
                  <c:v>249.66</c:v>
                </c:pt>
                <c:pt idx="38">
                  <c:v>249.03</c:v>
                </c:pt>
                <c:pt idx="39">
                  <c:v>250.63</c:v>
                </c:pt>
                <c:pt idx="40">
                  <c:v>250.02</c:v>
                </c:pt>
                <c:pt idx="41">
                  <c:v>250.88</c:v>
                </c:pt>
                <c:pt idx="42">
                  <c:v>252.8</c:v>
                </c:pt>
                <c:pt idx="43">
                  <c:v>257.42</c:v>
                </c:pt>
                <c:pt idx="44">
                  <c:v>257.2099999999999</c:v>
                </c:pt>
                <c:pt idx="45">
                  <c:v>255.66</c:v>
                </c:pt>
                <c:pt idx="46">
                  <c:v>254.18</c:v>
                </c:pt>
                <c:pt idx="47">
                  <c:v>254.4</c:v>
                </c:pt>
                <c:pt idx="48">
                  <c:v>252.24</c:v>
                </c:pt>
                <c:pt idx="49">
                  <c:v>250.74</c:v>
                </c:pt>
                <c:pt idx="50">
                  <c:v>247.58</c:v>
                </c:pt>
                <c:pt idx="51">
                  <c:v>247.5</c:v>
                </c:pt>
                <c:pt idx="52">
                  <c:v>245.35</c:v>
                </c:pt>
                <c:pt idx="53">
                  <c:v>244.41</c:v>
                </c:pt>
                <c:pt idx="54">
                  <c:v>243.31</c:v>
                </c:pt>
                <c:pt idx="55">
                  <c:v>241.01</c:v>
                </c:pt>
                <c:pt idx="56">
                  <c:v>241.15</c:v>
                </c:pt>
                <c:pt idx="57">
                  <c:v>241.68</c:v>
                </c:pt>
                <c:pt idx="58">
                  <c:v>241.57</c:v>
                </c:pt>
                <c:pt idx="59">
                  <c:v>240.35</c:v>
                </c:pt>
                <c:pt idx="60">
                  <c:v>237.72</c:v>
                </c:pt>
                <c:pt idx="61">
                  <c:v>237.32</c:v>
                </c:pt>
                <c:pt idx="62">
                  <c:v>236.96</c:v>
                </c:pt>
                <c:pt idx="63">
                  <c:v>237.31</c:v>
                </c:pt>
                <c:pt idx="64">
                  <c:v>238.71</c:v>
                </c:pt>
                <c:pt idx="65">
                  <c:v>238.51</c:v>
                </c:pt>
                <c:pt idx="66">
                  <c:v>242.35</c:v>
                </c:pt>
                <c:pt idx="67">
                  <c:v>242.72</c:v>
                </c:pt>
                <c:pt idx="68">
                  <c:v>243.63</c:v>
                </c:pt>
                <c:pt idx="69">
                  <c:v>245.43</c:v>
                </c:pt>
                <c:pt idx="70">
                  <c:v>245.32</c:v>
                </c:pt>
                <c:pt idx="71">
                  <c:v>244.31</c:v>
                </c:pt>
                <c:pt idx="72">
                  <c:v>241.89</c:v>
                </c:pt>
                <c:pt idx="73">
                  <c:v>242.46</c:v>
                </c:pt>
                <c:pt idx="74">
                  <c:v>241.78</c:v>
                </c:pt>
                <c:pt idx="75">
                  <c:v>243.08</c:v>
                </c:pt>
                <c:pt idx="76">
                  <c:v>242.67</c:v>
                </c:pt>
                <c:pt idx="77">
                  <c:v>242.17</c:v>
                </c:pt>
                <c:pt idx="78">
                  <c:v>242.25</c:v>
                </c:pt>
                <c:pt idx="79">
                  <c:v>242.9</c:v>
                </c:pt>
                <c:pt idx="80">
                  <c:v>243.81</c:v>
                </c:pt>
                <c:pt idx="81">
                  <c:v>243.83</c:v>
                </c:pt>
                <c:pt idx="82">
                  <c:v>244.38</c:v>
                </c:pt>
                <c:pt idx="83">
                  <c:v>244.88</c:v>
                </c:pt>
                <c:pt idx="84">
                  <c:v>245.64</c:v>
                </c:pt>
                <c:pt idx="85">
                  <c:v>245.65</c:v>
                </c:pt>
                <c:pt idx="86">
                  <c:v>247.32</c:v>
                </c:pt>
                <c:pt idx="87">
                  <c:v>247.49</c:v>
                </c:pt>
                <c:pt idx="88">
                  <c:v>249.29</c:v>
                </c:pt>
                <c:pt idx="89">
                  <c:v>252.66</c:v>
                </c:pt>
                <c:pt idx="90">
                  <c:v>253.04</c:v>
                </c:pt>
                <c:pt idx="91">
                  <c:v>253.13</c:v>
                </c:pt>
                <c:pt idx="92">
                  <c:v>255.46</c:v>
                </c:pt>
                <c:pt idx="93">
                  <c:v>257.29</c:v>
                </c:pt>
                <c:pt idx="94">
                  <c:v>257.3399999999999</c:v>
                </c:pt>
                <c:pt idx="95">
                  <c:v>257.19</c:v>
                </c:pt>
                <c:pt idx="96">
                  <c:v>256.99</c:v>
                </c:pt>
                <c:pt idx="97">
                  <c:v>257.69</c:v>
                </c:pt>
                <c:pt idx="98">
                  <c:v>256.6600000000001</c:v>
                </c:pt>
                <c:pt idx="99">
                  <c:v>256.13</c:v>
                </c:pt>
                <c:pt idx="100">
                  <c:v>256.27</c:v>
                </c:pt>
                <c:pt idx="101">
                  <c:v>256.08</c:v>
                </c:pt>
                <c:pt idx="102">
                  <c:v>256.4299999999999</c:v>
                </c:pt>
                <c:pt idx="103">
                  <c:v>257.29</c:v>
                </c:pt>
                <c:pt idx="104">
                  <c:v>259.12</c:v>
                </c:pt>
                <c:pt idx="105">
                  <c:v>264.06</c:v>
                </c:pt>
                <c:pt idx="106">
                  <c:v>261.97</c:v>
                </c:pt>
                <c:pt idx="107">
                  <c:v>263.44</c:v>
                </c:pt>
                <c:pt idx="108">
                  <c:v>262.94</c:v>
                </c:pt>
                <c:pt idx="109">
                  <c:v>262.87</c:v>
                </c:pt>
                <c:pt idx="110">
                  <c:v>262.6600000000001</c:v>
                </c:pt>
                <c:pt idx="111">
                  <c:v>258.19</c:v>
                </c:pt>
                <c:pt idx="112">
                  <c:v>262.2099999999999</c:v>
                </c:pt>
                <c:pt idx="113">
                  <c:v>260.69</c:v>
                </c:pt>
                <c:pt idx="114">
                  <c:v>260.73</c:v>
                </c:pt>
                <c:pt idx="115">
                  <c:v>261.6</c:v>
                </c:pt>
                <c:pt idx="116">
                  <c:v>258.58</c:v>
                </c:pt>
                <c:pt idx="117">
                  <c:v>255.65</c:v>
                </c:pt>
                <c:pt idx="118">
                  <c:v>255.71</c:v>
                </c:pt>
                <c:pt idx="119">
                  <c:v>256.38</c:v>
                </c:pt>
                <c:pt idx="120">
                  <c:v>257.94</c:v>
                </c:pt>
                <c:pt idx="121">
                  <c:v>257.94</c:v>
                </c:pt>
                <c:pt idx="122">
                  <c:v>257.69</c:v>
                </c:pt>
                <c:pt idx="123">
                  <c:v>257.08</c:v>
                </c:pt>
                <c:pt idx="124">
                  <c:v>257.02</c:v>
                </c:pt>
                <c:pt idx="125">
                  <c:v>257.63</c:v>
                </c:pt>
                <c:pt idx="126">
                  <c:v>259.75</c:v>
                </c:pt>
                <c:pt idx="127">
                  <c:v>261.41</c:v>
                </c:pt>
                <c:pt idx="128">
                  <c:v>263.6600000000001</c:v>
                </c:pt>
                <c:pt idx="129">
                  <c:v>265.97</c:v>
                </c:pt>
                <c:pt idx="130">
                  <c:v>268.61</c:v>
                </c:pt>
                <c:pt idx="131">
                  <c:v>268.49</c:v>
                </c:pt>
                <c:pt idx="132">
                  <c:v>268.7099999999999</c:v>
                </c:pt>
                <c:pt idx="133">
                  <c:v>268.91</c:v>
                </c:pt>
                <c:pt idx="134">
                  <c:v>267.2799999999999</c:v>
                </c:pt>
                <c:pt idx="135">
                  <c:v>267.75</c:v>
                </c:pt>
                <c:pt idx="136">
                  <c:v>269.0299999999999</c:v>
                </c:pt>
                <c:pt idx="137">
                  <c:v>271.5899999999999</c:v>
                </c:pt>
                <c:pt idx="138">
                  <c:v>272.9299999999999</c:v>
                </c:pt>
                <c:pt idx="139">
                  <c:v>271.07</c:v>
                </c:pt>
                <c:pt idx="140">
                  <c:v>271.5</c:v>
                </c:pt>
                <c:pt idx="141">
                  <c:v>277.25</c:v>
                </c:pt>
                <c:pt idx="142">
                  <c:v>277.41</c:v>
                </c:pt>
                <c:pt idx="143">
                  <c:v>279.2799999999999</c:v>
                </c:pt>
                <c:pt idx="144">
                  <c:v>284.91</c:v>
                </c:pt>
                <c:pt idx="145">
                  <c:v>288.88</c:v>
                </c:pt>
                <c:pt idx="146">
                  <c:v>287.25</c:v>
                </c:pt>
                <c:pt idx="147">
                  <c:v>292.19</c:v>
                </c:pt>
                <c:pt idx="148">
                  <c:v>291.5</c:v>
                </c:pt>
                <c:pt idx="149">
                  <c:v>289.6600000000001</c:v>
                </c:pt>
                <c:pt idx="150">
                  <c:v>290.13</c:v>
                </c:pt>
                <c:pt idx="151">
                  <c:v>293.31</c:v>
                </c:pt>
                <c:pt idx="152">
                  <c:v>294.94</c:v>
                </c:pt>
                <c:pt idx="153">
                  <c:v>295.35</c:v>
                </c:pt>
                <c:pt idx="154">
                  <c:v>296.97</c:v>
                </c:pt>
                <c:pt idx="155">
                  <c:v>296.97</c:v>
                </c:pt>
                <c:pt idx="156">
                  <c:v>299.94</c:v>
                </c:pt>
                <c:pt idx="157">
                  <c:v>302.88</c:v>
                </c:pt>
                <c:pt idx="158">
                  <c:v>307.29</c:v>
                </c:pt>
                <c:pt idx="159">
                  <c:v>305.0</c:v>
                </c:pt>
                <c:pt idx="160">
                  <c:v>305.82</c:v>
                </c:pt>
                <c:pt idx="161">
                  <c:v>305.91</c:v>
                </c:pt>
                <c:pt idx="162">
                  <c:v>306.54</c:v>
                </c:pt>
                <c:pt idx="163">
                  <c:v>307.69</c:v>
                </c:pt>
                <c:pt idx="164">
                  <c:v>313.3</c:v>
                </c:pt>
                <c:pt idx="165">
                  <c:v>312.0</c:v>
                </c:pt>
                <c:pt idx="166">
                  <c:v>312.29</c:v>
                </c:pt>
                <c:pt idx="167">
                  <c:v>312.07</c:v>
                </c:pt>
                <c:pt idx="168">
                  <c:v>312.41</c:v>
                </c:pt>
                <c:pt idx="169">
                  <c:v>312.8999999999999</c:v>
                </c:pt>
                <c:pt idx="170">
                  <c:v>311.83</c:v>
                </c:pt>
                <c:pt idx="171">
                  <c:v>314.29</c:v>
                </c:pt>
                <c:pt idx="172">
                  <c:v>314.29</c:v>
                </c:pt>
                <c:pt idx="173">
                  <c:v>297.2799999999999</c:v>
                </c:pt>
                <c:pt idx="174">
                  <c:v>312.64</c:v>
                </c:pt>
                <c:pt idx="175">
                  <c:v>314.0</c:v>
                </c:pt>
                <c:pt idx="176">
                  <c:v>312.47</c:v>
                </c:pt>
                <c:pt idx="177">
                  <c:v>312.61</c:v>
                </c:pt>
                <c:pt idx="178">
                  <c:v>313.9299999999999</c:v>
                </c:pt>
                <c:pt idx="179">
                  <c:v>312.18</c:v>
                </c:pt>
                <c:pt idx="180">
                  <c:v>311.97</c:v>
                </c:pt>
                <c:pt idx="181">
                  <c:v>313.14</c:v>
                </c:pt>
                <c:pt idx="182">
                  <c:v>312.1600000000001</c:v>
                </c:pt>
                <c:pt idx="183">
                  <c:v>313.36</c:v>
                </c:pt>
                <c:pt idx="184">
                  <c:v>309.69</c:v>
                </c:pt>
                <c:pt idx="185">
                  <c:v>308.87</c:v>
                </c:pt>
                <c:pt idx="186">
                  <c:v>308.7099999999999</c:v>
                </c:pt>
                <c:pt idx="187">
                  <c:v>308.7099999999999</c:v>
                </c:pt>
                <c:pt idx="188">
                  <c:v>309.92</c:v>
                </c:pt>
                <c:pt idx="189">
                  <c:v>308.7099999999999</c:v>
                </c:pt>
                <c:pt idx="190">
                  <c:v>307.7099999999999</c:v>
                </c:pt>
                <c:pt idx="191">
                  <c:v>305.31</c:v>
                </c:pt>
                <c:pt idx="192">
                  <c:v>306.65</c:v>
                </c:pt>
                <c:pt idx="193">
                  <c:v>306.27</c:v>
                </c:pt>
                <c:pt idx="194">
                  <c:v>305.55</c:v>
                </c:pt>
                <c:pt idx="195">
                  <c:v>304.27</c:v>
                </c:pt>
                <c:pt idx="196">
                  <c:v>302.2</c:v>
                </c:pt>
                <c:pt idx="197">
                  <c:v>302.5899999999999</c:v>
                </c:pt>
                <c:pt idx="198">
                  <c:v>304.69</c:v>
                </c:pt>
                <c:pt idx="199">
                  <c:v>305.8399999999999</c:v>
                </c:pt>
                <c:pt idx="200">
                  <c:v>308.5899999999999</c:v>
                </c:pt>
                <c:pt idx="201">
                  <c:v>311.2</c:v>
                </c:pt>
                <c:pt idx="202">
                  <c:v>314.61</c:v>
                </c:pt>
                <c:pt idx="203">
                  <c:v>321.13</c:v>
                </c:pt>
                <c:pt idx="204">
                  <c:v>320.11</c:v>
                </c:pt>
                <c:pt idx="205">
                  <c:v>323.42</c:v>
                </c:pt>
                <c:pt idx="206">
                  <c:v>336.4</c:v>
                </c:pt>
                <c:pt idx="207">
                  <c:v>337.18</c:v>
                </c:pt>
                <c:pt idx="208">
                  <c:v>341.64</c:v>
                </c:pt>
                <c:pt idx="209">
                  <c:v>342.61</c:v>
                </c:pt>
                <c:pt idx="210">
                  <c:v>347.68</c:v>
                </c:pt>
                <c:pt idx="211">
                  <c:v>353.35</c:v>
                </c:pt>
                <c:pt idx="212">
                  <c:v>355.18</c:v>
                </c:pt>
                <c:pt idx="213">
                  <c:v>362.97</c:v>
                </c:pt>
                <c:pt idx="214">
                  <c:v>368.83</c:v>
                </c:pt>
                <c:pt idx="215">
                  <c:v>369.7</c:v>
                </c:pt>
                <c:pt idx="216">
                  <c:v>379.0</c:v>
                </c:pt>
                <c:pt idx="217">
                  <c:v>379.86</c:v>
                </c:pt>
                <c:pt idx="218">
                  <c:v>377.12</c:v>
                </c:pt>
                <c:pt idx="219">
                  <c:v>379.08</c:v>
                </c:pt>
                <c:pt idx="220">
                  <c:v>379.14</c:v>
                </c:pt>
                <c:pt idx="221">
                  <c:v>380.4299999999999</c:v>
                </c:pt>
                <c:pt idx="222">
                  <c:v>380.52</c:v>
                </c:pt>
                <c:pt idx="223">
                  <c:v>386.33</c:v>
                </c:pt>
                <c:pt idx="224">
                  <c:v>389.6</c:v>
                </c:pt>
                <c:pt idx="225">
                  <c:v>390.51</c:v>
                </c:pt>
                <c:pt idx="226">
                  <c:v>387.8</c:v>
                </c:pt>
                <c:pt idx="227">
                  <c:v>385.0</c:v>
                </c:pt>
                <c:pt idx="228">
                  <c:v>380.78</c:v>
                </c:pt>
                <c:pt idx="229">
                  <c:v>381.96</c:v>
                </c:pt>
                <c:pt idx="230">
                  <c:v>379.05</c:v>
                </c:pt>
                <c:pt idx="231">
                  <c:v>382.02</c:v>
                </c:pt>
                <c:pt idx="232">
                  <c:v>383.8</c:v>
                </c:pt>
                <c:pt idx="233">
                  <c:v>389.25</c:v>
                </c:pt>
                <c:pt idx="234">
                  <c:v>384.71</c:v>
                </c:pt>
                <c:pt idx="235">
                  <c:v>387.08</c:v>
                </c:pt>
                <c:pt idx="236">
                  <c:v>384.66</c:v>
                </c:pt>
                <c:pt idx="237">
                  <c:v>393.32</c:v>
                </c:pt>
                <c:pt idx="238">
                  <c:v>394.42</c:v>
                </c:pt>
                <c:pt idx="239">
                  <c:v>390.14</c:v>
                </c:pt>
                <c:pt idx="240">
                  <c:v>397.6</c:v>
                </c:pt>
                <c:pt idx="241">
                  <c:v>398.14</c:v>
                </c:pt>
                <c:pt idx="242">
                  <c:v>398.87</c:v>
                </c:pt>
                <c:pt idx="243">
                  <c:v>404.42</c:v>
                </c:pt>
                <c:pt idx="244">
                  <c:v>401.32</c:v>
                </c:pt>
                <c:pt idx="245">
                  <c:v>415.42</c:v>
                </c:pt>
                <c:pt idx="246">
                  <c:v>416.69</c:v>
                </c:pt>
                <c:pt idx="247">
                  <c:v>416.69</c:v>
                </c:pt>
                <c:pt idx="248">
                  <c:v>415.8</c:v>
                </c:pt>
                <c:pt idx="249">
                  <c:v>421.32</c:v>
                </c:pt>
                <c:pt idx="250">
                  <c:v>420.44</c:v>
                </c:pt>
                <c:pt idx="251">
                  <c:v>421.03</c:v>
                </c:pt>
                <c:pt idx="252">
                  <c:v>421.68</c:v>
                </c:pt>
                <c:pt idx="253">
                  <c:v>440.71</c:v>
                </c:pt>
                <c:pt idx="254">
                  <c:v>440.71</c:v>
                </c:pt>
                <c:pt idx="255">
                  <c:v>440.71</c:v>
                </c:pt>
                <c:pt idx="256">
                  <c:v>440.71</c:v>
                </c:pt>
                <c:pt idx="257">
                  <c:v>440.71</c:v>
                </c:pt>
                <c:pt idx="258">
                  <c:v>435.71</c:v>
                </c:pt>
                <c:pt idx="259">
                  <c:v>433.71</c:v>
                </c:pt>
                <c:pt idx="260">
                  <c:v>416.17</c:v>
                </c:pt>
                <c:pt idx="261">
                  <c:v>423.77</c:v>
                </c:pt>
                <c:pt idx="262">
                  <c:v>426.17</c:v>
                </c:pt>
                <c:pt idx="263">
                  <c:v>426.57</c:v>
                </c:pt>
                <c:pt idx="264">
                  <c:v>422.88</c:v>
                </c:pt>
                <c:pt idx="265">
                  <c:v>422.88</c:v>
                </c:pt>
                <c:pt idx="266">
                  <c:v>427.77</c:v>
                </c:pt>
                <c:pt idx="267">
                  <c:v>426.17</c:v>
                </c:pt>
                <c:pt idx="268">
                  <c:v>419.24</c:v>
                </c:pt>
                <c:pt idx="269">
                  <c:v>415.33</c:v>
                </c:pt>
                <c:pt idx="270">
                  <c:v>411.61</c:v>
                </c:pt>
                <c:pt idx="271">
                  <c:v>405.09</c:v>
                </c:pt>
                <c:pt idx="272">
                  <c:v>405.2</c:v>
                </c:pt>
                <c:pt idx="273">
                  <c:v>405.27</c:v>
                </c:pt>
                <c:pt idx="274">
                  <c:v>410.66</c:v>
                </c:pt>
                <c:pt idx="275">
                  <c:v>411.13</c:v>
                </c:pt>
                <c:pt idx="276">
                  <c:v>413.42</c:v>
                </c:pt>
                <c:pt idx="277">
                  <c:v>413.19</c:v>
                </c:pt>
                <c:pt idx="278">
                  <c:v>414.73</c:v>
                </c:pt>
                <c:pt idx="279">
                  <c:v>410.83</c:v>
                </c:pt>
                <c:pt idx="280">
                  <c:v>413.09</c:v>
                </c:pt>
                <c:pt idx="281">
                  <c:v>410.0</c:v>
                </c:pt>
                <c:pt idx="282">
                  <c:v>409.83</c:v>
                </c:pt>
                <c:pt idx="283">
                  <c:v>410.36</c:v>
                </c:pt>
                <c:pt idx="284">
                  <c:v>403.67</c:v>
                </c:pt>
                <c:pt idx="285">
                  <c:v>404.31</c:v>
                </c:pt>
                <c:pt idx="286">
                  <c:v>402.1</c:v>
                </c:pt>
                <c:pt idx="287">
                  <c:v>399.39</c:v>
                </c:pt>
                <c:pt idx="288">
                  <c:v>397.53</c:v>
                </c:pt>
                <c:pt idx="289">
                  <c:v>389.23</c:v>
                </c:pt>
                <c:pt idx="290">
                  <c:v>392.41</c:v>
                </c:pt>
                <c:pt idx="291">
                  <c:v>395.55</c:v>
                </c:pt>
                <c:pt idx="292">
                  <c:v>398.84</c:v>
                </c:pt>
                <c:pt idx="293">
                  <c:v>400.0</c:v>
                </c:pt>
                <c:pt idx="294">
                  <c:v>407.66</c:v>
                </c:pt>
                <c:pt idx="295">
                  <c:v>409.09</c:v>
                </c:pt>
                <c:pt idx="296">
                  <c:v>408.31</c:v>
                </c:pt>
                <c:pt idx="297">
                  <c:v>408.12</c:v>
                </c:pt>
                <c:pt idx="298">
                  <c:v>409.89</c:v>
                </c:pt>
                <c:pt idx="299">
                  <c:v>411.18</c:v>
                </c:pt>
                <c:pt idx="300">
                  <c:v>410.59</c:v>
                </c:pt>
                <c:pt idx="301">
                  <c:v>410.5</c:v>
                </c:pt>
                <c:pt idx="302">
                  <c:v>409.27</c:v>
                </c:pt>
                <c:pt idx="303">
                  <c:v>410.68</c:v>
                </c:pt>
                <c:pt idx="304">
                  <c:v>411.77</c:v>
                </c:pt>
                <c:pt idx="305">
                  <c:v>412.23</c:v>
                </c:pt>
                <c:pt idx="306">
                  <c:v>413.54</c:v>
                </c:pt>
                <c:pt idx="307">
                  <c:v>415.69</c:v>
                </c:pt>
                <c:pt idx="308">
                  <c:v>416.49</c:v>
                </c:pt>
                <c:pt idx="309">
                  <c:v>417.97</c:v>
                </c:pt>
                <c:pt idx="310">
                  <c:v>419.81</c:v>
                </c:pt>
                <c:pt idx="311">
                  <c:v>423.21</c:v>
                </c:pt>
                <c:pt idx="312">
                  <c:v>422.35</c:v>
                </c:pt>
                <c:pt idx="313">
                  <c:v>423.47</c:v>
                </c:pt>
                <c:pt idx="314">
                  <c:v>417.4</c:v>
                </c:pt>
                <c:pt idx="315">
                  <c:v>417.12</c:v>
                </c:pt>
                <c:pt idx="316">
                  <c:v>413.32</c:v>
                </c:pt>
                <c:pt idx="317">
                  <c:v>414.86</c:v>
                </c:pt>
                <c:pt idx="318">
                  <c:v>411.16</c:v>
                </c:pt>
                <c:pt idx="319">
                  <c:v>413.69</c:v>
                </c:pt>
                <c:pt idx="320">
                  <c:v>412.74</c:v>
                </c:pt>
                <c:pt idx="321">
                  <c:v>412.0</c:v>
                </c:pt>
                <c:pt idx="322">
                  <c:v>413.08</c:v>
                </c:pt>
                <c:pt idx="323">
                  <c:v>414.02</c:v>
                </c:pt>
                <c:pt idx="324">
                  <c:v>410.01</c:v>
                </c:pt>
                <c:pt idx="325">
                  <c:v>410.6</c:v>
                </c:pt>
                <c:pt idx="326">
                  <c:v>408.48</c:v>
                </c:pt>
                <c:pt idx="327">
                  <c:v>405.78</c:v>
                </c:pt>
                <c:pt idx="328">
                  <c:v>408.97</c:v>
                </c:pt>
                <c:pt idx="329">
                  <c:v>403.4</c:v>
                </c:pt>
                <c:pt idx="330">
                  <c:v>410.35</c:v>
                </c:pt>
                <c:pt idx="331">
                  <c:v>407.85</c:v>
                </c:pt>
                <c:pt idx="332">
                  <c:v>405.08</c:v>
                </c:pt>
                <c:pt idx="333">
                  <c:v>405.94</c:v>
                </c:pt>
                <c:pt idx="334">
                  <c:v>407.08</c:v>
                </c:pt>
                <c:pt idx="335">
                  <c:v>401.2</c:v>
                </c:pt>
                <c:pt idx="336">
                  <c:v>403.2</c:v>
                </c:pt>
                <c:pt idx="337">
                  <c:v>403.07</c:v>
                </c:pt>
                <c:pt idx="338">
                  <c:v>402.6</c:v>
                </c:pt>
                <c:pt idx="339">
                  <c:v>401.0</c:v>
                </c:pt>
                <c:pt idx="340">
                  <c:v>405.02</c:v>
                </c:pt>
                <c:pt idx="341">
                  <c:v>398.32</c:v>
                </c:pt>
                <c:pt idx="342">
                  <c:v>400.07</c:v>
                </c:pt>
                <c:pt idx="343">
                  <c:v>393.47</c:v>
                </c:pt>
                <c:pt idx="344">
                  <c:v>395.25</c:v>
                </c:pt>
                <c:pt idx="345">
                  <c:v>391.5</c:v>
                </c:pt>
                <c:pt idx="346">
                  <c:v>389.03</c:v>
                </c:pt>
                <c:pt idx="347">
                  <c:v>388.75</c:v>
                </c:pt>
                <c:pt idx="348">
                  <c:v>385.44</c:v>
                </c:pt>
                <c:pt idx="349">
                  <c:v>383.03</c:v>
                </c:pt>
                <c:pt idx="350">
                  <c:v>381.54</c:v>
                </c:pt>
                <c:pt idx="351">
                  <c:v>374.27</c:v>
                </c:pt>
                <c:pt idx="352">
                  <c:v>376.26</c:v>
                </c:pt>
                <c:pt idx="353">
                  <c:v>366.03</c:v>
                </c:pt>
                <c:pt idx="354">
                  <c:v>371.75</c:v>
                </c:pt>
                <c:pt idx="355">
                  <c:v>358.9</c:v>
                </c:pt>
                <c:pt idx="356">
                  <c:v>368.22</c:v>
                </c:pt>
                <c:pt idx="357">
                  <c:v>365.29</c:v>
                </c:pt>
                <c:pt idx="358">
                  <c:v>356.19</c:v>
                </c:pt>
                <c:pt idx="359">
                  <c:v>363.92</c:v>
                </c:pt>
                <c:pt idx="360">
                  <c:v>354.85</c:v>
                </c:pt>
                <c:pt idx="361">
                  <c:v>370.05</c:v>
                </c:pt>
                <c:pt idx="362">
                  <c:v>362.79</c:v>
                </c:pt>
                <c:pt idx="363">
                  <c:v>362.38</c:v>
                </c:pt>
                <c:pt idx="364">
                  <c:v>368.88</c:v>
                </c:pt>
                <c:pt idx="365">
                  <c:v>363.21</c:v>
                </c:pt>
                <c:pt idx="366">
                  <c:v>365.29</c:v>
                </c:pt>
                <c:pt idx="367">
                  <c:v>371.36</c:v>
                </c:pt>
                <c:pt idx="368">
                  <c:v>368.83</c:v>
                </c:pt>
                <c:pt idx="369">
                  <c:v>369.33</c:v>
                </c:pt>
                <c:pt idx="370">
                  <c:v>369.33</c:v>
                </c:pt>
                <c:pt idx="371">
                  <c:v>369.59</c:v>
                </c:pt>
                <c:pt idx="372">
                  <c:v>370.05</c:v>
                </c:pt>
                <c:pt idx="373">
                  <c:v>368.79</c:v>
                </c:pt>
                <c:pt idx="374">
                  <c:v>366.57</c:v>
                </c:pt>
                <c:pt idx="375">
                  <c:v>366.57</c:v>
                </c:pt>
                <c:pt idx="376">
                  <c:v>364.26</c:v>
                </c:pt>
                <c:pt idx="377">
                  <c:v>365.78</c:v>
                </c:pt>
                <c:pt idx="378">
                  <c:v>365.78</c:v>
                </c:pt>
                <c:pt idx="379">
                  <c:v>363.03</c:v>
                </c:pt>
                <c:pt idx="380">
                  <c:v>363.03</c:v>
                </c:pt>
                <c:pt idx="381">
                  <c:v>363.03</c:v>
                </c:pt>
                <c:pt idx="382">
                  <c:v>363.03</c:v>
                </c:pt>
                <c:pt idx="383">
                  <c:v>362.71</c:v>
                </c:pt>
                <c:pt idx="384">
                  <c:v>362.71</c:v>
                </c:pt>
                <c:pt idx="385">
                  <c:v>359.54</c:v>
                </c:pt>
                <c:pt idx="386">
                  <c:v>352.31</c:v>
                </c:pt>
                <c:pt idx="387">
                  <c:v>355.19</c:v>
                </c:pt>
                <c:pt idx="388">
                  <c:v>356.13</c:v>
                </c:pt>
                <c:pt idx="389">
                  <c:v>352.96</c:v>
                </c:pt>
                <c:pt idx="390">
                  <c:v>353.42</c:v>
                </c:pt>
                <c:pt idx="391">
                  <c:v>351.71</c:v>
                </c:pt>
                <c:pt idx="392">
                  <c:v>351.71</c:v>
                </c:pt>
                <c:pt idx="393">
                  <c:v>351.71</c:v>
                </c:pt>
                <c:pt idx="394">
                  <c:v>350.71</c:v>
                </c:pt>
                <c:pt idx="395">
                  <c:v>350.71</c:v>
                </c:pt>
                <c:pt idx="396">
                  <c:v>348.33</c:v>
                </c:pt>
                <c:pt idx="397">
                  <c:v>340.71</c:v>
                </c:pt>
                <c:pt idx="398">
                  <c:v>338.67</c:v>
                </c:pt>
                <c:pt idx="399">
                  <c:v>337.83</c:v>
                </c:pt>
                <c:pt idx="400">
                  <c:v>335.33</c:v>
                </c:pt>
                <c:pt idx="401">
                  <c:v>333.33</c:v>
                </c:pt>
                <c:pt idx="402">
                  <c:v>330.25</c:v>
                </c:pt>
                <c:pt idx="403">
                  <c:v>324.42</c:v>
                </c:pt>
                <c:pt idx="404">
                  <c:v>322.75</c:v>
                </c:pt>
                <c:pt idx="405">
                  <c:v>316.74</c:v>
                </c:pt>
                <c:pt idx="406">
                  <c:v>314.24</c:v>
                </c:pt>
                <c:pt idx="407">
                  <c:v>316.5299999999999</c:v>
                </c:pt>
                <c:pt idx="408">
                  <c:v>317.94</c:v>
                </c:pt>
                <c:pt idx="409">
                  <c:v>304.69</c:v>
                </c:pt>
                <c:pt idx="410">
                  <c:v>319.74</c:v>
                </c:pt>
                <c:pt idx="411">
                  <c:v>321.74</c:v>
                </c:pt>
                <c:pt idx="412">
                  <c:v>326.74</c:v>
                </c:pt>
                <c:pt idx="413">
                  <c:v>331.0</c:v>
                </c:pt>
                <c:pt idx="414">
                  <c:v>331.75</c:v>
                </c:pt>
                <c:pt idx="415">
                  <c:v>336.63</c:v>
                </c:pt>
                <c:pt idx="416">
                  <c:v>344.38</c:v>
                </c:pt>
                <c:pt idx="417">
                  <c:v>349.04</c:v>
                </c:pt>
                <c:pt idx="418">
                  <c:v>357.13</c:v>
                </c:pt>
                <c:pt idx="419">
                  <c:v>359.71</c:v>
                </c:pt>
                <c:pt idx="420">
                  <c:v>360.54</c:v>
                </c:pt>
                <c:pt idx="421">
                  <c:v>362.08</c:v>
                </c:pt>
                <c:pt idx="422">
                  <c:v>364.54</c:v>
                </c:pt>
                <c:pt idx="423">
                  <c:v>357.92</c:v>
                </c:pt>
                <c:pt idx="424">
                  <c:v>339.27</c:v>
                </c:pt>
                <c:pt idx="425">
                  <c:v>337.44</c:v>
                </c:pt>
                <c:pt idx="426">
                  <c:v>356.46</c:v>
                </c:pt>
                <c:pt idx="427">
                  <c:v>336.19</c:v>
                </c:pt>
                <c:pt idx="428">
                  <c:v>351.08</c:v>
                </c:pt>
                <c:pt idx="429">
                  <c:v>350.83</c:v>
                </c:pt>
                <c:pt idx="430">
                  <c:v>351.25</c:v>
                </c:pt>
                <c:pt idx="431">
                  <c:v>347.45</c:v>
                </c:pt>
                <c:pt idx="432">
                  <c:v>355.45</c:v>
                </c:pt>
                <c:pt idx="433">
                  <c:v>343.83</c:v>
                </c:pt>
                <c:pt idx="434">
                  <c:v>350.88</c:v>
                </c:pt>
                <c:pt idx="435">
                  <c:v>353.88</c:v>
                </c:pt>
                <c:pt idx="436">
                  <c:v>351.46</c:v>
                </c:pt>
                <c:pt idx="437">
                  <c:v>360.23</c:v>
                </c:pt>
                <c:pt idx="438">
                  <c:v>353.29</c:v>
                </c:pt>
                <c:pt idx="439">
                  <c:v>354.81</c:v>
                </c:pt>
                <c:pt idx="440">
                  <c:v>353.21</c:v>
                </c:pt>
                <c:pt idx="441">
                  <c:v>350.79</c:v>
                </c:pt>
                <c:pt idx="442">
                  <c:v>328.06</c:v>
                </c:pt>
                <c:pt idx="443">
                  <c:v>347.71</c:v>
                </c:pt>
                <c:pt idx="444">
                  <c:v>347.29</c:v>
                </c:pt>
                <c:pt idx="445">
                  <c:v>347.21</c:v>
                </c:pt>
                <c:pt idx="446">
                  <c:v>343.67</c:v>
                </c:pt>
                <c:pt idx="447">
                  <c:v>335.18</c:v>
                </c:pt>
                <c:pt idx="448">
                  <c:v>334.5</c:v>
                </c:pt>
                <c:pt idx="449">
                  <c:v>332.67</c:v>
                </c:pt>
                <c:pt idx="450">
                  <c:v>333.25</c:v>
                </c:pt>
                <c:pt idx="451">
                  <c:v>332.75</c:v>
                </c:pt>
                <c:pt idx="452">
                  <c:v>334.08</c:v>
                </c:pt>
                <c:pt idx="453">
                  <c:v>331.17</c:v>
                </c:pt>
                <c:pt idx="454">
                  <c:v>329.31</c:v>
                </c:pt>
                <c:pt idx="455">
                  <c:v>319.62</c:v>
                </c:pt>
                <c:pt idx="456">
                  <c:v>319.12</c:v>
                </c:pt>
                <c:pt idx="457">
                  <c:v>318.3999999999999</c:v>
                </c:pt>
                <c:pt idx="458">
                  <c:v>321.42</c:v>
                </c:pt>
                <c:pt idx="459">
                  <c:v>313.3999999999999</c:v>
                </c:pt>
                <c:pt idx="460">
                  <c:v>315.56</c:v>
                </c:pt>
                <c:pt idx="461">
                  <c:v>329.21</c:v>
                </c:pt>
                <c:pt idx="462">
                  <c:v>329.2</c:v>
                </c:pt>
                <c:pt idx="463">
                  <c:v>322.3999999999999</c:v>
                </c:pt>
                <c:pt idx="464">
                  <c:v>328.13</c:v>
                </c:pt>
                <c:pt idx="465">
                  <c:v>327.08</c:v>
                </c:pt>
                <c:pt idx="466">
                  <c:v>327.54</c:v>
                </c:pt>
                <c:pt idx="467">
                  <c:v>327.96</c:v>
                </c:pt>
                <c:pt idx="468">
                  <c:v>331.57</c:v>
                </c:pt>
                <c:pt idx="469">
                  <c:v>331.73</c:v>
                </c:pt>
                <c:pt idx="470">
                  <c:v>331.88</c:v>
                </c:pt>
                <c:pt idx="471">
                  <c:v>331.5</c:v>
                </c:pt>
                <c:pt idx="472">
                  <c:v>328.73</c:v>
                </c:pt>
                <c:pt idx="473">
                  <c:v>329.19</c:v>
                </c:pt>
                <c:pt idx="474">
                  <c:v>327.88</c:v>
                </c:pt>
                <c:pt idx="475">
                  <c:v>327.92</c:v>
                </c:pt>
                <c:pt idx="476">
                  <c:v>327.47</c:v>
                </c:pt>
                <c:pt idx="477">
                  <c:v>314.63</c:v>
                </c:pt>
                <c:pt idx="478">
                  <c:v>324.8999999999999</c:v>
                </c:pt>
                <c:pt idx="479">
                  <c:v>323.72</c:v>
                </c:pt>
                <c:pt idx="480">
                  <c:v>320.14</c:v>
                </c:pt>
                <c:pt idx="481">
                  <c:v>317.22</c:v>
                </c:pt>
                <c:pt idx="482">
                  <c:v>315.15</c:v>
                </c:pt>
                <c:pt idx="483">
                  <c:v>319.06</c:v>
                </c:pt>
                <c:pt idx="484">
                  <c:v>327.07</c:v>
                </c:pt>
                <c:pt idx="485">
                  <c:v>329.13</c:v>
                </c:pt>
                <c:pt idx="486">
                  <c:v>327.77</c:v>
                </c:pt>
                <c:pt idx="487">
                  <c:v>327.89</c:v>
                </c:pt>
                <c:pt idx="488">
                  <c:v>331.12</c:v>
                </c:pt>
                <c:pt idx="489">
                  <c:v>331.24</c:v>
                </c:pt>
                <c:pt idx="490">
                  <c:v>331.85</c:v>
                </c:pt>
                <c:pt idx="491">
                  <c:v>334.15</c:v>
                </c:pt>
                <c:pt idx="492">
                  <c:v>334.99</c:v>
                </c:pt>
                <c:pt idx="493">
                  <c:v>334.32</c:v>
                </c:pt>
                <c:pt idx="494">
                  <c:v>340.19</c:v>
                </c:pt>
                <c:pt idx="495">
                  <c:v>340.07</c:v>
                </c:pt>
                <c:pt idx="496">
                  <c:v>340.24</c:v>
                </c:pt>
                <c:pt idx="497">
                  <c:v>342.07</c:v>
                </c:pt>
                <c:pt idx="498">
                  <c:v>344.78</c:v>
                </c:pt>
                <c:pt idx="499">
                  <c:v>344.24</c:v>
                </c:pt>
                <c:pt idx="500">
                  <c:v>344.33</c:v>
                </c:pt>
                <c:pt idx="501">
                  <c:v>344.24</c:v>
                </c:pt>
                <c:pt idx="502">
                  <c:v>343.4</c:v>
                </c:pt>
                <c:pt idx="503">
                  <c:v>343.4</c:v>
                </c:pt>
                <c:pt idx="504">
                  <c:v>344.49</c:v>
                </c:pt>
                <c:pt idx="505">
                  <c:v>347.75</c:v>
                </c:pt>
                <c:pt idx="506">
                  <c:v>345.49</c:v>
                </c:pt>
                <c:pt idx="507">
                  <c:v>338.57</c:v>
                </c:pt>
                <c:pt idx="508">
                  <c:v>346.67</c:v>
                </c:pt>
                <c:pt idx="509">
                  <c:v>344.73</c:v>
                </c:pt>
                <c:pt idx="510">
                  <c:v>341.72</c:v>
                </c:pt>
                <c:pt idx="511">
                  <c:v>339.88</c:v>
                </c:pt>
                <c:pt idx="512">
                  <c:v>339.17</c:v>
                </c:pt>
                <c:pt idx="513">
                  <c:v>340.3</c:v>
                </c:pt>
                <c:pt idx="514">
                  <c:v>339.74</c:v>
                </c:pt>
                <c:pt idx="515">
                  <c:v>334.76</c:v>
                </c:pt>
                <c:pt idx="516">
                  <c:v>334.29</c:v>
                </c:pt>
                <c:pt idx="517">
                  <c:v>335.63</c:v>
                </c:pt>
                <c:pt idx="518">
                  <c:v>334.03</c:v>
                </c:pt>
                <c:pt idx="519">
                  <c:v>331.74</c:v>
                </c:pt>
                <c:pt idx="520">
                  <c:v>330.29</c:v>
                </c:pt>
                <c:pt idx="521">
                  <c:v>332.74</c:v>
                </c:pt>
                <c:pt idx="522">
                  <c:v>332.91</c:v>
                </c:pt>
                <c:pt idx="523">
                  <c:v>330.45</c:v>
                </c:pt>
                <c:pt idx="524">
                  <c:v>323.7799999999999</c:v>
                </c:pt>
                <c:pt idx="525">
                  <c:v>325.32</c:v>
                </c:pt>
                <c:pt idx="526">
                  <c:v>322.18</c:v>
                </c:pt>
                <c:pt idx="527">
                  <c:v>319.36</c:v>
                </c:pt>
                <c:pt idx="528">
                  <c:v>319.23</c:v>
                </c:pt>
                <c:pt idx="529">
                  <c:v>320.17</c:v>
                </c:pt>
                <c:pt idx="530">
                  <c:v>318.06</c:v>
                </c:pt>
                <c:pt idx="531">
                  <c:v>317.56</c:v>
                </c:pt>
                <c:pt idx="532">
                  <c:v>315.97</c:v>
                </c:pt>
                <c:pt idx="533">
                  <c:v>320.63</c:v>
                </c:pt>
                <c:pt idx="534">
                  <c:v>320.45</c:v>
                </c:pt>
                <c:pt idx="535">
                  <c:v>318.47</c:v>
                </c:pt>
                <c:pt idx="536">
                  <c:v>318.6</c:v>
                </c:pt>
                <c:pt idx="537">
                  <c:v>320.5899999999999</c:v>
                </c:pt>
                <c:pt idx="538">
                  <c:v>323.4599999999999</c:v>
                </c:pt>
                <c:pt idx="539">
                  <c:v>321.54</c:v>
                </c:pt>
                <c:pt idx="540">
                  <c:v>321.48</c:v>
                </c:pt>
                <c:pt idx="541">
                  <c:v>321.38</c:v>
                </c:pt>
                <c:pt idx="542">
                  <c:v>320.0299999999999</c:v>
                </c:pt>
                <c:pt idx="543">
                  <c:v>322.35</c:v>
                </c:pt>
                <c:pt idx="544">
                  <c:v>322.29</c:v>
                </c:pt>
                <c:pt idx="545">
                  <c:v>322.29</c:v>
                </c:pt>
                <c:pt idx="546">
                  <c:v>321.36</c:v>
                </c:pt>
                <c:pt idx="547">
                  <c:v>321.67</c:v>
                </c:pt>
                <c:pt idx="548">
                  <c:v>322.35</c:v>
                </c:pt>
                <c:pt idx="549">
                  <c:v>321.49</c:v>
                </c:pt>
                <c:pt idx="550">
                  <c:v>323.07</c:v>
                </c:pt>
                <c:pt idx="551">
                  <c:v>324.26</c:v>
                </c:pt>
                <c:pt idx="552">
                  <c:v>324.68</c:v>
                </c:pt>
                <c:pt idx="553">
                  <c:v>325.11</c:v>
                </c:pt>
                <c:pt idx="554">
                  <c:v>326.45</c:v>
                </c:pt>
                <c:pt idx="555">
                  <c:v>327.5299999999999</c:v>
                </c:pt>
                <c:pt idx="556">
                  <c:v>328.38</c:v>
                </c:pt>
                <c:pt idx="557">
                  <c:v>331.23</c:v>
                </c:pt>
                <c:pt idx="558">
                  <c:v>333.9299999999999</c:v>
                </c:pt>
                <c:pt idx="559">
                  <c:v>334.78</c:v>
                </c:pt>
                <c:pt idx="560">
                  <c:v>334.63</c:v>
                </c:pt>
                <c:pt idx="561">
                  <c:v>335.66</c:v>
                </c:pt>
                <c:pt idx="562">
                  <c:v>340.8</c:v>
                </c:pt>
                <c:pt idx="563">
                  <c:v>340.71</c:v>
                </c:pt>
                <c:pt idx="564">
                  <c:v>341.09</c:v>
                </c:pt>
                <c:pt idx="565">
                  <c:v>341.53</c:v>
                </c:pt>
                <c:pt idx="566">
                  <c:v>340.08</c:v>
                </c:pt>
                <c:pt idx="567">
                  <c:v>339.78</c:v>
                </c:pt>
                <c:pt idx="568">
                  <c:v>340.01</c:v>
                </c:pt>
                <c:pt idx="569">
                  <c:v>341.08</c:v>
                </c:pt>
                <c:pt idx="570">
                  <c:v>340.41</c:v>
                </c:pt>
                <c:pt idx="571">
                  <c:v>341.4299999999999</c:v>
                </c:pt>
                <c:pt idx="572">
                  <c:v>341.52</c:v>
                </c:pt>
                <c:pt idx="573">
                  <c:v>341.88</c:v>
                </c:pt>
                <c:pt idx="574">
                  <c:v>340.8</c:v>
                </c:pt>
                <c:pt idx="575">
                  <c:v>344.63</c:v>
                </c:pt>
                <c:pt idx="576">
                  <c:v>346.36</c:v>
                </c:pt>
                <c:pt idx="577">
                  <c:v>346.77</c:v>
                </c:pt>
                <c:pt idx="578">
                  <c:v>351.07</c:v>
                </c:pt>
                <c:pt idx="579">
                  <c:v>352.26</c:v>
                </c:pt>
                <c:pt idx="580">
                  <c:v>351.38</c:v>
                </c:pt>
                <c:pt idx="581">
                  <c:v>351.21</c:v>
                </c:pt>
                <c:pt idx="582">
                  <c:v>348.3</c:v>
                </c:pt>
                <c:pt idx="583">
                  <c:v>343.95</c:v>
                </c:pt>
                <c:pt idx="584">
                  <c:v>347.42</c:v>
                </c:pt>
                <c:pt idx="585">
                  <c:v>348.18</c:v>
                </c:pt>
                <c:pt idx="586">
                  <c:v>351.45</c:v>
                </c:pt>
                <c:pt idx="587">
                  <c:v>356.49</c:v>
                </c:pt>
                <c:pt idx="588">
                  <c:v>356.46</c:v>
                </c:pt>
                <c:pt idx="589">
                  <c:v>357.92</c:v>
                </c:pt>
                <c:pt idx="590">
                  <c:v>356.3</c:v>
                </c:pt>
                <c:pt idx="591">
                  <c:v>352.01</c:v>
                </c:pt>
                <c:pt idx="592">
                  <c:v>351.23</c:v>
                </c:pt>
                <c:pt idx="593">
                  <c:v>348.0</c:v>
                </c:pt>
                <c:pt idx="594">
                  <c:v>344.11</c:v>
                </c:pt>
                <c:pt idx="595">
                  <c:v>349.26</c:v>
                </c:pt>
                <c:pt idx="596">
                  <c:v>347.76</c:v>
                </c:pt>
                <c:pt idx="597">
                  <c:v>348.94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DF-47A9-A183-F3686ACD07F4}"/>
            </c:ext>
          </c:extLst>
        </c:ser>
        <c:ser>
          <c:idx val="1"/>
          <c:order val="1"/>
          <c:tx>
            <c:strRef>
              <c:f>'Gee Kwi pricing'!$C$1</c:f>
              <c:strCache>
                <c:ptCount val="1"/>
                <c:pt idx="0">
                  <c:v>Geelong BAR1</c:v>
                </c:pt>
              </c:strCache>
            </c:strRef>
          </c:tx>
          <c:spPr>
            <a:ln w="28575" cap="rnd">
              <a:solidFill>
                <a:srgbClr val="FFD32F"/>
              </a:solidFill>
              <a:round/>
            </a:ln>
            <a:effectLst/>
          </c:spPr>
          <c:marker>
            <c:symbol val="none"/>
          </c:marker>
          <c:cat>
            <c:numRef>
              <c:f>'Gee Kwi pricing'!$A$2:$A$599</c:f>
              <c:numCache>
                <c:formatCode>m/d/yyyy</c:formatCode>
                <c:ptCount val="598"/>
                <c:pt idx="0">
                  <c:v>43010.0</c:v>
                </c:pt>
                <c:pt idx="1">
                  <c:v>43011.0</c:v>
                </c:pt>
                <c:pt idx="2">
                  <c:v>43012.0</c:v>
                </c:pt>
                <c:pt idx="3">
                  <c:v>43013.0</c:v>
                </c:pt>
                <c:pt idx="4">
                  <c:v>43014.0</c:v>
                </c:pt>
                <c:pt idx="5">
                  <c:v>43017.0</c:v>
                </c:pt>
                <c:pt idx="6">
                  <c:v>43018.0</c:v>
                </c:pt>
                <c:pt idx="7">
                  <c:v>43019.0</c:v>
                </c:pt>
                <c:pt idx="8">
                  <c:v>43020.0</c:v>
                </c:pt>
                <c:pt idx="9">
                  <c:v>43021.0</c:v>
                </c:pt>
                <c:pt idx="10">
                  <c:v>43024.0</c:v>
                </c:pt>
                <c:pt idx="11">
                  <c:v>43025.0</c:v>
                </c:pt>
                <c:pt idx="12">
                  <c:v>43026.0</c:v>
                </c:pt>
                <c:pt idx="13">
                  <c:v>43027.0</c:v>
                </c:pt>
                <c:pt idx="14">
                  <c:v>43028.0</c:v>
                </c:pt>
                <c:pt idx="15">
                  <c:v>43031.0</c:v>
                </c:pt>
                <c:pt idx="16">
                  <c:v>43032.0</c:v>
                </c:pt>
                <c:pt idx="17">
                  <c:v>43033.0</c:v>
                </c:pt>
                <c:pt idx="18">
                  <c:v>43034.0</c:v>
                </c:pt>
                <c:pt idx="19">
                  <c:v>43035.0</c:v>
                </c:pt>
                <c:pt idx="20">
                  <c:v>43038.0</c:v>
                </c:pt>
                <c:pt idx="21">
                  <c:v>43039.0</c:v>
                </c:pt>
                <c:pt idx="22">
                  <c:v>43040.0</c:v>
                </c:pt>
                <c:pt idx="23">
                  <c:v>43041.0</c:v>
                </c:pt>
                <c:pt idx="24">
                  <c:v>43042.0</c:v>
                </c:pt>
                <c:pt idx="25">
                  <c:v>43045.0</c:v>
                </c:pt>
                <c:pt idx="26">
                  <c:v>43046.0</c:v>
                </c:pt>
                <c:pt idx="27">
                  <c:v>43047.0</c:v>
                </c:pt>
                <c:pt idx="28">
                  <c:v>43048.0</c:v>
                </c:pt>
                <c:pt idx="29">
                  <c:v>43049.0</c:v>
                </c:pt>
                <c:pt idx="30">
                  <c:v>43052.0</c:v>
                </c:pt>
                <c:pt idx="31">
                  <c:v>43053.0</c:v>
                </c:pt>
                <c:pt idx="32">
                  <c:v>43054.0</c:v>
                </c:pt>
                <c:pt idx="33">
                  <c:v>43055.0</c:v>
                </c:pt>
                <c:pt idx="34">
                  <c:v>43056.0</c:v>
                </c:pt>
                <c:pt idx="35">
                  <c:v>43059.0</c:v>
                </c:pt>
                <c:pt idx="36">
                  <c:v>43060.0</c:v>
                </c:pt>
                <c:pt idx="37">
                  <c:v>43061.0</c:v>
                </c:pt>
                <c:pt idx="38">
                  <c:v>43062.0</c:v>
                </c:pt>
                <c:pt idx="39">
                  <c:v>43063.0</c:v>
                </c:pt>
                <c:pt idx="40">
                  <c:v>43066.0</c:v>
                </c:pt>
                <c:pt idx="41">
                  <c:v>43067.0</c:v>
                </c:pt>
                <c:pt idx="42">
                  <c:v>43068.0</c:v>
                </c:pt>
                <c:pt idx="43">
                  <c:v>43069.0</c:v>
                </c:pt>
                <c:pt idx="44">
                  <c:v>43070.0</c:v>
                </c:pt>
                <c:pt idx="45">
                  <c:v>43073.0</c:v>
                </c:pt>
                <c:pt idx="46">
                  <c:v>43074.0</c:v>
                </c:pt>
                <c:pt idx="47">
                  <c:v>43075.0</c:v>
                </c:pt>
                <c:pt idx="48">
                  <c:v>43076.0</c:v>
                </c:pt>
                <c:pt idx="49">
                  <c:v>43077.0</c:v>
                </c:pt>
                <c:pt idx="50">
                  <c:v>43080.0</c:v>
                </c:pt>
                <c:pt idx="51">
                  <c:v>43081.0</c:v>
                </c:pt>
                <c:pt idx="52">
                  <c:v>43082.0</c:v>
                </c:pt>
                <c:pt idx="53">
                  <c:v>43083.0</c:v>
                </c:pt>
                <c:pt idx="54">
                  <c:v>43084.0</c:v>
                </c:pt>
                <c:pt idx="55">
                  <c:v>43087.0</c:v>
                </c:pt>
                <c:pt idx="56">
                  <c:v>43088.0</c:v>
                </c:pt>
                <c:pt idx="57">
                  <c:v>43089.0</c:v>
                </c:pt>
                <c:pt idx="58">
                  <c:v>43090.0</c:v>
                </c:pt>
                <c:pt idx="59">
                  <c:v>43091.0</c:v>
                </c:pt>
                <c:pt idx="60">
                  <c:v>43096.0</c:v>
                </c:pt>
                <c:pt idx="61">
                  <c:v>43097.0</c:v>
                </c:pt>
                <c:pt idx="62">
                  <c:v>43098.0</c:v>
                </c:pt>
                <c:pt idx="63">
                  <c:v>43102.0</c:v>
                </c:pt>
                <c:pt idx="64">
                  <c:v>43103.0</c:v>
                </c:pt>
                <c:pt idx="65">
                  <c:v>43104.0</c:v>
                </c:pt>
                <c:pt idx="66">
                  <c:v>43105.0</c:v>
                </c:pt>
                <c:pt idx="67">
                  <c:v>43108.0</c:v>
                </c:pt>
                <c:pt idx="68">
                  <c:v>43109.0</c:v>
                </c:pt>
                <c:pt idx="69">
                  <c:v>43110.0</c:v>
                </c:pt>
                <c:pt idx="70">
                  <c:v>43111.0</c:v>
                </c:pt>
                <c:pt idx="71">
                  <c:v>43112.0</c:v>
                </c:pt>
                <c:pt idx="72">
                  <c:v>43115.0</c:v>
                </c:pt>
                <c:pt idx="73">
                  <c:v>43116.0</c:v>
                </c:pt>
                <c:pt idx="74">
                  <c:v>43117.0</c:v>
                </c:pt>
                <c:pt idx="75">
                  <c:v>43118.0</c:v>
                </c:pt>
                <c:pt idx="76">
                  <c:v>43119.0</c:v>
                </c:pt>
                <c:pt idx="77">
                  <c:v>43122.0</c:v>
                </c:pt>
                <c:pt idx="78">
                  <c:v>43123.0</c:v>
                </c:pt>
                <c:pt idx="79">
                  <c:v>43124.0</c:v>
                </c:pt>
                <c:pt idx="80">
                  <c:v>43125.0</c:v>
                </c:pt>
                <c:pt idx="81">
                  <c:v>43129.0</c:v>
                </c:pt>
                <c:pt idx="82">
                  <c:v>43130.0</c:v>
                </c:pt>
                <c:pt idx="83">
                  <c:v>43131.0</c:v>
                </c:pt>
                <c:pt idx="84">
                  <c:v>43132.0</c:v>
                </c:pt>
                <c:pt idx="85">
                  <c:v>43133.0</c:v>
                </c:pt>
                <c:pt idx="86">
                  <c:v>43136.0</c:v>
                </c:pt>
                <c:pt idx="87">
                  <c:v>43137.0</c:v>
                </c:pt>
                <c:pt idx="88">
                  <c:v>43138.0</c:v>
                </c:pt>
                <c:pt idx="89">
                  <c:v>43139.0</c:v>
                </c:pt>
                <c:pt idx="90">
                  <c:v>43140.0</c:v>
                </c:pt>
                <c:pt idx="91">
                  <c:v>43143.0</c:v>
                </c:pt>
                <c:pt idx="92">
                  <c:v>43144.0</c:v>
                </c:pt>
                <c:pt idx="93">
                  <c:v>43145.0</c:v>
                </c:pt>
                <c:pt idx="94">
                  <c:v>43146.0</c:v>
                </c:pt>
                <c:pt idx="95">
                  <c:v>43147.0</c:v>
                </c:pt>
                <c:pt idx="96">
                  <c:v>43150.0</c:v>
                </c:pt>
                <c:pt idx="97">
                  <c:v>43151.0</c:v>
                </c:pt>
                <c:pt idx="98">
                  <c:v>43152.0</c:v>
                </c:pt>
                <c:pt idx="99">
                  <c:v>43153.0</c:v>
                </c:pt>
                <c:pt idx="100">
                  <c:v>43154.0</c:v>
                </c:pt>
                <c:pt idx="101">
                  <c:v>43157.0</c:v>
                </c:pt>
                <c:pt idx="102">
                  <c:v>43158.0</c:v>
                </c:pt>
                <c:pt idx="103">
                  <c:v>43159.0</c:v>
                </c:pt>
                <c:pt idx="104">
                  <c:v>43160.0</c:v>
                </c:pt>
                <c:pt idx="105">
                  <c:v>43161.0</c:v>
                </c:pt>
                <c:pt idx="106">
                  <c:v>43164.0</c:v>
                </c:pt>
                <c:pt idx="107">
                  <c:v>43165.0</c:v>
                </c:pt>
                <c:pt idx="108">
                  <c:v>43166.0</c:v>
                </c:pt>
                <c:pt idx="109">
                  <c:v>43167.0</c:v>
                </c:pt>
                <c:pt idx="110">
                  <c:v>43168.0</c:v>
                </c:pt>
                <c:pt idx="111">
                  <c:v>43171.0</c:v>
                </c:pt>
                <c:pt idx="112">
                  <c:v>43172.0</c:v>
                </c:pt>
                <c:pt idx="113">
                  <c:v>43173.0</c:v>
                </c:pt>
                <c:pt idx="114">
                  <c:v>43174.0</c:v>
                </c:pt>
                <c:pt idx="115">
                  <c:v>43175.0</c:v>
                </c:pt>
                <c:pt idx="116">
                  <c:v>43178.0</c:v>
                </c:pt>
                <c:pt idx="117">
                  <c:v>43179.0</c:v>
                </c:pt>
                <c:pt idx="118">
                  <c:v>43180.0</c:v>
                </c:pt>
                <c:pt idx="119">
                  <c:v>43181.0</c:v>
                </c:pt>
                <c:pt idx="120">
                  <c:v>43182.0</c:v>
                </c:pt>
                <c:pt idx="121">
                  <c:v>43185.0</c:v>
                </c:pt>
                <c:pt idx="122">
                  <c:v>43186.0</c:v>
                </c:pt>
                <c:pt idx="123">
                  <c:v>43187.0</c:v>
                </c:pt>
                <c:pt idx="124">
                  <c:v>43188.0</c:v>
                </c:pt>
                <c:pt idx="125">
                  <c:v>43193.0</c:v>
                </c:pt>
                <c:pt idx="126">
                  <c:v>43194.0</c:v>
                </c:pt>
                <c:pt idx="127">
                  <c:v>43195.0</c:v>
                </c:pt>
                <c:pt idx="128">
                  <c:v>43196.0</c:v>
                </c:pt>
                <c:pt idx="129">
                  <c:v>43199.0</c:v>
                </c:pt>
                <c:pt idx="130">
                  <c:v>43200.0</c:v>
                </c:pt>
                <c:pt idx="131">
                  <c:v>43201.0</c:v>
                </c:pt>
                <c:pt idx="132">
                  <c:v>43202.0</c:v>
                </c:pt>
                <c:pt idx="133">
                  <c:v>43203.0</c:v>
                </c:pt>
                <c:pt idx="134">
                  <c:v>43206.0</c:v>
                </c:pt>
                <c:pt idx="135">
                  <c:v>43207.0</c:v>
                </c:pt>
                <c:pt idx="136">
                  <c:v>43208.0</c:v>
                </c:pt>
                <c:pt idx="137">
                  <c:v>43209.0</c:v>
                </c:pt>
                <c:pt idx="138">
                  <c:v>43210.0</c:v>
                </c:pt>
                <c:pt idx="139">
                  <c:v>43213.0</c:v>
                </c:pt>
                <c:pt idx="140">
                  <c:v>43214.0</c:v>
                </c:pt>
                <c:pt idx="141">
                  <c:v>43216.0</c:v>
                </c:pt>
                <c:pt idx="142">
                  <c:v>43217.0</c:v>
                </c:pt>
                <c:pt idx="143">
                  <c:v>43220.0</c:v>
                </c:pt>
                <c:pt idx="144">
                  <c:v>43221.0</c:v>
                </c:pt>
                <c:pt idx="145">
                  <c:v>43222.0</c:v>
                </c:pt>
                <c:pt idx="146">
                  <c:v>43223.0</c:v>
                </c:pt>
                <c:pt idx="147">
                  <c:v>43224.0</c:v>
                </c:pt>
                <c:pt idx="148">
                  <c:v>43227.0</c:v>
                </c:pt>
                <c:pt idx="149">
                  <c:v>43228.0</c:v>
                </c:pt>
                <c:pt idx="150">
                  <c:v>43229.0</c:v>
                </c:pt>
                <c:pt idx="151">
                  <c:v>43230.0</c:v>
                </c:pt>
                <c:pt idx="152">
                  <c:v>43231.0</c:v>
                </c:pt>
                <c:pt idx="153">
                  <c:v>43234.0</c:v>
                </c:pt>
                <c:pt idx="154">
                  <c:v>43235.0</c:v>
                </c:pt>
                <c:pt idx="155">
                  <c:v>43236.0</c:v>
                </c:pt>
                <c:pt idx="156">
                  <c:v>43237.0</c:v>
                </c:pt>
                <c:pt idx="157">
                  <c:v>43238.0</c:v>
                </c:pt>
                <c:pt idx="158">
                  <c:v>43241.0</c:v>
                </c:pt>
                <c:pt idx="159">
                  <c:v>43242.0</c:v>
                </c:pt>
                <c:pt idx="160">
                  <c:v>43243.0</c:v>
                </c:pt>
                <c:pt idx="161">
                  <c:v>43244.0</c:v>
                </c:pt>
                <c:pt idx="162">
                  <c:v>43245.0</c:v>
                </c:pt>
                <c:pt idx="163">
                  <c:v>43248.0</c:v>
                </c:pt>
                <c:pt idx="164">
                  <c:v>43249.0</c:v>
                </c:pt>
                <c:pt idx="165">
                  <c:v>43250.0</c:v>
                </c:pt>
                <c:pt idx="166">
                  <c:v>43251.0</c:v>
                </c:pt>
                <c:pt idx="167">
                  <c:v>43252.0</c:v>
                </c:pt>
                <c:pt idx="168">
                  <c:v>43255.0</c:v>
                </c:pt>
                <c:pt idx="169">
                  <c:v>43256.0</c:v>
                </c:pt>
                <c:pt idx="170">
                  <c:v>43257.0</c:v>
                </c:pt>
                <c:pt idx="171">
                  <c:v>43258.0</c:v>
                </c:pt>
                <c:pt idx="172">
                  <c:v>43259.0</c:v>
                </c:pt>
                <c:pt idx="173">
                  <c:v>43262.0</c:v>
                </c:pt>
                <c:pt idx="174">
                  <c:v>43263.0</c:v>
                </c:pt>
                <c:pt idx="175">
                  <c:v>43264.0</c:v>
                </c:pt>
                <c:pt idx="176">
                  <c:v>43265.0</c:v>
                </c:pt>
                <c:pt idx="177">
                  <c:v>43266.0</c:v>
                </c:pt>
                <c:pt idx="178">
                  <c:v>43269.0</c:v>
                </c:pt>
                <c:pt idx="179">
                  <c:v>43270.0</c:v>
                </c:pt>
                <c:pt idx="180">
                  <c:v>43271.0</c:v>
                </c:pt>
                <c:pt idx="181">
                  <c:v>43272.0</c:v>
                </c:pt>
                <c:pt idx="182">
                  <c:v>43273.0</c:v>
                </c:pt>
                <c:pt idx="183">
                  <c:v>43276.0</c:v>
                </c:pt>
                <c:pt idx="184">
                  <c:v>43277.0</c:v>
                </c:pt>
                <c:pt idx="185">
                  <c:v>43278.0</c:v>
                </c:pt>
                <c:pt idx="186">
                  <c:v>43279.0</c:v>
                </c:pt>
                <c:pt idx="187">
                  <c:v>43280.0</c:v>
                </c:pt>
                <c:pt idx="188">
                  <c:v>43283.0</c:v>
                </c:pt>
                <c:pt idx="189">
                  <c:v>43284.0</c:v>
                </c:pt>
                <c:pt idx="190">
                  <c:v>43285.0</c:v>
                </c:pt>
                <c:pt idx="191">
                  <c:v>43286.0</c:v>
                </c:pt>
                <c:pt idx="192">
                  <c:v>43287.0</c:v>
                </c:pt>
                <c:pt idx="193">
                  <c:v>43290.0</c:v>
                </c:pt>
                <c:pt idx="194">
                  <c:v>43291.0</c:v>
                </c:pt>
                <c:pt idx="195">
                  <c:v>43292.0</c:v>
                </c:pt>
                <c:pt idx="196">
                  <c:v>43293.0</c:v>
                </c:pt>
                <c:pt idx="197">
                  <c:v>43294.0</c:v>
                </c:pt>
                <c:pt idx="198">
                  <c:v>43297.0</c:v>
                </c:pt>
                <c:pt idx="199">
                  <c:v>43298.0</c:v>
                </c:pt>
                <c:pt idx="200">
                  <c:v>43299.0</c:v>
                </c:pt>
                <c:pt idx="201">
                  <c:v>43300.0</c:v>
                </c:pt>
                <c:pt idx="202">
                  <c:v>43301.0</c:v>
                </c:pt>
                <c:pt idx="203">
                  <c:v>43304.0</c:v>
                </c:pt>
                <c:pt idx="204">
                  <c:v>43305.0</c:v>
                </c:pt>
                <c:pt idx="205">
                  <c:v>43306.0</c:v>
                </c:pt>
                <c:pt idx="206">
                  <c:v>43307.0</c:v>
                </c:pt>
                <c:pt idx="207">
                  <c:v>43308.0</c:v>
                </c:pt>
                <c:pt idx="208">
                  <c:v>43311.0</c:v>
                </c:pt>
                <c:pt idx="209">
                  <c:v>43312.0</c:v>
                </c:pt>
                <c:pt idx="210">
                  <c:v>43313.0</c:v>
                </c:pt>
                <c:pt idx="211">
                  <c:v>43314.0</c:v>
                </c:pt>
                <c:pt idx="212">
                  <c:v>43315.0</c:v>
                </c:pt>
                <c:pt idx="213">
                  <c:v>43318.0</c:v>
                </c:pt>
                <c:pt idx="214">
                  <c:v>43319.0</c:v>
                </c:pt>
                <c:pt idx="215">
                  <c:v>43320.0</c:v>
                </c:pt>
                <c:pt idx="216">
                  <c:v>43321.0</c:v>
                </c:pt>
                <c:pt idx="217">
                  <c:v>43322.0</c:v>
                </c:pt>
                <c:pt idx="218">
                  <c:v>43325.0</c:v>
                </c:pt>
                <c:pt idx="219">
                  <c:v>43326.0</c:v>
                </c:pt>
                <c:pt idx="220">
                  <c:v>43327.0</c:v>
                </c:pt>
                <c:pt idx="221">
                  <c:v>43328.0</c:v>
                </c:pt>
                <c:pt idx="222">
                  <c:v>43329.0</c:v>
                </c:pt>
                <c:pt idx="223">
                  <c:v>43332.0</c:v>
                </c:pt>
                <c:pt idx="224">
                  <c:v>43333.0</c:v>
                </c:pt>
                <c:pt idx="225">
                  <c:v>43334.0</c:v>
                </c:pt>
                <c:pt idx="226">
                  <c:v>43335.0</c:v>
                </c:pt>
                <c:pt idx="227">
                  <c:v>43336.0</c:v>
                </c:pt>
                <c:pt idx="228">
                  <c:v>43339.0</c:v>
                </c:pt>
                <c:pt idx="229">
                  <c:v>43340.0</c:v>
                </c:pt>
                <c:pt idx="230">
                  <c:v>43341.0</c:v>
                </c:pt>
                <c:pt idx="231">
                  <c:v>43342.0</c:v>
                </c:pt>
                <c:pt idx="232">
                  <c:v>43343.0</c:v>
                </c:pt>
                <c:pt idx="233">
                  <c:v>43346.0</c:v>
                </c:pt>
                <c:pt idx="234">
                  <c:v>43347.0</c:v>
                </c:pt>
                <c:pt idx="235">
                  <c:v>43348.0</c:v>
                </c:pt>
                <c:pt idx="236">
                  <c:v>43349.0</c:v>
                </c:pt>
                <c:pt idx="237">
                  <c:v>43350.0</c:v>
                </c:pt>
                <c:pt idx="238">
                  <c:v>43353.0</c:v>
                </c:pt>
                <c:pt idx="239">
                  <c:v>43354.0</c:v>
                </c:pt>
                <c:pt idx="240">
                  <c:v>43355.0</c:v>
                </c:pt>
                <c:pt idx="241">
                  <c:v>43356.0</c:v>
                </c:pt>
                <c:pt idx="242">
                  <c:v>43357.0</c:v>
                </c:pt>
                <c:pt idx="243">
                  <c:v>43360.0</c:v>
                </c:pt>
                <c:pt idx="244">
                  <c:v>43361.0</c:v>
                </c:pt>
                <c:pt idx="245">
                  <c:v>43362.0</c:v>
                </c:pt>
                <c:pt idx="246">
                  <c:v>43363.0</c:v>
                </c:pt>
                <c:pt idx="247">
                  <c:v>43364.0</c:v>
                </c:pt>
                <c:pt idx="248">
                  <c:v>43367.0</c:v>
                </c:pt>
                <c:pt idx="249">
                  <c:v>43368.0</c:v>
                </c:pt>
                <c:pt idx="250">
                  <c:v>43369.0</c:v>
                </c:pt>
                <c:pt idx="251">
                  <c:v>43370.0</c:v>
                </c:pt>
                <c:pt idx="252">
                  <c:v>43371.0</c:v>
                </c:pt>
                <c:pt idx="253">
                  <c:v>43374.0</c:v>
                </c:pt>
                <c:pt idx="254">
                  <c:v>43375.0</c:v>
                </c:pt>
                <c:pt idx="255">
                  <c:v>43376.0</c:v>
                </c:pt>
                <c:pt idx="256">
                  <c:v>43377.0</c:v>
                </c:pt>
                <c:pt idx="257">
                  <c:v>43378.0</c:v>
                </c:pt>
                <c:pt idx="258">
                  <c:v>43381.0</c:v>
                </c:pt>
                <c:pt idx="259">
                  <c:v>43382.0</c:v>
                </c:pt>
                <c:pt idx="260">
                  <c:v>43383.0</c:v>
                </c:pt>
                <c:pt idx="261">
                  <c:v>43384.0</c:v>
                </c:pt>
                <c:pt idx="262">
                  <c:v>43385.0</c:v>
                </c:pt>
                <c:pt idx="263">
                  <c:v>43388.0</c:v>
                </c:pt>
                <c:pt idx="264">
                  <c:v>43389.0</c:v>
                </c:pt>
                <c:pt idx="265">
                  <c:v>43390.0</c:v>
                </c:pt>
                <c:pt idx="266">
                  <c:v>43391.0</c:v>
                </c:pt>
                <c:pt idx="267">
                  <c:v>43392.0</c:v>
                </c:pt>
                <c:pt idx="268">
                  <c:v>43395.0</c:v>
                </c:pt>
                <c:pt idx="269">
                  <c:v>43396.0</c:v>
                </c:pt>
                <c:pt idx="270">
                  <c:v>43397.0</c:v>
                </c:pt>
                <c:pt idx="271">
                  <c:v>43398.0</c:v>
                </c:pt>
                <c:pt idx="272">
                  <c:v>43399.0</c:v>
                </c:pt>
                <c:pt idx="273">
                  <c:v>43402.0</c:v>
                </c:pt>
                <c:pt idx="274">
                  <c:v>43403.0</c:v>
                </c:pt>
                <c:pt idx="275">
                  <c:v>43404.0</c:v>
                </c:pt>
                <c:pt idx="276">
                  <c:v>43405.0</c:v>
                </c:pt>
                <c:pt idx="277">
                  <c:v>43406.0</c:v>
                </c:pt>
                <c:pt idx="278">
                  <c:v>43409.0</c:v>
                </c:pt>
                <c:pt idx="279">
                  <c:v>43410.0</c:v>
                </c:pt>
                <c:pt idx="280">
                  <c:v>43411.0</c:v>
                </c:pt>
                <c:pt idx="281">
                  <c:v>43412.0</c:v>
                </c:pt>
                <c:pt idx="282">
                  <c:v>43413.0</c:v>
                </c:pt>
                <c:pt idx="283">
                  <c:v>43416.0</c:v>
                </c:pt>
                <c:pt idx="284">
                  <c:v>43417.0</c:v>
                </c:pt>
                <c:pt idx="285">
                  <c:v>43418.0</c:v>
                </c:pt>
                <c:pt idx="286">
                  <c:v>43419.0</c:v>
                </c:pt>
                <c:pt idx="287">
                  <c:v>43420.0</c:v>
                </c:pt>
                <c:pt idx="288">
                  <c:v>43423.0</c:v>
                </c:pt>
                <c:pt idx="289">
                  <c:v>43424.0</c:v>
                </c:pt>
                <c:pt idx="290">
                  <c:v>43425.0</c:v>
                </c:pt>
                <c:pt idx="291">
                  <c:v>43426.0</c:v>
                </c:pt>
                <c:pt idx="292">
                  <c:v>43427.0</c:v>
                </c:pt>
                <c:pt idx="293">
                  <c:v>43430.0</c:v>
                </c:pt>
                <c:pt idx="294">
                  <c:v>43431.0</c:v>
                </c:pt>
                <c:pt idx="295">
                  <c:v>43432.0</c:v>
                </c:pt>
                <c:pt idx="296">
                  <c:v>43433.0</c:v>
                </c:pt>
                <c:pt idx="297">
                  <c:v>43434.0</c:v>
                </c:pt>
                <c:pt idx="298">
                  <c:v>43437.0</c:v>
                </c:pt>
                <c:pt idx="299">
                  <c:v>43438.0</c:v>
                </c:pt>
                <c:pt idx="300">
                  <c:v>43439.0</c:v>
                </c:pt>
                <c:pt idx="301">
                  <c:v>43440.0</c:v>
                </c:pt>
                <c:pt idx="302">
                  <c:v>43441.0</c:v>
                </c:pt>
                <c:pt idx="303">
                  <c:v>43444.0</c:v>
                </c:pt>
                <c:pt idx="304">
                  <c:v>43445.0</c:v>
                </c:pt>
                <c:pt idx="305">
                  <c:v>43446.0</c:v>
                </c:pt>
                <c:pt idx="306">
                  <c:v>43447.0</c:v>
                </c:pt>
                <c:pt idx="307">
                  <c:v>43448.0</c:v>
                </c:pt>
                <c:pt idx="308">
                  <c:v>43451.0</c:v>
                </c:pt>
                <c:pt idx="309">
                  <c:v>43452.0</c:v>
                </c:pt>
                <c:pt idx="310">
                  <c:v>43453.0</c:v>
                </c:pt>
                <c:pt idx="311">
                  <c:v>43454.0</c:v>
                </c:pt>
                <c:pt idx="312">
                  <c:v>43455.0</c:v>
                </c:pt>
                <c:pt idx="313">
                  <c:v>43458.0</c:v>
                </c:pt>
                <c:pt idx="314">
                  <c:v>43461.0</c:v>
                </c:pt>
                <c:pt idx="315">
                  <c:v>43462.0</c:v>
                </c:pt>
                <c:pt idx="316">
                  <c:v>43465.0</c:v>
                </c:pt>
                <c:pt idx="317">
                  <c:v>43467.0</c:v>
                </c:pt>
                <c:pt idx="318">
                  <c:v>43468.0</c:v>
                </c:pt>
                <c:pt idx="319">
                  <c:v>43469.0</c:v>
                </c:pt>
                <c:pt idx="320">
                  <c:v>43472.0</c:v>
                </c:pt>
                <c:pt idx="321">
                  <c:v>43473.0</c:v>
                </c:pt>
                <c:pt idx="322">
                  <c:v>43474.0</c:v>
                </c:pt>
                <c:pt idx="323">
                  <c:v>43475.0</c:v>
                </c:pt>
                <c:pt idx="324">
                  <c:v>43476.0</c:v>
                </c:pt>
                <c:pt idx="325">
                  <c:v>43479.0</c:v>
                </c:pt>
                <c:pt idx="326">
                  <c:v>43480.0</c:v>
                </c:pt>
                <c:pt idx="327">
                  <c:v>43481.0</c:v>
                </c:pt>
                <c:pt idx="328">
                  <c:v>43482.0</c:v>
                </c:pt>
                <c:pt idx="329">
                  <c:v>43483.0</c:v>
                </c:pt>
                <c:pt idx="330">
                  <c:v>43486.0</c:v>
                </c:pt>
                <c:pt idx="331">
                  <c:v>43487.0</c:v>
                </c:pt>
                <c:pt idx="332">
                  <c:v>43488.0</c:v>
                </c:pt>
                <c:pt idx="333">
                  <c:v>43489.0</c:v>
                </c:pt>
                <c:pt idx="334">
                  <c:v>43490.0</c:v>
                </c:pt>
                <c:pt idx="335">
                  <c:v>43494.0</c:v>
                </c:pt>
                <c:pt idx="336">
                  <c:v>43495.0</c:v>
                </c:pt>
                <c:pt idx="337">
                  <c:v>43496.0</c:v>
                </c:pt>
                <c:pt idx="338">
                  <c:v>43497.0</c:v>
                </c:pt>
                <c:pt idx="339">
                  <c:v>43500.0</c:v>
                </c:pt>
                <c:pt idx="340">
                  <c:v>43501.0</c:v>
                </c:pt>
                <c:pt idx="341">
                  <c:v>43502.0</c:v>
                </c:pt>
                <c:pt idx="342">
                  <c:v>43503.0</c:v>
                </c:pt>
                <c:pt idx="343">
                  <c:v>43504.0</c:v>
                </c:pt>
                <c:pt idx="344">
                  <c:v>43507.0</c:v>
                </c:pt>
                <c:pt idx="345">
                  <c:v>43508.0</c:v>
                </c:pt>
                <c:pt idx="346">
                  <c:v>43509.0</c:v>
                </c:pt>
                <c:pt idx="347">
                  <c:v>43510.0</c:v>
                </c:pt>
                <c:pt idx="348">
                  <c:v>43511.0</c:v>
                </c:pt>
                <c:pt idx="349">
                  <c:v>43514.0</c:v>
                </c:pt>
                <c:pt idx="350">
                  <c:v>43515.0</c:v>
                </c:pt>
                <c:pt idx="351">
                  <c:v>43516.0</c:v>
                </c:pt>
                <c:pt idx="352">
                  <c:v>43517.0</c:v>
                </c:pt>
                <c:pt idx="353">
                  <c:v>43518.0</c:v>
                </c:pt>
                <c:pt idx="354">
                  <c:v>43521.0</c:v>
                </c:pt>
                <c:pt idx="355">
                  <c:v>43522.0</c:v>
                </c:pt>
                <c:pt idx="356">
                  <c:v>43523.0</c:v>
                </c:pt>
                <c:pt idx="357">
                  <c:v>43524.0</c:v>
                </c:pt>
                <c:pt idx="358">
                  <c:v>43525.0</c:v>
                </c:pt>
                <c:pt idx="359">
                  <c:v>43528.0</c:v>
                </c:pt>
                <c:pt idx="360">
                  <c:v>43529.0</c:v>
                </c:pt>
                <c:pt idx="361">
                  <c:v>43530.0</c:v>
                </c:pt>
                <c:pt idx="362">
                  <c:v>43531.0</c:v>
                </c:pt>
                <c:pt idx="363">
                  <c:v>43532.0</c:v>
                </c:pt>
                <c:pt idx="364">
                  <c:v>43535.0</c:v>
                </c:pt>
                <c:pt idx="365">
                  <c:v>43536.0</c:v>
                </c:pt>
                <c:pt idx="366">
                  <c:v>43537.0</c:v>
                </c:pt>
                <c:pt idx="367">
                  <c:v>43538.0</c:v>
                </c:pt>
                <c:pt idx="368">
                  <c:v>43539.0</c:v>
                </c:pt>
                <c:pt idx="369">
                  <c:v>43542.0</c:v>
                </c:pt>
                <c:pt idx="370">
                  <c:v>43543.0</c:v>
                </c:pt>
                <c:pt idx="371">
                  <c:v>43544.0</c:v>
                </c:pt>
                <c:pt idx="372">
                  <c:v>43545.0</c:v>
                </c:pt>
                <c:pt idx="373">
                  <c:v>43546.0</c:v>
                </c:pt>
                <c:pt idx="374">
                  <c:v>43549.0</c:v>
                </c:pt>
                <c:pt idx="375">
                  <c:v>43550.0</c:v>
                </c:pt>
                <c:pt idx="376">
                  <c:v>43551.0</c:v>
                </c:pt>
                <c:pt idx="377">
                  <c:v>43552.0</c:v>
                </c:pt>
                <c:pt idx="378">
                  <c:v>43553.0</c:v>
                </c:pt>
                <c:pt idx="379">
                  <c:v>43556.0</c:v>
                </c:pt>
                <c:pt idx="380">
                  <c:v>43557.0</c:v>
                </c:pt>
                <c:pt idx="381">
                  <c:v>43558.0</c:v>
                </c:pt>
                <c:pt idx="382">
                  <c:v>43559.0</c:v>
                </c:pt>
                <c:pt idx="383">
                  <c:v>43560.0</c:v>
                </c:pt>
                <c:pt idx="384">
                  <c:v>43563.0</c:v>
                </c:pt>
                <c:pt idx="385">
                  <c:v>43564.0</c:v>
                </c:pt>
                <c:pt idx="386">
                  <c:v>43565.0</c:v>
                </c:pt>
                <c:pt idx="387">
                  <c:v>43566.0</c:v>
                </c:pt>
                <c:pt idx="388">
                  <c:v>43567.0</c:v>
                </c:pt>
                <c:pt idx="389">
                  <c:v>43570.0</c:v>
                </c:pt>
                <c:pt idx="390">
                  <c:v>43571.0</c:v>
                </c:pt>
                <c:pt idx="391">
                  <c:v>43572.0</c:v>
                </c:pt>
                <c:pt idx="392">
                  <c:v>43573.0</c:v>
                </c:pt>
                <c:pt idx="393">
                  <c:v>43578.0</c:v>
                </c:pt>
                <c:pt idx="394">
                  <c:v>43579.0</c:v>
                </c:pt>
                <c:pt idx="395">
                  <c:v>43581.0</c:v>
                </c:pt>
                <c:pt idx="396">
                  <c:v>43584.0</c:v>
                </c:pt>
                <c:pt idx="397">
                  <c:v>43585.0</c:v>
                </c:pt>
                <c:pt idx="398">
                  <c:v>43586.0</c:v>
                </c:pt>
                <c:pt idx="399">
                  <c:v>43587.0</c:v>
                </c:pt>
                <c:pt idx="400">
                  <c:v>43588.0</c:v>
                </c:pt>
                <c:pt idx="401">
                  <c:v>43591.0</c:v>
                </c:pt>
                <c:pt idx="402">
                  <c:v>43592.0</c:v>
                </c:pt>
                <c:pt idx="403">
                  <c:v>43593.0</c:v>
                </c:pt>
                <c:pt idx="404">
                  <c:v>43594.0</c:v>
                </c:pt>
                <c:pt idx="405">
                  <c:v>43595.0</c:v>
                </c:pt>
                <c:pt idx="406">
                  <c:v>43598.0</c:v>
                </c:pt>
                <c:pt idx="407">
                  <c:v>43599.0</c:v>
                </c:pt>
                <c:pt idx="408">
                  <c:v>43600.0</c:v>
                </c:pt>
                <c:pt idx="409">
                  <c:v>43601.0</c:v>
                </c:pt>
                <c:pt idx="410">
                  <c:v>43602.0</c:v>
                </c:pt>
                <c:pt idx="411">
                  <c:v>43605.0</c:v>
                </c:pt>
                <c:pt idx="412">
                  <c:v>43606.0</c:v>
                </c:pt>
                <c:pt idx="413">
                  <c:v>43607.0</c:v>
                </c:pt>
                <c:pt idx="414">
                  <c:v>43608.0</c:v>
                </c:pt>
                <c:pt idx="415">
                  <c:v>43609.0</c:v>
                </c:pt>
                <c:pt idx="416">
                  <c:v>43612.0</c:v>
                </c:pt>
                <c:pt idx="417">
                  <c:v>43613.0</c:v>
                </c:pt>
                <c:pt idx="418">
                  <c:v>43614.0</c:v>
                </c:pt>
                <c:pt idx="419">
                  <c:v>43615.0</c:v>
                </c:pt>
                <c:pt idx="420">
                  <c:v>43616.0</c:v>
                </c:pt>
                <c:pt idx="421">
                  <c:v>43619.0</c:v>
                </c:pt>
                <c:pt idx="422">
                  <c:v>43620.0</c:v>
                </c:pt>
                <c:pt idx="423">
                  <c:v>43621.0</c:v>
                </c:pt>
                <c:pt idx="424">
                  <c:v>43622.0</c:v>
                </c:pt>
                <c:pt idx="425">
                  <c:v>43623.0</c:v>
                </c:pt>
                <c:pt idx="426">
                  <c:v>43626.0</c:v>
                </c:pt>
                <c:pt idx="427">
                  <c:v>43627.0</c:v>
                </c:pt>
                <c:pt idx="428">
                  <c:v>43628.0</c:v>
                </c:pt>
                <c:pt idx="429">
                  <c:v>43629.0</c:v>
                </c:pt>
                <c:pt idx="430">
                  <c:v>43630.0</c:v>
                </c:pt>
                <c:pt idx="431">
                  <c:v>43633.0</c:v>
                </c:pt>
                <c:pt idx="432">
                  <c:v>43634.0</c:v>
                </c:pt>
                <c:pt idx="433">
                  <c:v>43635.0</c:v>
                </c:pt>
                <c:pt idx="434">
                  <c:v>43636.0</c:v>
                </c:pt>
                <c:pt idx="435">
                  <c:v>43637.0</c:v>
                </c:pt>
                <c:pt idx="436">
                  <c:v>43640.0</c:v>
                </c:pt>
                <c:pt idx="437">
                  <c:v>43641.0</c:v>
                </c:pt>
                <c:pt idx="438">
                  <c:v>43642.0</c:v>
                </c:pt>
                <c:pt idx="439">
                  <c:v>43643.0</c:v>
                </c:pt>
                <c:pt idx="440">
                  <c:v>43644.0</c:v>
                </c:pt>
                <c:pt idx="441">
                  <c:v>43647.0</c:v>
                </c:pt>
                <c:pt idx="442">
                  <c:v>43648.0</c:v>
                </c:pt>
                <c:pt idx="443">
                  <c:v>43649.0</c:v>
                </c:pt>
                <c:pt idx="444">
                  <c:v>43650.0</c:v>
                </c:pt>
                <c:pt idx="445">
                  <c:v>43651.0</c:v>
                </c:pt>
                <c:pt idx="446">
                  <c:v>43654.0</c:v>
                </c:pt>
                <c:pt idx="447">
                  <c:v>43655.0</c:v>
                </c:pt>
                <c:pt idx="448">
                  <c:v>43656.0</c:v>
                </c:pt>
                <c:pt idx="449">
                  <c:v>43657.0</c:v>
                </c:pt>
                <c:pt idx="450">
                  <c:v>43658.0</c:v>
                </c:pt>
                <c:pt idx="451">
                  <c:v>43661.0</c:v>
                </c:pt>
                <c:pt idx="452">
                  <c:v>43662.0</c:v>
                </c:pt>
                <c:pt idx="453">
                  <c:v>43663.0</c:v>
                </c:pt>
                <c:pt idx="454">
                  <c:v>43664.0</c:v>
                </c:pt>
                <c:pt idx="455">
                  <c:v>43665.0</c:v>
                </c:pt>
                <c:pt idx="456">
                  <c:v>43668.0</c:v>
                </c:pt>
                <c:pt idx="457">
                  <c:v>43669.0</c:v>
                </c:pt>
                <c:pt idx="458">
                  <c:v>43670.0</c:v>
                </c:pt>
                <c:pt idx="459">
                  <c:v>43671.0</c:v>
                </c:pt>
                <c:pt idx="460">
                  <c:v>43672.0</c:v>
                </c:pt>
                <c:pt idx="461">
                  <c:v>43675.0</c:v>
                </c:pt>
                <c:pt idx="462">
                  <c:v>43676.0</c:v>
                </c:pt>
                <c:pt idx="463">
                  <c:v>43677.0</c:v>
                </c:pt>
                <c:pt idx="464">
                  <c:v>43678.0</c:v>
                </c:pt>
                <c:pt idx="465">
                  <c:v>43679.0</c:v>
                </c:pt>
                <c:pt idx="466">
                  <c:v>43682.0</c:v>
                </c:pt>
                <c:pt idx="467">
                  <c:v>43683.0</c:v>
                </c:pt>
                <c:pt idx="468">
                  <c:v>43684.0</c:v>
                </c:pt>
                <c:pt idx="469">
                  <c:v>43685.0</c:v>
                </c:pt>
                <c:pt idx="470">
                  <c:v>43686.0</c:v>
                </c:pt>
                <c:pt idx="471">
                  <c:v>43689.0</c:v>
                </c:pt>
                <c:pt idx="472">
                  <c:v>43690.0</c:v>
                </c:pt>
                <c:pt idx="473">
                  <c:v>43691.0</c:v>
                </c:pt>
                <c:pt idx="474">
                  <c:v>43692.0</c:v>
                </c:pt>
                <c:pt idx="475">
                  <c:v>43693.0</c:v>
                </c:pt>
                <c:pt idx="476">
                  <c:v>43696.0</c:v>
                </c:pt>
                <c:pt idx="477">
                  <c:v>43697.0</c:v>
                </c:pt>
                <c:pt idx="478">
                  <c:v>43698.0</c:v>
                </c:pt>
                <c:pt idx="479">
                  <c:v>43699.0</c:v>
                </c:pt>
                <c:pt idx="480">
                  <c:v>43700.0</c:v>
                </c:pt>
                <c:pt idx="481">
                  <c:v>43703.0</c:v>
                </c:pt>
                <c:pt idx="482">
                  <c:v>43704.0</c:v>
                </c:pt>
                <c:pt idx="483">
                  <c:v>43705.0</c:v>
                </c:pt>
                <c:pt idx="484">
                  <c:v>43706.0</c:v>
                </c:pt>
                <c:pt idx="485">
                  <c:v>43707.0</c:v>
                </c:pt>
                <c:pt idx="486">
                  <c:v>43710.0</c:v>
                </c:pt>
                <c:pt idx="487">
                  <c:v>43711.0</c:v>
                </c:pt>
                <c:pt idx="488">
                  <c:v>43712.0</c:v>
                </c:pt>
                <c:pt idx="489">
                  <c:v>43713.0</c:v>
                </c:pt>
                <c:pt idx="490">
                  <c:v>43714.0</c:v>
                </c:pt>
                <c:pt idx="491">
                  <c:v>43717.0</c:v>
                </c:pt>
                <c:pt idx="492">
                  <c:v>43718.0</c:v>
                </c:pt>
                <c:pt idx="493">
                  <c:v>43719.0</c:v>
                </c:pt>
                <c:pt idx="494">
                  <c:v>43720.0</c:v>
                </c:pt>
                <c:pt idx="495">
                  <c:v>43721.0</c:v>
                </c:pt>
                <c:pt idx="496">
                  <c:v>43724.0</c:v>
                </c:pt>
                <c:pt idx="497">
                  <c:v>43725.0</c:v>
                </c:pt>
                <c:pt idx="498">
                  <c:v>43726.0</c:v>
                </c:pt>
                <c:pt idx="499">
                  <c:v>43727.0</c:v>
                </c:pt>
                <c:pt idx="500">
                  <c:v>43728.0</c:v>
                </c:pt>
                <c:pt idx="501">
                  <c:v>43731.0</c:v>
                </c:pt>
                <c:pt idx="502">
                  <c:v>43732.0</c:v>
                </c:pt>
                <c:pt idx="503">
                  <c:v>43733.0</c:v>
                </c:pt>
                <c:pt idx="504">
                  <c:v>43734.0</c:v>
                </c:pt>
                <c:pt idx="505">
                  <c:v>43735.0</c:v>
                </c:pt>
                <c:pt idx="506">
                  <c:v>43738.0</c:v>
                </c:pt>
                <c:pt idx="507">
                  <c:v>43739.0</c:v>
                </c:pt>
                <c:pt idx="508">
                  <c:v>43740.0</c:v>
                </c:pt>
                <c:pt idx="509">
                  <c:v>43741.0</c:v>
                </c:pt>
                <c:pt idx="510">
                  <c:v>43742.0</c:v>
                </c:pt>
                <c:pt idx="511">
                  <c:v>43745.0</c:v>
                </c:pt>
                <c:pt idx="512">
                  <c:v>43746.0</c:v>
                </c:pt>
                <c:pt idx="513">
                  <c:v>43747.0</c:v>
                </c:pt>
                <c:pt idx="514">
                  <c:v>43748.0</c:v>
                </c:pt>
                <c:pt idx="515">
                  <c:v>43749.0</c:v>
                </c:pt>
                <c:pt idx="516">
                  <c:v>43752.0</c:v>
                </c:pt>
                <c:pt idx="517">
                  <c:v>43753.0</c:v>
                </c:pt>
                <c:pt idx="518">
                  <c:v>43754.0</c:v>
                </c:pt>
                <c:pt idx="519">
                  <c:v>43755.0</c:v>
                </c:pt>
                <c:pt idx="520">
                  <c:v>43756.0</c:v>
                </c:pt>
                <c:pt idx="521">
                  <c:v>43759.0</c:v>
                </c:pt>
                <c:pt idx="522">
                  <c:v>43760.0</c:v>
                </c:pt>
                <c:pt idx="523">
                  <c:v>43761.0</c:v>
                </c:pt>
                <c:pt idx="524">
                  <c:v>43762.0</c:v>
                </c:pt>
                <c:pt idx="525">
                  <c:v>43763.0</c:v>
                </c:pt>
                <c:pt idx="526">
                  <c:v>43766.0</c:v>
                </c:pt>
                <c:pt idx="527">
                  <c:v>43767.0</c:v>
                </c:pt>
                <c:pt idx="528">
                  <c:v>43768.0</c:v>
                </c:pt>
                <c:pt idx="529">
                  <c:v>43769.0</c:v>
                </c:pt>
                <c:pt idx="530">
                  <c:v>43770.0</c:v>
                </c:pt>
                <c:pt idx="531">
                  <c:v>43773.0</c:v>
                </c:pt>
                <c:pt idx="532">
                  <c:v>43774.0</c:v>
                </c:pt>
                <c:pt idx="533">
                  <c:v>43775.0</c:v>
                </c:pt>
                <c:pt idx="534">
                  <c:v>43776.0</c:v>
                </c:pt>
                <c:pt idx="535">
                  <c:v>43777.0</c:v>
                </c:pt>
                <c:pt idx="536">
                  <c:v>43780.0</c:v>
                </c:pt>
                <c:pt idx="537">
                  <c:v>43781.0</c:v>
                </c:pt>
                <c:pt idx="538">
                  <c:v>43782.0</c:v>
                </c:pt>
                <c:pt idx="539">
                  <c:v>43783.0</c:v>
                </c:pt>
                <c:pt idx="540">
                  <c:v>43784.0</c:v>
                </c:pt>
                <c:pt idx="541">
                  <c:v>43787.0</c:v>
                </c:pt>
                <c:pt idx="542">
                  <c:v>43788.0</c:v>
                </c:pt>
                <c:pt idx="543">
                  <c:v>43789.0</c:v>
                </c:pt>
                <c:pt idx="544">
                  <c:v>43790.0</c:v>
                </c:pt>
                <c:pt idx="545">
                  <c:v>43791.0</c:v>
                </c:pt>
                <c:pt idx="546">
                  <c:v>43794.0</c:v>
                </c:pt>
                <c:pt idx="547">
                  <c:v>43795.0</c:v>
                </c:pt>
                <c:pt idx="548">
                  <c:v>43796.0</c:v>
                </c:pt>
                <c:pt idx="549">
                  <c:v>43797.0</c:v>
                </c:pt>
                <c:pt idx="550">
                  <c:v>43798.0</c:v>
                </c:pt>
                <c:pt idx="551">
                  <c:v>43801.0</c:v>
                </c:pt>
                <c:pt idx="552">
                  <c:v>43802.0</c:v>
                </c:pt>
                <c:pt idx="553">
                  <c:v>43803.0</c:v>
                </c:pt>
                <c:pt idx="554">
                  <c:v>43804.0</c:v>
                </c:pt>
                <c:pt idx="555">
                  <c:v>43805.0</c:v>
                </c:pt>
                <c:pt idx="556">
                  <c:v>43808.0</c:v>
                </c:pt>
                <c:pt idx="557">
                  <c:v>43809.0</c:v>
                </c:pt>
                <c:pt idx="558">
                  <c:v>43810.0</c:v>
                </c:pt>
                <c:pt idx="559">
                  <c:v>43811.0</c:v>
                </c:pt>
                <c:pt idx="560">
                  <c:v>43812.0</c:v>
                </c:pt>
                <c:pt idx="561">
                  <c:v>43815.0</c:v>
                </c:pt>
                <c:pt idx="562">
                  <c:v>43816.0</c:v>
                </c:pt>
                <c:pt idx="563">
                  <c:v>43817.0</c:v>
                </c:pt>
                <c:pt idx="564">
                  <c:v>43818.0</c:v>
                </c:pt>
                <c:pt idx="565">
                  <c:v>43819.0</c:v>
                </c:pt>
                <c:pt idx="566">
                  <c:v>43822.0</c:v>
                </c:pt>
                <c:pt idx="567">
                  <c:v>43823.0</c:v>
                </c:pt>
                <c:pt idx="568">
                  <c:v>43826.0</c:v>
                </c:pt>
                <c:pt idx="569">
                  <c:v>43829.0</c:v>
                </c:pt>
                <c:pt idx="570">
                  <c:v>43830.0</c:v>
                </c:pt>
                <c:pt idx="571">
                  <c:v>43832.0</c:v>
                </c:pt>
                <c:pt idx="572">
                  <c:v>43833.0</c:v>
                </c:pt>
                <c:pt idx="573">
                  <c:v>43836.0</c:v>
                </c:pt>
                <c:pt idx="574">
                  <c:v>43837.0</c:v>
                </c:pt>
                <c:pt idx="575">
                  <c:v>43838.0</c:v>
                </c:pt>
                <c:pt idx="576">
                  <c:v>43839.0</c:v>
                </c:pt>
                <c:pt idx="577">
                  <c:v>43840.0</c:v>
                </c:pt>
                <c:pt idx="578">
                  <c:v>43843.0</c:v>
                </c:pt>
                <c:pt idx="579">
                  <c:v>43844.0</c:v>
                </c:pt>
                <c:pt idx="580">
                  <c:v>43845.0</c:v>
                </c:pt>
                <c:pt idx="581">
                  <c:v>43846.0</c:v>
                </c:pt>
                <c:pt idx="582">
                  <c:v>43847.0</c:v>
                </c:pt>
                <c:pt idx="583">
                  <c:v>43850.0</c:v>
                </c:pt>
                <c:pt idx="584">
                  <c:v>43851.0</c:v>
                </c:pt>
                <c:pt idx="585">
                  <c:v>43852.0</c:v>
                </c:pt>
                <c:pt idx="586">
                  <c:v>43853.0</c:v>
                </c:pt>
                <c:pt idx="587">
                  <c:v>43854.0</c:v>
                </c:pt>
                <c:pt idx="588">
                  <c:v>43858.0</c:v>
                </c:pt>
                <c:pt idx="589">
                  <c:v>43859.0</c:v>
                </c:pt>
                <c:pt idx="590">
                  <c:v>43860.0</c:v>
                </c:pt>
                <c:pt idx="591">
                  <c:v>43861.0</c:v>
                </c:pt>
                <c:pt idx="592">
                  <c:v>43864.0</c:v>
                </c:pt>
                <c:pt idx="593">
                  <c:v>43865.0</c:v>
                </c:pt>
                <c:pt idx="594">
                  <c:v>43866.0</c:v>
                </c:pt>
                <c:pt idx="595">
                  <c:v>43867.0</c:v>
                </c:pt>
                <c:pt idx="596">
                  <c:v>43868.0</c:v>
                </c:pt>
                <c:pt idx="597">
                  <c:v>43871.0</c:v>
                </c:pt>
              </c:numCache>
            </c:numRef>
          </c:cat>
          <c:val>
            <c:numRef>
              <c:f>'Gee Kwi pricing'!$C$2:$C$599</c:f>
              <c:numCache>
                <c:formatCode>General</c:formatCode>
                <c:ptCount val="598"/>
                <c:pt idx="0">
                  <c:v>247.42</c:v>
                </c:pt>
                <c:pt idx="1">
                  <c:v>247.82</c:v>
                </c:pt>
                <c:pt idx="2">
                  <c:v>246.07</c:v>
                </c:pt>
                <c:pt idx="3">
                  <c:v>247.73</c:v>
                </c:pt>
                <c:pt idx="4">
                  <c:v>245.18</c:v>
                </c:pt>
                <c:pt idx="5">
                  <c:v>246.71</c:v>
                </c:pt>
                <c:pt idx="6">
                  <c:v>240.28</c:v>
                </c:pt>
                <c:pt idx="7">
                  <c:v>237.17</c:v>
                </c:pt>
                <c:pt idx="8">
                  <c:v>234.06</c:v>
                </c:pt>
                <c:pt idx="9">
                  <c:v>236.77</c:v>
                </c:pt>
                <c:pt idx="10">
                  <c:v>235.36</c:v>
                </c:pt>
                <c:pt idx="11">
                  <c:v>235.11</c:v>
                </c:pt>
                <c:pt idx="12">
                  <c:v>234.18</c:v>
                </c:pt>
                <c:pt idx="13">
                  <c:v>231.79</c:v>
                </c:pt>
                <c:pt idx="14">
                  <c:v>231.8</c:v>
                </c:pt>
                <c:pt idx="15">
                  <c:v>230.59</c:v>
                </c:pt>
                <c:pt idx="16">
                  <c:v>230.44</c:v>
                </c:pt>
                <c:pt idx="17">
                  <c:v>232.55</c:v>
                </c:pt>
                <c:pt idx="18">
                  <c:v>232.77</c:v>
                </c:pt>
                <c:pt idx="19">
                  <c:v>234.18</c:v>
                </c:pt>
                <c:pt idx="20">
                  <c:v>232.98</c:v>
                </c:pt>
                <c:pt idx="21">
                  <c:v>234.52</c:v>
                </c:pt>
                <c:pt idx="22">
                  <c:v>236.67</c:v>
                </c:pt>
                <c:pt idx="23">
                  <c:v>234.82</c:v>
                </c:pt>
                <c:pt idx="24">
                  <c:v>235.4</c:v>
                </c:pt>
                <c:pt idx="25">
                  <c:v>235.75</c:v>
                </c:pt>
                <c:pt idx="26">
                  <c:v>237.09</c:v>
                </c:pt>
                <c:pt idx="27">
                  <c:v>235.58</c:v>
                </c:pt>
                <c:pt idx="28">
                  <c:v>235.81</c:v>
                </c:pt>
                <c:pt idx="29">
                  <c:v>234.62</c:v>
                </c:pt>
                <c:pt idx="30">
                  <c:v>234.12</c:v>
                </c:pt>
                <c:pt idx="31">
                  <c:v>233.32</c:v>
                </c:pt>
                <c:pt idx="32">
                  <c:v>233.79</c:v>
                </c:pt>
                <c:pt idx="33">
                  <c:v>233.79</c:v>
                </c:pt>
                <c:pt idx="34">
                  <c:v>234.91</c:v>
                </c:pt>
                <c:pt idx="35">
                  <c:v>236.15</c:v>
                </c:pt>
                <c:pt idx="36">
                  <c:v>237.66</c:v>
                </c:pt>
                <c:pt idx="37">
                  <c:v>239.35</c:v>
                </c:pt>
                <c:pt idx="38">
                  <c:v>238.09</c:v>
                </c:pt>
                <c:pt idx="39">
                  <c:v>239.59</c:v>
                </c:pt>
                <c:pt idx="40">
                  <c:v>239.29</c:v>
                </c:pt>
                <c:pt idx="41">
                  <c:v>238.41</c:v>
                </c:pt>
                <c:pt idx="42">
                  <c:v>237.38</c:v>
                </c:pt>
                <c:pt idx="43">
                  <c:v>239.0</c:v>
                </c:pt>
                <c:pt idx="44">
                  <c:v>239.32</c:v>
                </c:pt>
                <c:pt idx="45">
                  <c:v>239.32</c:v>
                </c:pt>
                <c:pt idx="46">
                  <c:v>239.79</c:v>
                </c:pt>
                <c:pt idx="47">
                  <c:v>240.67</c:v>
                </c:pt>
                <c:pt idx="48">
                  <c:v>241.38</c:v>
                </c:pt>
                <c:pt idx="49">
                  <c:v>240.88</c:v>
                </c:pt>
                <c:pt idx="50">
                  <c:v>242.55</c:v>
                </c:pt>
                <c:pt idx="51">
                  <c:v>242.7</c:v>
                </c:pt>
                <c:pt idx="52">
                  <c:v>241.47</c:v>
                </c:pt>
                <c:pt idx="53">
                  <c:v>240.36</c:v>
                </c:pt>
                <c:pt idx="54">
                  <c:v>238.49</c:v>
                </c:pt>
                <c:pt idx="55">
                  <c:v>237.32</c:v>
                </c:pt>
                <c:pt idx="56">
                  <c:v>237.86</c:v>
                </c:pt>
                <c:pt idx="57">
                  <c:v>238.53</c:v>
                </c:pt>
                <c:pt idx="58">
                  <c:v>238.35</c:v>
                </c:pt>
                <c:pt idx="59">
                  <c:v>238.14</c:v>
                </c:pt>
                <c:pt idx="60">
                  <c:v>238.37</c:v>
                </c:pt>
                <c:pt idx="61">
                  <c:v>238.49</c:v>
                </c:pt>
                <c:pt idx="62">
                  <c:v>237.96</c:v>
                </c:pt>
                <c:pt idx="63">
                  <c:v>237.13</c:v>
                </c:pt>
                <c:pt idx="64">
                  <c:v>236.99</c:v>
                </c:pt>
                <c:pt idx="65">
                  <c:v>237.31</c:v>
                </c:pt>
                <c:pt idx="66">
                  <c:v>238.58</c:v>
                </c:pt>
                <c:pt idx="67">
                  <c:v>238.97</c:v>
                </c:pt>
                <c:pt idx="68">
                  <c:v>240.53</c:v>
                </c:pt>
                <c:pt idx="69">
                  <c:v>241.03</c:v>
                </c:pt>
                <c:pt idx="70">
                  <c:v>242.53</c:v>
                </c:pt>
                <c:pt idx="71">
                  <c:v>242.21</c:v>
                </c:pt>
                <c:pt idx="72">
                  <c:v>240.17</c:v>
                </c:pt>
                <c:pt idx="73">
                  <c:v>240.42</c:v>
                </c:pt>
                <c:pt idx="74">
                  <c:v>240.53</c:v>
                </c:pt>
                <c:pt idx="75">
                  <c:v>240.47</c:v>
                </c:pt>
                <c:pt idx="76">
                  <c:v>240.47</c:v>
                </c:pt>
                <c:pt idx="77">
                  <c:v>240.22</c:v>
                </c:pt>
                <c:pt idx="78">
                  <c:v>239.64</c:v>
                </c:pt>
                <c:pt idx="79">
                  <c:v>239.5</c:v>
                </c:pt>
                <c:pt idx="80">
                  <c:v>239.31</c:v>
                </c:pt>
                <c:pt idx="81">
                  <c:v>238.26</c:v>
                </c:pt>
                <c:pt idx="82">
                  <c:v>238.4</c:v>
                </c:pt>
                <c:pt idx="83">
                  <c:v>238.78</c:v>
                </c:pt>
                <c:pt idx="84">
                  <c:v>239.09</c:v>
                </c:pt>
                <c:pt idx="85">
                  <c:v>238.46</c:v>
                </c:pt>
                <c:pt idx="86">
                  <c:v>240.13</c:v>
                </c:pt>
                <c:pt idx="87">
                  <c:v>241.73</c:v>
                </c:pt>
                <c:pt idx="88">
                  <c:v>244.43</c:v>
                </c:pt>
                <c:pt idx="89">
                  <c:v>247.0</c:v>
                </c:pt>
                <c:pt idx="90">
                  <c:v>248.53</c:v>
                </c:pt>
                <c:pt idx="91">
                  <c:v>249.53</c:v>
                </c:pt>
                <c:pt idx="92">
                  <c:v>251.1</c:v>
                </c:pt>
                <c:pt idx="93">
                  <c:v>252.67</c:v>
                </c:pt>
                <c:pt idx="94">
                  <c:v>252.13</c:v>
                </c:pt>
                <c:pt idx="95">
                  <c:v>252.53</c:v>
                </c:pt>
                <c:pt idx="96">
                  <c:v>253.13</c:v>
                </c:pt>
                <c:pt idx="97">
                  <c:v>255.07</c:v>
                </c:pt>
                <c:pt idx="98">
                  <c:v>257.73</c:v>
                </c:pt>
                <c:pt idx="99">
                  <c:v>258.0</c:v>
                </c:pt>
                <c:pt idx="100">
                  <c:v>257.07</c:v>
                </c:pt>
                <c:pt idx="101">
                  <c:v>256.04</c:v>
                </c:pt>
                <c:pt idx="102">
                  <c:v>256.67</c:v>
                </c:pt>
                <c:pt idx="103">
                  <c:v>257.5299999999999</c:v>
                </c:pt>
                <c:pt idx="104">
                  <c:v>259.06</c:v>
                </c:pt>
                <c:pt idx="105">
                  <c:v>259.38</c:v>
                </c:pt>
                <c:pt idx="106">
                  <c:v>259.82</c:v>
                </c:pt>
                <c:pt idx="107">
                  <c:v>259.18</c:v>
                </c:pt>
                <c:pt idx="108">
                  <c:v>258.0</c:v>
                </c:pt>
                <c:pt idx="109">
                  <c:v>257.5899999999999</c:v>
                </c:pt>
                <c:pt idx="110">
                  <c:v>257.75</c:v>
                </c:pt>
                <c:pt idx="111">
                  <c:v>259.29</c:v>
                </c:pt>
                <c:pt idx="112">
                  <c:v>254.76</c:v>
                </c:pt>
                <c:pt idx="113">
                  <c:v>255.29</c:v>
                </c:pt>
                <c:pt idx="114">
                  <c:v>256.25</c:v>
                </c:pt>
                <c:pt idx="115">
                  <c:v>258.0</c:v>
                </c:pt>
                <c:pt idx="116">
                  <c:v>259.5</c:v>
                </c:pt>
                <c:pt idx="117">
                  <c:v>260.0</c:v>
                </c:pt>
                <c:pt idx="118">
                  <c:v>259.65</c:v>
                </c:pt>
                <c:pt idx="119">
                  <c:v>259.5</c:v>
                </c:pt>
                <c:pt idx="120">
                  <c:v>262.88</c:v>
                </c:pt>
                <c:pt idx="121">
                  <c:v>263.61</c:v>
                </c:pt>
                <c:pt idx="122">
                  <c:v>265.81</c:v>
                </c:pt>
                <c:pt idx="123">
                  <c:v>264.86</c:v>
                </c:pt>
                <c:pt idx="124">
                  <c:v>265.38</c:v>
                </c:pt>
                <c:pt idx="125">
                  <c:v>265.56</c:v>
                </c:pt>
                <c:pt idx="126">
                  <c:v>266.06</c:v>
                </c:pt>
                <c:pt idx="127">
                  <c:v>266.44</c:v>
                </c:pt>
                <c:pt idx="128">
                  <c:v>266.69</c:v>
                </c:pt>
                <c:pt idx="129">
                  <c:v>267.05</c:v>
                </c:pt>
                <c:pt idx="130">
                  <c:v>268.06</c:v>
                </c:pt>
                <c:pt idx="131">
                  <c:v>268.0</c:v>
                </c:pt>
                <c:pt idx="132">
                  <c:v>273.7099999999999</c:v>
                </c:pt>
                <c:pt idx="133">
                  <c:v>277.5299999999999</c:v>
                </c:pt>
                <c:pt idx="134">
                  <c:v>278.25</c:v>
                </c:pt>
                <c:pt idx="135">
                  <c:v>276.06</c:v>
                </c:pt>
                <c:pt idx="136">
                  <c:v>275.25</c:v>
                </c:pt>
                <c:pt idx="137">
                  <c:v>272.94</c:v>
                </c:pt>
                <c:pt idx="138">
                  <c:v>272.63</c:v>
                </c:pt>
                <c:pt idx="139">
                  <c:v>269.8</c:v>
                </c:pt>
                <c:pt idx="140">
                  <c:v>270.14</c:v>
                </c:pt>
                <c:pt idx="141">
                  <c:v>270.05</c:v>
                </c:pt>
                <c:pt idx="142">
                  <c:v>270.48</c:v>
                </c:pt>
                <c:pt idx="143">
                  <c:v>270.55</c:v>
                </c:pt>
                <c:pt idx="144">
                  <c:v>271.05</c:v>
                </c:pt>
                <c:pt idx="145">
                  <c:v>274.17</c:v>
                </c:pt>
                <c:pt idx="146">
                  <c:v>282.65</c:v>
                </c:pt>
                <c:pt idx="147">
                  <c:v>279.81</c:v>
                </c:pt>
                <c:pt idx="148">
                  <c:v>279.81</c:v>
                </c:pt>
                <c:pt idx="149">
                  <c:v>279.8</c:v>
                </c:pt>
                <c:pt idx="150">
                  <c:v>278.92</c:v>
                </c:pt>
                <c:pt idx="151">
                  <c:v>279.06</c:v>
                </c:pt>
                <c:pt idx="152">
                  <c:v>279.48</c:v>
                </c:pt>
                <c:pt idx="153">
                  <c:v>284.61</c:v>
                </c:pt>
                <c:pt idx="154">
                  <c:v>287.42</c:v>
                </c:pt>
                <c:pt idx="155">
                  <c:v>286.48</c:v>
                </c:pt>
                <c:pt idx="156">
                  <c:v>289.3</c:v>
                </c:pt>
                <c:pt idx="157">
                  <c:v>291.92</c:v>
                </c:pt>
                <c:pt idx="158">
                  <c:v>291.05</c:v>
                </c:pt>
                <c:pt idx="159">
                  <c:v>291.73</c:v>
                </c:pt>
                <c:pt idx="160">
                  <c:v>289.92</c:v>
                </c:pt>
                <c:pt idx="161">
                  <c:v>292.29</c:v>
                </c:pt>
                <c:pt idx="162">
                  <c:v>289.92</c:v>
                </c:pt>
                <c:pt idx="163">
                  <c:v>292.69</c:v>
                </c:pt>
                <c:pt idx="164">
                  <c:v>292.98</c:v>
                </c:pt>
                <c:pt idx="165">
                  <c:v>296.13</c:v>
                </c:pt>
                <c:pt idx="166">
                  <c:v>301.63</c:v>
                </c:pt>
                <c:pt idx="167">
                  <c:v>301.06</c:v>
                </c:pt>
                <c:pt idx="168">
                  <c:v>301.81</c:v>
                </c:pt>
                <c:pt idx="169">
                  <c:v>302.05</c:v>
                </c:pt>
                <c:pt idx="170">
                  <c:v>301.86</c:v>
                </c:pt>
                <c:pt idx="171">
                  <c:v>303.13</c:v>
                </c:pt>
                <c:pt idx="172">
                  <c:v>303.13</c:v>
                </c:pt>
                <c:pt idx="173">
                  <c:v>269.63</c:v>
                </c:pt>
                <c:pt idx="174">
                  <c:v>298.55</c:v>
                </c:pt>
                <c:pt idx="175">
                  <c:v>303.61</c:v>
                </c:pt>
                <c:pt idx="176">
                  <c:v>301.8</c:v>
                </c:pt>
                <c:pt idx="177">
                  <c:v>301.8</c:v>
                </c:pt>
                <c:pt idx="178">
                  <c:v>303.98</c:v>
                </c:pt>
                <c:pt idx="179">
                  <c:v>301.92</c:v>
                </c:pt>
                <c:pt idx="180">
                  <c:v>301.92</c:v>
                </c:pt>
                <c:pt idx="181">
                  <c:v>303.98</c:v>
                </c:pt>
                <c:pt idx="182">
                  <c:v>304.23</c:v>
                </c:pt>
                <c:pt idx="183">
                  <c:v>303.92</c:v>
                </c:pt>
                <c:pt idx="184">
                  <c:v>304.44</c:v>
                </c:pt>
                <c:pt idx="185">
                  <c:v>304.8999999999999</c:v>
                </c:pt>
                <c:pt idx="186">
                  <c:v>300.9299999999999</c:v>
                </c:pt>
                <c:pt idx="187">
                  <c:v>300.79</c:v>
                </c:pt>
                <c:pt idx="188">
                  <c:v>300.55</c:v>
                </c:pt>
                <c:pt idx="189">
                  <c:v>297.91</c:v>
                </c:pt>
                <c:pt idx="190">
                  <c:v>297.91</c:v>
                </c:pt>
                <c:pt idx="191">
                  <c:v>298.48</c:v>
                </c:pt>
                <c:pt idx="192">
                  <c:v>301.15</c:v>
                </c:pt>
                <c:pt idx="193">
                  <c:v>299.91</c:v>
                </c:pt>
                <c:pt idx="194">
                  <c:v>297.77</c:v>
                </c:pt>
                <c:pt idx="195">
                  <c:v>300.2</c:v>
                </c:pt>
                <c:pt idx="196">
                  <c:v>298.2</c:v>
                </c:pt>
                <c:pt idx="197">
                  <c:v>297.98</c:v>
                </c:pt>
                <c:pt idx="198">
                  <c:v>295.06</c:v>
                </c:pt>
                <c:pt idx="199">
                  <c:v>297.13</c:v>
                </c:pt>
                <c:pt idx="200">
                  <c:v>297.13</c:v>
                </c:pt>
                <c:pt idx="201">
                  <c:v>299.07</c:v>
                </c:pt>
                <c:pt idx="202">
                  <c:v>300.2099999999999</c:v>
                </c:pt>
                <c:pt idx="203">
                  <c:v>303.2099999999999</c:v>
                </c:pt>
                <c:pt idx="204">
                  <c:v>307.64</c:v>
                </c:pt>
                <c:pt idx="205">
                  <c:v>313.81</c:v>
                </c:pt>
                <c:pt idx="206">
                  <c:v>327.41</c:v>
                </c:pt>
                <c:pt idx="207">
                  <c:v>341.46</c:v>
                </c:pt>
                <c:pt idx="208">
                  <c:v>340.0</c:v>
                </c:pt>
                <c:pt idx="209">
                  <c:v>344.67</c:v>
                </c:pt>
                <c:pt idx="210">
                  <c:v>345.94</c:v>
                </c:pt>
                <c:pt idx="211">
                  <c:v>351.46</c:v>
                </c:pt>
                <c:pt idx="212">
                  <c:v>352.23</c:v>
                </c:pt>
                <c:pt idx="213">
                  <c:v>360.69</c:v>
                </c:pt>
                <c:pt idx="214">
                  <c:v>368.77</c:v>
                </c:pt>
                <c:pt idx="215">
                  <c:v>373.37</c:v>
                </c:pt>
                <c:pt idx="216">
                  <c:v>375.98</c:v>
                </c:pt>
                <c:pt idx="217">
                  <c:v>379.48</c:v>
                </c:pt>
                <c:pt idx="218">
                  <c:v>382.98</c:v>
                </c:pt>
                <c:pt idx="219">
                  <c:v>384.65</c:v>
                </c:pt>
                <c:pt idx="220">
                  <c:v>389.85</c:v>
                </c:pt>
                <c:pt idx="221">
                  <c:v>392.64</c:v>
                </c:pt>
                <c:pt idx="222">
                  <c:v>392.4</c:v>
                </c:pt>
                <c:pt idx="223">
                  <c:v>392.36</c:v>
                </c:pt>
                <c:pt idx="224">
                  <c:v>395.7</c:v>
                </c:pt>
                <c:pt idx="225">
                  <c:v>399.48</c:v>
                </c:pt>
                <c:pt idx="226">
                  <c:v>392.98</c:v>
                </c:pt>
                <c:pt idx="227">
                  <c:v>394.56</c:v>
                </c:pt>
                <c:pt idx="228">
                  <c:v>390.5</c:v>
                </c:pt>
                <c:pt idx="229">
                  <c:v>389.0</c:v>
                </c:pt>
                <c:pt idx="230">
                  <c:v>389.0</c:v>
                </c:pt>
                <c:pt idx="231">
                  <c:v>387.09</c:v>
                </c:pt>
                <c:pt idx="232">
                  <c:v>388.88</c:v>
                </c:pt>
                <c:pt idx="233">
                  <c:v>387.98</c:v>
                </c:pt>
                <c:pt idx="234">
                  <c:v>387.38</c:v>
                </c:pt>
                <c:pt idx="235">
                  <c:v>387.15</c:v>
                </c:pt>
                <c:pt idx="236">
                  <c:v>388.39</c:v>
                </c:pt>
                <c:pt idx="237">
                  <c:v>384.08</c:v>
                </c:pt>
                <c:pt idx="238">
                  <c:v>380.38</c:v>
                </c:pt>
                <c:pt idx="239">
                  <c:v>382.67</c:v>
                </c:pt>
                <c:pt idx="240">
                  <c:v>380.38</c:v>
                </c:pt>
                <c:pt idx="241">
                  <c:v>389.5</c:v>
                </c:pt>
                <c:pt idx="242">
                  <c:v>389.5</c:v>
                </c:pt>
                <c:pt idx="243">
                  <c:v>388.92</c:v>
                </c:pt>
                <c:pt idx="244">
                  <c:v>390.0</c:v>
                </c:pt>
                <c:pt idx="245">
                  <c:v>393.18</c:v>
                </c:pt>
                <c:pt idx="246">
                  <c:v>393.18</c:v>
                </c:pt>
                <c:pt idx="247">
                  <c:v>387.88</c:v>
                </c:pt>
                <c:pt idx="248">
                  <c:v>397.61</c:v>
                </c:pt>
                <c:pt idx="249">
                  <c:v>406.38</c:v>
                </c:pt>
                <c:pt idx="250">
                  <c:v>405.8</c:v>
                </c:pt>
                <c:pt idx="251">
                  <c:v>405.8</c:v>
                </c:pt>
                <c:pt idx="252">
                  <c:v>409.29</c:v>
                </c:pt>
                <c:pt idx="253">
                  <c:v>428.0</c:v>
                </c:pt>
                <c:pt idx="254">
                  <c:v>428.67</c:v>
                </c:pt>
                <c:pt idx="255">
                  <c:v>430.33</c:v>
                </c:pt>
                <c:pt idx="256">
                  <c:v>428.12</c:v>
                </c:pt>
                <c:pt idx="257">
                  <c:v>428.65</c:v>
                </c:pt>
                <c:pt idx="258">
                  <c:v>427.5</c:v>
                </c:pt>
                <c:pt idx="259">
                  <c:v>427.42</c:v>
                </c:pt>
                <c:pt idx="260">
                  <c:v>428.98</c:v>
                </c:pt>
                <c:pt idx="261">
                  <c:v>426.02</c:v>
                </c:pt>
                <c:pt idx="262">
                  <c:v>424.81</c:v>
                </c:pt>
                <c:pt idx="263">
                  <c:v>425.67</c:v>
                </c:pt>
                <c:pt idx="264">
                  <c:v>426.18</c:v>
                </c:pt>
                <c:pt idx="265">
                  <c:v>421.61</c:v>
                </c:pt>
                <c:pt idx="266">
                  <c:v>421.4299999999999</c:v>
                </c:pt>
                <c:pt idx="267">
                  <c:v>420.47</c:v>
                </c:pt>
                <c:pt idx="268">
                  <c:v>420.48</c:v>
                </c:pt>
                <c:pt idx="269">
                  <c:v>420.3</c:v>
                </c:pt>
                <c:pt idx="270">
                  <c:v>414.4299999999999</c:v>
                </c:pt>
                <c:pt idx="271">
                  <c:v>406.05</c:v>
                </c:pt>
                <c:pt idx="272">
                  <c:v>402.13</c:v>
                </c:pt>
                <c:pt idx="273">
                  <c:v>402.58</c:v>
                </c:pt>
                <c:pt idx="274">
                  <c:v>403.32</c:v>
                </c:pt>
                <c:pt idx="275">
                  <c:v>401.33</c:v>
                </c:pt>
                <c:pt idx="276">
                  <c:v>403.39</c:v>
                </c:pt>
                <c:pt idx="277">
                  <c:v>401.29</c:v>
                </c:pt>
                <c:pt idx="278">
                  <c:v>403.39</c:v>
                </c:pt>
                <c:pt idx="279">
                  <c:v>397.9</c:v>
                </c:pt>
                <c:pt idx="280">
                  <c:v>401.37</c:v>
                </c:pt>
                <c:pt idx="281">
                  <c:v>398.04</c:v>
                </c:pt>
                <c:pt idx="282">
                  <c:v>390.63</c:v>
                </c:pt>
                <c:pt idx="283">
                  <c:v>389.66</c:v>
                </c:pt>
                <c:pt idx="284">
                  <c:v>383.6</c:v>
                </c:pt>
                <c:pt idx="285">
                  <c:v>384.23</c:v>
                </c:pt>
                <c:pt idx="286">
                  <c:v>382.7</c:v>
                </c:pt>
                <c:pt idx="287">
                  <c:v>381.25</c:v>
                </c:pt>
                <c:pt idx="288">
                  <c:v>377.66</c:v>
                </c:pt>
                <c:pt idx="289">
                  <c:v>362.42</c:v>
                </c:pt>
                <c:pt idx="290">
                  <c:v>361.63</c:v>
                </c:pt>
                <c:pt idx="291">
                  <c:v>361.98</c:v>
                </c:pt>
                <c:pt idx="292">
                  <c:v>366.61</c:v>
                </c:pt>
                <c:pt idx="293">
                  <c:v>371.32</c:v>
                </c:pt>
                <c:pt idx="294">
                  <c:v>377.87</c:v>
                </c:pt>
                <c:pt idx="295">
                  <c:v>380.57</c:v>
                </c:pt>
                <c:pt idx="296">
                  <c:v>381.09</c:v>
                </c:pt>
                <c:pt idx="297">
                  <c:v>380.36</c:v>
                </c:pt>
                <c:pt idx="298">
                  <c:v>377.79</c:v>
                </c:pt>
                <c:pt idx="299">
                  <c:v>379.89</c:v>
                </c:pt>
                <c:pt idx="300">
                  <c:v>381.08</c:v>
                </c:pt>
                <c:pt idx="301">
                  <c:v>380.47</c:v>
                </c:pt>
                <c:pt idx="302">
                  <c:v>378.71</c:v>
                </c:pt>
                <c:pt idx="303">
                  <c:v>377.78</c:v>
                </c:pt>
                <c:pt idx="304">
                  <c:v>377.63</c:v>
                </c:pt>
                <c:pt idx="305">
                  <c:v>377.63</c:v>
                </c:pt>
                <c:pt idx="306">
                  <c:v>379.47</c:v>
                </c:pt>
                <c:pt idx="307">
                  <c:v>381.02</c:v>
                </c:pt>
                <c:pt idx="308">
                  <c:v>381.12</c:v>
                </c:pt>
                <c:pt idx="309">
                  <c:v>381.72</c:v>
                </c:pt>
                <c:pt idx="310">
                  <c:v>382.82</c:v>
                </c:pt>
                <c:pt idx="311">
                  <c:v>383.7</c:v>
                </c:pt>
                <c:pt idx="312">
                  <c:v>384.28</c:v>
                </c:pt>
                <c:pt idx="313">
                  <c:v>381.32</c:v>
                </c:pt>
                <c:pt idx="314">
                  <c:v>383.85</c:v>
                </c:pt>
                <c:pt idx="315">
                  <c:v>382.52</c:v>
                </c:pt>
                <c:pt idx="316">
                  <c:v>380.48</c:v>
                </c:pt>
                <c:pt idx="317">
                  <c:v>380.98</c:v>
                </c:pt>
                <c:pt idx="318">
                  <c:v>381.48</c:v>
                </c:pt>
                <c:pt idx="319">
                  <c:v>381.26</c:v>
                </c:pt>
                <c:pt idx="320">
                  <c:v>380.24</c:v>
                </c:pt>
                <c:pt idx="321">
                  <c:v>379.54</c:v>
                </c:pt>
                <c:pt idx="322">
                  <c:v>380.63</c:v>
                </c:pt>
                <c:pt idx="323">
                  <c:v>380.29</c:v>
                </c:pt>
                <c:pt idx="324">
                  <c:v>381.53</c:v>
                </c:pt>
                <c:pt idx="325">
                  <c:v>375.82</c:v>
                </c:pt>
                <c:pt idx="326">
                  <c:v>377.57</c:v>
                </c:pt>
                <c:pt idx="327">
                  <c:v>378.9299999999999</c:v>
                </c:pt>
                <c:pt idx="328">
                  <c:v>379.65</c:v>
                </c:pt>
                <c:pt idx="329">
                  <c:v>377.85</c:v>
                </c:pt>
                <c:pt idx="330">
                  <c:v>377.94</c:v>
                </c:pt>
                <c:pt idx="331">
                  <c:v>376.13</c:v>
                </c:pt>
                <c:pt idx="332">
                  <c:v>376.42</c:v>
                </c:pt>
                <c:pt idx="333">
                  <c:v>372.8</c:v>
                </c:pt>
                <c:pt idx="334">
                  <c:v>373.6</c:v>
                </c:pt>
                <c:pt idx="335">
                  <c:v>369.91</c:v>
                </c:pt>
                <c:pt idx="336">
                  <c:v>371.38</c:v>
                </c:pt>
                <c:pt idx="337">
                  <c:v>368.4299999999999</c:v>
                </c:pt>
                <c:pt idx="338">
                  <c:v>368.4299999999999</c:v>
                </c:pt>
                <c:pt idx="339">
                  <c:v>365.9</c:v>
                </c:pt>
                <c:pt idx="340">
                  <c:v>366.7</c:v>
                </c:pt>
                <c:pt idx="341">
                  <c:v>362.67</c:v>
                </c:pt>
                <c:pt idx="342">
                  <c:v>361.67</c:v>
                </c:pt>
                <c:pt idx="343">
                  <c:v>359.13</c:v>
                </c:pt>
                <c:pt idx="344">
                  <c:v>357.0</c:v>
                </c:pt>
                <c:pt idx="345">
                  <c:v>357.4</c:v>
                </c:pt>
                <c:pt idx="346">
                  <c:v>355.24</c:v>
                </c:pt>
                <c:pt idx="347">
                  <c:v>359.08</c:v>
                </c:pt>
                <c:pt idx="348">
                  <c:v>358.85</c:v>
                </c:pt>
                <c:pt idx="349">
                  <c:v>359.04</c:v>
                </c:pt>
                <c:pt idx="350">
                  <c:v>357.25</c:v>
                </c:pt>
                <c:pt idx="351">
                  <c:v>352.6</c:v>
                </c:pt>
                <c:pt idx="352">
                  <c:v>351.59</c:v>
                </c:pt>
                <c:pt idx="353">
                  <c:v>346.65</c:v>
                </c:pt>
                <c:pt idx="354">
                  <c:v>347.13</c:v>
                </c:pt>
                <c:pt idx="355">
                  <c:v>340.88</c:v>
                </c:pt>
                <c:pt idx="356">
                  <c:v>337.7</c:v>
                </c:pt>
                <c:pt idx="357">
                  <c:v>341.86</c:v>
                </c:pt>
                <c:pt idx="358">
                  <c:v>336.23</c:v>
                </c:pt>
                <c:pt idx="359">
                  <c:v>340.86</c:v>
                </c:pt>
                <c:pt idx="360">
                  <c:v>338.38</c:v>
                </c:pt>
                <c:pt idx="361">
                  <c:v>342.15</c:v>
                </c:pt>
                <c:pt idx="362">
                  <c:v>341.06</c:v>
                </c:pt>
                <c:pt idx="363">
                  <c:v>339.88</c:v>
                </c:pt>
                <c:pt idx="364">
                  <c:v>339.63</c:v>
                </c:pt>
                <c:pt idx="365">
                  <c:v>344.65</c:v>
                </c:pt>
                <c:pt idx="366">
                  <c:v>346.98</c:v>
                </c:pt>
                <c:pt idx="367">
                  <c:v>347.64</c:v>
                </c:pt>
                <c:pt idx="368">
                  <c:v>347.62</c:v>
                </c:pt>
                <c:pt idx="369">
                  <c:v>347.37</c:v>
                </c:pt>
                <c:pt idx="370">
                  <c:v>346.78</c:v>
                </c:pt>
                <c:pt idx="371">
                  <c:v>347.24</c:v>
                </c:pt>
                <c:pt idx="372">
                  <c:v>346.64</c:v>
                </c:pt>
                <c:pt idx="373">
                  <c:v>346.22</c:v>
                </c:pt>
                <c:pt idx="374">
                  <c:v>347.88</c:v>
                </c:pt>
                <c:pt idx="375">
                  <c:v>346.09</c:v>
                </c:pt>
                <c:pt idx="376">
                  <c:v>344.07</c:v>
                </c:pt>
                <c:pt idx="377">
                  <c:v>343.56</c:v>
                </c:pt>
                <c:pt idx="378">
                  <c:v>345.19</c:v>
                </c:pt>
                <c:pt idx="379">
                  <c:v>345.63</c:v>
                </c:pt>
                <c:pt idx="380">
                  <c:v>345.32</c:v>
                </c:pt>
                <c:pt idx="381">
                  <c:v>345.32</c:v>
                </c:pt>
                <c:pt idx="382">
                  <c:v>344.82</c:v>
                </c:pt>
                <c:pt idx="383">
                  <c:v>344.82</c:v>
                </c:pt>
                <c:pt idx="384">
                  <c:v>344.52</c:v>
                </c:pt>
                <c:pt idx="385">
                  <c:v>344.94</c:v>
                </c:pt>
                <c:pt idx="386">
                  <c:v>346.3</c:v>
                </c:pt>
                <c:pt idx="387">
                  <c:v>347.75</c:v>
                </c:pt>
                <c:pt idx="388">
                  <c:v>347.03</c:v>
                </c:pt>
                <c:pt idx="389">
                  <c:v>346.66</c:v>
                </c:pt>
                <c:pt idx="390">
                  <c:v>347.12</c:v>
                </c:pt>
                <c:pt idx="391">
                  <c:v>347.62</c:v>
                </c:pt>
                <c:pt idx="392">
                  <c:v>348.25</c:v>
                </c:pt>
                <c:pt idx="393">
                  <c:v>349.44</c:v>
                </c:pt>
                <c:pt idx="394">
                  <c:v>349.8</c:v>
                </c:pt>
                <c:pt idx="395">
                  <c:v>350.44</c:v>
                </c:pt>
                <c:pt idx="396">
                  <c:v>350.44</c:v>
                </c:pt>
                <c:pt idx="397">
                  <c:v>350.44</c:v>
                </c:pt>
                <c:pt idx="398">
                  <c:v>350.44</c:v>
                </c:pt>
                <c:pt idx="399">
                  <c:v>345.89</c:v>
                </c:pt>
                <c:pt idx="400">
                  <c:v>344.01</c:v>
                </c:pt>
                <c:pt idx="401">
                  <c:v>344.97</c:v>
                </c:pt>
                <c:pt idx="402">
                  <c:v>342.21</c:v>
                </c:pt>
                <c:pt idx="403">
                  <c:v>342.59</c:v>
                </c:pt>
                <c:pt idx="404">
                  <c:v>342.74</c:v>
                </c:pt>
                <c:pt idx="405">
                  <c:v>333.27</c:v>
                </c:pt>
                <c:pt idx="406">
                  <c:v>333.27</c:v>
                </c:pt>
                <c:pt idx="407">
                  <c:v>331.03</c:v>
                </c:pt>
                <c:pt idx="408">
                  <c:v>330.75</c:v>
                </c:pt>
                <c:pt idx="409">
                  <c:v>333.23</c:v>
                </c:pt>
                <c:pt idx="410">
                  <c:v>332.02</c:v>
                </c:pt>
                <c:pt idx="411">
                  <c:v>333.02</c:v>
                </c:pt>
                <c:pt idx="412">
                  <c:v>335.68</c:v>
                </c:pt>
                <c:pt idx="413">
                  <c:v>338.23</c:v>
                </c:pt>
                <c:pt idx="414">
                  <c:v>340.41</c:v>
                </c:pt>
                <c:pt idx="415">
                  <c:v>342.68</c:v>
                </c:pt>
                <c:pt idx="416">
                  <c:v>345.32</c:v>
                </c:pt>
                <c:pt idx="417">
                  <c:v>348.41</c:v>
                </c:pt>
                <c:pt idx="418">
                  <c:v>353.0</c:v>
                </c:pt>
                <c:pt idx="419">
                  <c:v>357.32</c:v>
                </c:pt>
                <c:pt idx="420">
                  <c:v>361.59</c:v>
                </c:pt>
                <c:pt idx="421">
                  <c:v>362.32</c:v>
                </c:pt>
                <c:pt idx="422">
                  <c:v>359.32</c:v>
                </c:pt>
                <c:pt idx="423">
                  <c:v>352.91</c:v>
                </c:pt>
                <c:pt idx="424">
                  <c:v>351.33</c:v>
                </c:pt>
                <c:pt idx="425">
                  <c:v>352.83</c:v>
                </c:pt>
                <c:pt idx="426">
                  <c:v>351.38</c:v>
                </c:pt>
                <c:pt idx="427">
                  <c:v>353.33</c:v>
                </c:pt>
                <c:pt idx="428">
                  <c:v>351.8</c:v>
                </c:pt>
                <c:pt idx="429">
                  <c:v>346.18</c:v>
                </c:pt>
                <c:pt idx="430">
                  <c:v>347.59</c:v>
                </c:pt>
                <c:pt idx="431">
                  <c:v>351.77</c:v>
                </c:pt>
                <c:pt idx="432">
                  <c:v>349.77</c:v>
                </c:pt>
                <c:pt idx="433">
                  <c:v>348.4</c:v>
                </c:pt>
                <c:pt idx="434">
                  <c:v>348.23</c:v>
                </c:pt>
                <c:pt idx="435">
                  <c:v>348.0</c:v>
                </c:pt>
                <c:pt idx="436">
                  <c:v>349.7</c:v>
                </c:pt>
                <c:pt idx="437">
                  <c:v>353.34</c:v>
                </c:pt>
                <c:pt idx="438">
                  <c:v>353.9299999999999</c:v>
                </c:pt>
                <c:pt idx="439">
                  <c:v>357.14</c:v>
                </c:pt>
                <c:pt idx="440">
                  <c:v>356.23</c:v>
                </c:pt>
                <c:pt idx="441">
                  <c:v>352.45</c:v>
                </c:pt>
                <c:pt idx="442">
                  <c:v>354.27</c:v>
                </c:pt>
                <c:pt idx="443">
                  <c:v>350.45</c:v>
                </c:pt>
                <c:pt idx="444">
                  <c:v>349.5</c:v>
                </c:pt>
                <c:pt idx="445">
                  <c:v>350.64</c:v>
                </c:pt>
                <c:pt idx="446">
                  <c:v>350.09</c:v>
                </c:pt>
                <c:pt idx="447">
                  <c:v>349.91</c:v>
                </c:pt>
                <c:pt idx="448">
                  <c:v>348.36</c:v>
                </c:pt>
                <c:pt idx="449">
                  <c:v>348.36</c:v>
                </c:pt>
                <c:pt idx="450">
                  <c:v>348.23</c:v>
                </c:pt>
                <c:pt idx="451">
                  <c:v>345.55</c:v>
                </c:pt>
                <c:pt idx="452">
                  <c:v>344.55</c:v>
                </c:pt>
                <c:pt idx="453">
                  <c:v>342.41</c:v>
                </c:pt>
                <c:pt idx="454">
                  <c:v>337.5</c:v>
                </c:pt>
                <c:pt idx="455">
                  <c:v>330.21</c:v>
                </c:pt>
                <c:pt idx="456">
                  <c:v>324.7799999999999</c:v>
                </c:pt>
                <c:pt idx="457">
                  <c:v>321.7799999999999</c:v>
                </c:pt>
                <c:pt idx="458">
                  <c:v>321.32</c:v>
                </c:pt>
                <c:pt idx="459">
                  <c:v>320.7</c:v>
                </c:pt>
                <c:pt idx="460">
                  <c:v>321.25</c:v>
                </c:pt>
                <c:pt idx="461">
                  <c:v>324.38</c:v>
                </c:pt>
                <c:pt idx="462">
                  <c:v>325.38</c:v>
                </c:pt>
                <c:pt idx="463">
                  <c:v>325.74</c:v>
                </c:pt>
                <c:pt idx="464">
                  <c:v>325.51</c:v>
                </c:pt>
                <c:pt idx="465">
                  <c:v>323.36</c:v>
                </c:pt>
                <c:pt idx="466">
                  <c:v>323.4299999999999</c:v>
                </c:pt>
                <c:pt idx="467">
                  <c:v>322.65</c:v>
                </c:pt>
                <c:pt idx="468">
                  <c:v>324.36</c:v>
                </c:pt>
                <c:pt idx="469">
                  <c:v>321.63</c:v>
                </c:pt>
                <c:pt idx="470">
                  <c:v>322.13</c:v>
                </c:pt>
                <c:pt idx="471">
                  <c:v>321.92</c:v>
                </c:pt>
                <c:pt idx="472">
                  <c:v>320.13</c:v>
                </c:pt>
                <c:pt idx="473">
                  <c:v>318.98</c:v>
                </c:pt>
                <c:pt idx="474">
                  <c:v>318.06</c:v>
                </c:pt>
                <c:pt idx="475">
                  <c:v>316.8999999999999</c:v>
                </c:pt>
                <c:pt idx="476">
                  <c:v>318.67</c:v>
                </c:pt>
                <c:pt idx="477">
                  <c:v>315.18</c:v>
                </c:pt>
                <c:pt idx="478">
                  <c:v>315.15</c:v>
                </c:pt>
                <c:pt idx="479">
                  <c:v>314.98</c:v>
                </c:pt>
                <c:pt idx="480">
                  <c:v>310.67</c:v>
                </c:pt>
                <c:pt idx="481">
                  <c:v>310.64</c:v>
                </c:pt>
                <c:pt idx="482">
                  <c:v>298.75</c:v>
                </c:pt>
                <c:pt idx="483">
                  <c:v>298.75</c:v>
                </c:pt>
                <c:pt idx="484">
                  <c:v>286.7099999999999</c:v>
                </c:pt>
                <c:pt idx="485">
                  <c:v>289.05</c:v>
                </c:pt>
                <c:pt idx="486">
                  <c:v>292.69</c:v>
                </c:pt>
                <c:pt idx="487">
                  <c:v>292.58</c:v>
                </c:pt>
                <c:pt idx="488">
                  <c:v>292.5</c:v>
                </c:pt>
                <c:pt idx="489">
                  <c:v>293.17</c:v>
                </c:pt>
                <c:pt idx="490">
                  <c:v>293.5</c:v>
                </c:pt>
                <c:pt idx="491">
                  <c:v>296.25</c:v>
                </c:pt>
                <c:pt idx="492">
                  <c:v>296.75</c:v>
                </c:pt>
                <c:pt idx="493">
                  <c:v>297.42</c:v>
                </c:pt>
                <c:pt idx="494">
                  <c:v>310.79</c:v>
                </c:pt>
                <c:pt idx="495">
                  <c:v>298.98</c:v>
                </c:pt>
                <c:pt idx="496">
                  <c:v>298.56</c:v>
                </c:pt>
                <c:pt idx="497">
                  <c:v>297.68</c:v>
                </c:pt>
                <c:pt idx="498">
                  <c:v>298.8999999999999</c:v>
                </c:pt>
                <c:pt idx="499">
                  <c:v>299.41</c:v>
                </c:pt>
                <c:pt idx="500">
                  <c:v>309.9599999999999</c:v>
                </c:pt>
                <c:pt idx="501">
                  <c:v>306.5</c:v>
                </c:pt>
                <c:pt idx="502">
                  <c:v>304.4299999999999</c:v>
                </c:pt>
                <c:pt idx="503">
                  <c:v>306.5</c:v>
                </c:pt>
                <c:pt idx="504">
                  <c:v>303.75</c:v>
                </c:pt>
                <c:pt idx="505">
                  <c:v>310.92</c:v>
                </c:pt>
                <c:pt idx="506">
                  <c:v>299.48</c:v>
                </c:pt>
                <c:pt idx="507">
                  <c:v>297.85</c:v>
                </c:pt>
                <c:pt idx="508">
                  <c:v>305.87</c:v>
                </c:pt>
                <c:pt idx="509">
                  <c:v>301.31</c:v>
                </c:pt>
                <c:pt idx="510">
                  <c:v>304.8399999999999</c:v>
                </c:pt>
                <c:pt idx="511">
                  <c:v>305.0</c:v>
                </c:pt>
                <c:pt idx="512">
                  <c:v>299.44</c:v>
                </c:pt>
                <c:pt idx="513">
                  <c:v>271.19</c:v>
                </c:pt>
                <c:pt idx="514">
                  <c:v>302.54</c:v>
                </c:pt>
                <c:pt idx="515">
                  <c:v>292.47</c:v>
                </c:pt>
                <c:pt idx="516">
                  <c:v>293.19</c:v>
                </c:pt>
                <c:pt idx="517">
                  <c:v>286.19</c:v>
                </c:pt>
                <c:pt idx="518">
                  <c:v>281.75</c:v>
                </c:pt>
                <c:pt idx="519">
                  <c:v>281.67</c:v>
                </c:pt>
                <c:pt idx="520">
                  <c:v>280.13</c:v>
                </c:pt>
                <c:pt idx="521">
                  <c:v>280.32</c:v>
                </c:pt>
                <c:pt idx="522">
                  <c:v>279.88</c:v>
                </c:pt>
                <c:pt idx="523">
                  <c:v>279.31</c:v>
                </c:pt>
                <c:pt idx="524">
                  <c:v>279.31</c:v>
                </c:pt>
                <c:pt idx="525">
                  <c:v>282.2099999999999</c:v>
                </c:pt>
                <c:pt idx="526">
                  <c:v>280.17</c:v>
                </c:pt>
                <c:pt idx="527">
                  <c:v>279.13</c:v>
                </c:pt>
                <c:pt idx="528">
                  <c:v>273.75</c:v>
                </c:pt>
                <c:pt idx="529">
                  <c:v>275.63</c:v>
                </c:pt>
                <c:pt idx="530">
                  <c:v>270.19</c:v>
                </c:pt>
                <c:pt idx="531">
                  <c:v>273.1600000000001</c:v>
                </c:pt>
                <c:pt idx="532">
                  <c:v>276.8399999999999</c:v>
                </c:pt>
                <c:pt idx="533">
                  <c:v>274.01</c:v>
                </c:pt>
                <c:pt idx="534">
                  <c:v>273.8</c:v>
                </c:pt>
                <c:pt idx="535">
                  <c:v>272.68</c:v>
                </c:pt>
                <c:pt idx="536">
                  <c:v>272.17</c:v>
                </c:pt>
                <c:pt idx="537">
                  <c:v>277.2099999999999</c:v>
                </c:pt>
                <c:pt idx="538">
                  <c:v>274.49</c:v>
                </c:pt>
                <c:pt idx="539">
                  <c:v>269.73</c:v>
                </c:pt>
                <c:pt idx="540">
                  <c:v>272.05</c:v>
                </c:pt>
                <c:pt idx="541">
                  <c:v>267.36</c:v>
                </c:pt>
                <c:pt idx="542">
                  <c:v>266.0</c:v>
                </c:pt>
                <c:pt idx="543">
                  <c:v>264.5299999999999</c:v>
                </c:pt>
                <c:pt idx="544">
                  <c:v>266.04</c:v>
                </c:pt>
                <c:pt idx="545">
                  <c:v>265.8</c:v>
                </c:pt>
                <c:pt idx="546">
                  <c:v>266.1</c:v>
                </c:pt>
                <c:pt idx="547">
                  <c:v>269.74</c:v>
                </c:pt>
                <c:pt idx="548">
                  <c:v>270.83</c:v>
                </c:pt>
                <c:pt idx="549">
                  <c:v>270.85</c:v>
                </c:pt>
                <c:pt idx="550">
                  <c:v>270.97</c:v>
                </c:pt>
                <c:pt idx="551">
                  <c:v>274.1</c:v>
                </c:pt>
                <c:pt idx="552">
                  <c:v>269.85</c:v>
                </c:pt>
                <c:pt idx="553">
                  <c:v>271.9599999999999</c:v>
                </c:pt>
                <c:pt idx="554">
                  <c:v>274.15</c:v>
                </c:pt>
                <c:pt idx="555">
                  <c:v>274.73</c:v>
                </c:pt>
                <c:pt idx="556">
                  <c:v>274.79</c:v>
                </c:pt>
                <c:pt idx="557">
                  <c:v>276.85</c:v>
                </c:pt>
                <c:pt idx="558">
                  <c:v>278.2</c:v>
                </c:pt>
                <c:pt idx="559">
                  <c:v>279.22</c:v>
                </c:pt>
                <c:pt idx="560">
                  <c:v>278.75</c:v>
                </c:pt>
                <c:pt idx="561">
                  <c:v>279.0899999999999</c:v>
                </c:pt>
                <c:pt idx="562">
                  <c:v>282.2799999999999</c:v>
                </c:pt>
                <c:pt idx="563">
                  <c:v>283.24</c:v>
                </c:pt>
                <c:pt idx="564">
                  <c:v>285.19</c:v>
                </c:pt>
                <c:pt idx="565">
                  <c:v>286.07</c:v>
                </c:pt>
                <c:pt idx="566">
                  <c:v>285.9599999999999</c:v>
                </c:pt>
                <c:pt idx="567">
                  <c:v>287.5899999999999</c:v>
                </c:pt>
                <c:pt idx="568">
                  <c:v>288.0299999999999</c:v>
                </c:pt>
                <c:pt idx="569">
                  <c:v>290.07</c:v>
                </c:pt>
                <c:pt idx="570">
                  <c:v>290.58</c:v>
                </c:pt>
                <c:pt idx="571">
                  <c:v>290.68</c:v>
                </c:pt>
                <c:pt idx="572">
                  <c:v>290.36</c:v>
                </c:pt>
                <c:pt idx="573">
                  <c:v>294.83</c:v>
                </c:pt>
                <c:pt idx="574">
                  <c:v>296.73</c:v>
                </c:pt>
                <c:pt idx="575">
                  <c:v>296.51</c:v>
                </c:pt>
                <c:pt idx="576">
                  <c:v>298.99</c:v>
                </c:pt>
                <c:pt idx="577">
                  <c:v>306.57</c:v>
                </c:pt>
                <c:pt idx="578">
                  <c:v>309.51</c:v>
                </c:pt>
                <c:pt idx="579">
                  <c:v>310.69</c:v>
                </c:pt>
                <c:pt idx="580">
                  <c:v>311.07</c:v>
                </c:pt>
                <c:pt idx="581">
                  <c:v>307.54</c:v>
                </c:pt>
                <c:pt idx="582">
                  <c:v>303.87</c:v>
                </c:pt>
                <c:pt idx="583">
                  <c:v>302.27</c:v>
                </c:pt>
                <c:pt idx="584">
                  <c:v>303.61</c:v>
                </c:pt>
                <c:pt idx="585">
                  <c:v>304.67</c:v>
                </c:pt>
                <c:pt idx="586">
                  <c:v>305.68</c:v>
                </c:pt>
                <c:pt idx="587">
                  <c:v>305.1600000000001</c:v>
                </c:pt>
                <c:pt idx="588">
                  <c:v>307.41</c:v>
                </c:pt>
                <c:pt idx="589">
                  <c:v>307.56</c:v>
                </c:pt>
                <c:pt idx="590">
                  <c:v>306.75</c:v>
                </c:pt>
                <c:pt idx="591">
                  <c:v>304.65</c:v>
                </c:pt>
                <c:pt idx="592">
                  <c:v>303.6600000000001</c:v>
                </c:pt>
                <c:pt idx="593">
                  <c:v>308.61</c:v>
                </c:pt>
                <c:pt idx="594">
                  <c:v>300.47</c:v>
                </c:pt>
                <c:pt idx="595">
                  <c:v>296.0899999999999</c:v>
                </c:pt>
                <c:pt idx="596">
                  <c:v>301.42</c:v>
                </c:pt>
                <c:pt idx="597">
                  <c:v>295.56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EDF-47A9-A183-F3686ACD0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962728"/>
        <c:axId val="2143628120"/>
      </c:lineChart>
      <c:dateAx>
        <c:axId val="2097962728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3628120"/>
        <c:crosses val="autoZero"/>
        <c:auto val="1"/>
        <c:lblOffset val="100"/>
        <c:baseTimeUnit val="days"/>
      </c:dateAx>
      <c:valAx>
        <c:axId val="2143628120"/>
        <c:scaling>
          <c:orientation val="minMax"/>
          <c:min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7962728"/>
        <c:crosses val="autoZero"/>
        <c:crossBetween val="between"/>
      </c:valAx>
      <c:valAx>
        <c:axId val="21333819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3633112"/>
        <c:crosses val="max"/>
        <c:crossBetween val="between"/>
      </c:valAx>
      <c:dateAx>
        <c:axId val="21436331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33381912"/>
        <c:crosses val="autoZero"/>
        <c:auto val="1"/>
        <c:lblOffset val="100"/>
        <c:baseTimeUnit val="days"/>
      </c:dateAx>
      <c:spPr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 r="65000" b="70000"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955178148743675"/>
          <c:y val="0.925752381691455"/>
          <c:w val="0.980896345012088"/>
          <c:h val="0.061165033375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6806018669654"/>
          <c:y val="0.0143055555555556"/>
          <c:w val="0.981322580354588"/>
          <c:h val="0.971805555555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'Net grain movements'!$C$25</c:f>
              <c:strCache>
                <c:ptCount val="1"/>
                <c:pt idx="0">
                  <c:v>WA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'Net grain movements'!$D$24:$E$24</c:f>
              <c:numCache>
                <c:formatCode>General</c:formatCode>
                <c:ptCount val="2"/>
                <c:pt idx="0">
                  <c:v>2018.0</c:v>
                </c:pt>
                <c:pt idx="1">
                  <c:v>2019.0</c:v>
                </c:pt>
              </c:numCache>
            </c:numRef>
          </c:cat>
          <c:val>
            <c:numRef>
              <c:f>'Net grain movements'!$D$25:$E$25</c:f>
              <c:numCache>
                <c:formatCode>#,##0.0;[Red]#,##0.0</c:formatCode>
                <c:ptCount val="2"/>
                <c:pt idx="0">
                  <c:v>-2.9</c:v>
                </c:pt>
                <c:pt idx="1">
                  <c:v>-1.25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7E-49E7-819C-DE9918A15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5952232"/>
        <c:axId val="2130884120"/>
      </c:barChart>
      <c:catAx>
        <c:axId val="2105952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130884120"/>
        <c:crosses val="autoZero"/>
        <c:auto val="1"/>
        <c:lblAlgn val="ctr"/>
        <c:lblOffset val="100"/>
        <c:noMultiLvlLbl val="0"/>
      </c:catAx>
      <c:valAx>
        <c:axId val="2130884120"/>
        <c:scaling>
          <c:orientation val="minMax"/>
          <c:min val="-3.0"/>
        </c:scaling>
        <c:delete val="1"/>
        <c:axPos val="l"/>
        <c:numFmt formatCode="#,##0.0;[Red]#,##0.0" sourceLinked="1"/>
        <c:majorTickMark val="out"/>
        <c:minorTickMark val="none"/>
        <c:tickLblPos val="nextTo"/>
        <c:crossAx val="210595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6806018669654"/>
          <c:y val="0.0189351851851852"/>
          <c:w val="0.985267354755425"/>
          <c:h val="0.962546296296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'Net grain movements'!$C$28</c:f>
              <c:strCache>
                <c:ptCount val="1"/>
                <c:pt idx="0">
                  <c:v>SA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'Net grain movements'!$D$27:$E$27</c:f>
              <c:numCache>
                <c:formatCode>General</c:formatCode>
                <c:ptCount val="2"/>
                <c:pt idx="0">
                  <c:v>2018.0</c:v>
                </c:pt>
                <c:pt idx="1">
                  <c:v>2019.0</c:v>
                </c:pt>
              </c:numCache>
            </c:numRef>
          </c:cat>
          <c:val>
            <c:numRef>
              <c:f>'Net grain movements'!$D$28:$E$28</c:f>
              <c:numCache>
                <c:formatCode>#,##0.0;[Red]#,##0.0</c:formatCode>
                <c:ptCount val="2"/>
                <c:pt idx="0">
                  <c:v>-1.0</c:v>
                </c:pt>
                <c:pt idx="1">
                  <c:v>-0.85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C9-4956-BDD8-8D214B23B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5971560"/>
        <c:axId val="2106118184"/>
      </c:barChart>
      <c:catAx>
        <c:axId val="2145971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106118184"/>
        <c:crosses val="autoZero"/>
        <c:auto val="1"/>
        <c:lblAlgn val="ctr"/>
        <c:lblOffset val="100"/>
        <c:noMultiLvlLbl val="0"/>
      </c:catAx>
      <c:valAx>
        <c:axId val="2106118184"/>
        <c:scaling>
          <c:orientation val="minMax"/>
          <c:min val="-3.0"/>
        </c:scaling>
        <c:delete val="1"/>
        <c:axPos val="l"/>
        <c:numFmt formatCode="#,##0.0;[Red]#,##0.0" sourceLinked="1"/>
        <c:majorTickMark val="out"/>
        <c:minorTickMark val="none"/>
        <c:tickLblPos val="nextTo"/>
        <c:crossAx val="2145971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90813690384047"/>
          <c:y val="0.010522041371416"/>
          <c:w val="0.973433031552914"/>
          <c:h val="0.976435185185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'Net grain movements'!$C$31</c:f>
              <c:strCache>
                <c:ptCount val="1"/>
                <c:pt idx="0">
                  <c:v>VIC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95-45AD-846C-36FDD09F4AAF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95-45AD-846C-36FDD09F4A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'Net grain movements'!$D$30:$E$30</c:f>
              <c:numCache>
                <c:formatCode>General</c:formatCode>
                <c:ptCount val="2"/>
                <c:pt idx="0">
                  <c:v>2018.0</c:v>
                </c:pt>
                <c:pt idx="1">
                  <c:v>2019.0</c:v>
                </c:pt>
              </c:numCache>
            </c:numRef>
          </c:cat>
          <c:val>
            <c:numRef>
              <c:f>'Net grain movements'!$D$31:$E$31</c:f>
              <c:numCache>
                <c:formatCode>#,##0.0;[Red]#,##0.0</c:formatCode>
                <c:ptCount val="2"/>
                <c:pt idx="0" formatCode="_-* #,##0.0_-;[Red]\-* #,##0.0_-;_-* &quot;-&quot;??_-;_-@_-">
                  <c:v>0.1</c:v>
                </c:pt>
                <c:pt idx="1">
                  <c:v>-1.95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95-45AD-846C-36FDD09F4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2667912"/>
        <c:axId val="2146049864"/>
      </c:barChart>
      <c:catAx>
        <c:axId val="2112667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146049864"/>
        <c:crosses val="autoZero"/>
        <c:auto val="1"/>
        <c:lblAlgn val="ctr"/>
        <c:lblOffset val="100"/>
        <c:noMultiLvlLbl val="0"/>
      </c:catAx>
      <c:valAx>
        <c:axId val="2146049864"/>
        <c:scaling>
          <c:orientation val="minMax"/>
          <c:min val="-3.0"/>
        </c:scaling>
        <c:delete val="1"/>
        <c:axPos val="l"/>
        <c:numFmt formatCode="_-* #,##0.0_-;[Red]\-* #,##0.0_-;_-* &quot;-&quot;??_-;_-@_-" sourceLinked="1"/>
        <c:majorTickMark val="out"/>
        <c:minorTickMark val="none"/>
        <c:tickLblPos val="nextTo"/>
        <c:crossAx val="211266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143053314852751"/>
          <c:w val="0.989212129156262"/>
          <c:h val="0.985694444444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'Net grain movements'!$C$34</c:f>
              <c:strCache>
                <c:ptCount val="1"/>
                <c:pt idx="0">
                  <c:v>NSW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94-4291-AEF7-CD530EA9E446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94-4291-AEF7-CD530EA9E4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'Net grain movements'!$D$33:$E$33</c:f>
              <c:numCache>
                <c:formatCode>General</c:formatCode>
                <c:ptCount val="2"/>
                <c:pt idx="0">
                  <c:v>2018.0</c:v>
                </c:pt>
                <c:pt idx="1">
                  <c:v>2019.0</c:v>
                </c:pt>
              </c:numCache>
            </c:numRef>
          </c:cat>
          <c:val>
            <c:numRef>
              <c:f>'Net grain movements'!$D$34:$E$34</c:f>
              <c:numCache>
                <c:formatCode>#,##0.0;[Red]#,##0.0</c:formatCode>
                <c:ptCount val="2"/>
                <c:pt idx="0" formatCode="_-* #,##0.0_-;[Red]\-* #,##0.0_-;_-* &quot;-&quot;??_-;_-@_-">
                  <c:v>1.25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94-4291-AEF7-CD530EA9E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2552136"/>
        <c:axId val="2112253208"/>
      </c:barChart>
      <c:catAx>
        <c:axId val="2112552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112253208"/>
        <c:crosses val="autoZero"/>
        <c:auto val="1"/>
        <c:lblAlgn val="ctr"/>
        <c:lblOffset val="100"/>
        <c:noMultiLvlLbl val="0"/>
      </c:catAx>
      <c:valAx>
        <c:axId val="2112253208"/>
        <c:scaling>
          <c:orientation val="minMax"/>
          <c:max val="3.0"/>
          <c:min val="0.0"/>
        </c:scaling>
        <c:delete val="1"/>
        <c:axPos val="l"/>
        <c:numFmt formatCode="_-* #,##0.0_-;[Red]\-* #,##0.0_-;_-* &quot;-&quot;??_-;_-@_-" sourceLinked="1"/>
        <c:majorTickMark val="out"/>
        <c:minorTickMark val="none"/>
        <c:tickLblPos val="nextTo"/>
        <c:crossAx val="211255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973582746612852"/>
          <c:y val="0.0189351851851852"/>
          <c:w val="0.989212129156262"/>
          <c:h val="0.962546296296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'Net grain movements'!$C$37</c:f>
              <c:strCache>
                <c:ptCount val="1"/>
                <c:pt idx="0">
                  <c:v>QLD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'Net grain movements'!$D$36:$E$36</c:f>
              <c:numCache>
                <c:formatCode>General</c:formatCode>
                <c:ptCount val="2"/>
                <c:pt idx="0">
                  <c:v>2018.0</c:v>
                </c:pt>
                <c:pt idx="1">
                  <c:v>2019.0</c:v>
                </c:pt>
              </c:numCache>
            </c:numRef>
          </c:cat>
          <c:val>
            <c:numRef>
              <c:f>'Net grain movements'!$D$37:$E$37</c:f>
              <c:numCache>
                <c:formatCode>_-* #,##0.0_-;[Red]\-* #,##0.0_-;_-* "-"??_-;_-@_-</c:formatCode>
                <c:ptCount val="2"/>
                <c:pt idx="0">
                  <c:v>2.55</c:v>
                </c:pt>
                <c:pt idx="1">
                  <c:v>2.85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4B-4378-B493-711724724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6158008"/>
        <c:axId val="2109780616"/>
      </c:barChart>
      <c:catAx>
        <c:axId val="2106158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high"/>
        <c:crossAx val="2109780616"/>
        <c:crosses val="autoZero"/>
        <c:auto val="1"/>
        <c:lblAlgn val="ctr"/>
        <c:lblOffset val="100"/>
        <c:noMultiLvlLbl val="0"/>
      </c:catAx>
      <c:valAx>
        <c:axId val="2109780616"/>
        <c:scaling>
          <c:orientation val="minMax"/>
          <c:min val="0.0"/>
        </c:scaling>
        <c:delete val="1"/>
        <c:axPos val="l"/>
        <c:numFmt formatCode="_-* #,##0.0_-;[Red]\-* #,##0.0_-;_-* &quot;-&quot;??_-;_-@_-" sourceLinked="1"/>
        <c:majorTickMark val="out"/>
        <c:minorTickMark val="none"/>
        <c:tickLblPos val="nextTo"/>
        <c:crossAx val="210615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A5F43AA-5FF5-42F9-B15B-A87CFDB254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64395D-E4FF-4855-B622-1D970AF531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08C58-771F-406C-8737-A1B7AAB3DD32}" type="datetimeFigureOut">
              <a:rPr lang="en-AU" smtClean="0"/>
              <a:t>13/2/20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C308C4-EF77-40B8-986A-F48A2C5235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C3E140-4091-446B-95B4-F83E72F313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1B320-31EB-4092-9C68-3AF21134A6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894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D8B99-3C53-4FE4-8856-63C713F792F4}" type="datetimeFigureOut">
              <a:rPr lang="en-AU" smtClean="0"/>
              <a:t>13/2/20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BF9E-C987-467B-9B1C-B0B7841F3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80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264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2836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650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8340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5093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4503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1320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7508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454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5928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47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0606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4834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887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758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971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335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746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940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1316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r>
              <a:rPr lang="en-AU" dirty="0"/>
              <a:t>  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CD4A-AB4F-473C-9595-6C4B7018474D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370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5.png"/><Relationship Id="rId8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9F14E-8FED-420A-A1CC-EE5EEDAF3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33C3C4-1002-411F-86BD-29BA7F314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FE123A-E8F7-48A2-B776-318BCC53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E60488-8C69-43A2-9CB7-35D62611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77DF06-FEDD-418A-AC98-13749B07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62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98AAE-1595-4957-8B0B-B28570FE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051D48-075C-4539-B022-F614F3F77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6780B2-D039-4DAE-A611-5B197ED9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F908D7-12CB-4B88-A83B-4ECBB590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EDCE52-794C-4C06-B34D-448B25FE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1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B07B3A9-23E2-450A-A39C-79B1ACA67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BC515F-5ED1-4872-8A12-8BD89204D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255EA-753A-414F-B226-1B49B106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CB8717-99D5-4EBD-9E6C-B8E1EBFC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6437C-DF1B-4F0D-916D-EA56E417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603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exels-photo-26521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5622" r="13440" b="8303"/>
          <a:stretch/>
        </p:blipFill>
        <p:spPr bwMode="auto">
          <a:xfrm>
            <a:off x="1" y="-7839"/>
            <a:ext cx="12204700" cy="607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39699" y="-85725"/>
            <a:ext cx="12331700" cy="615406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AutoShape 3"/>
          <p:cNvSpPr>
            <a:spLocks noChangeArrowheads="1"/>
          </p:cNvSpPr>
          <p:nvPr userDrawn="1"/>
        </p:nvSpPr>
        <p:spPr bwMode="auto">
          <a:xfrm rot="5400000">
            <a:off x="225818" y="1141511"/>
            <a:ext cx="1368425" cy="1822451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5" name="AutoShape 4"/>
          <p:cNvSpPr>
            <a:spLocks noChangeArrowheads="1"/>
          </p:cNvSpPr>
          <p:nvPr userDrawn="1"/>
        </p:nvSpPr>
        <p:spPr bwMode="auto">
          <a:xfrm rot="16200000">
            <a:off x="225817" y="-234850"/>
            <a:ext cx="1368425" cy="1822449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6" name="AutoShape 5"/>
          <p:cNvSpPr>
            <a:spLocks noChangeArrowheads="1"/>
          </p:cNvSpPr>
          <p:nvPr userDrawn="1"/>
        </p:nvSpPr>
        <p:spPr bwMode="auto">
          <a:xfrm rot="5400000">
            <a:off x="226875" y="2518403"/>
            <a:ext cx="1368425" cy="1824567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AutoShape 6"/>
          <p:cNvSpPr>
            <a:spLocks noChangeArrowheads="1"/>
          </p:cNvSpPr>
          <p:nvPr userDrawn="1"/>
        </p:nvSpPr>
        <p:spPr bwMode="auto">
          <a:xfrm rot="16200000">
            <a:off x="226610" y="1143893"/>
            <a:ext cx="1366838" cy="1822449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8" name="AutoShape 7"/>
          <p:cNvSpPr>
            <a:spLocks noChangeArrowheads="1"/>
          </p:cNvSpPr>
          <p:nvPr userDrawn="1"/>
        </p:nvSpPr>
        <p:spPr bwMode="auto">
          <a:xfrm rot="5400000">
            <a:off x="225817" y="3900588"/>
            <a:ext cx="1368425" cy="1822449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9" name="AutoShape 8"/>
          <p:cNvSpPr>
            <a:spLocks noChangeArrowheads="1"/>
          </p:cNvSpPr>
          <p:nvPr userDrawn="1"/>
        </p:nvSpPr>
        <p:spPr bwMode="auto">
          <a:xfrm rot="16200000">
            <a:off x="226875" y="2523167"/>
            <a:ext cx="1368425" cy="1824567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20" name="AutoShape 10"/>
          <p:cNvSpPr>
            <a:spLocks noChangeArrowheads="1"/>
          </p:cNvSpPr>
          <p:nvPr userDrawn="1"/>
        </p:nvSpPr>
        <p:spPr bwMode="auto">
          <a:xfrm rot="16200000">
            <a:off x="227669" y="3905085"/>
            <a:ext cx="1366838" cy="1824567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0" y="6091658"/>
            <a:ext cx="12192000" cy="7663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4" name="AutoShape 9"/>
          <p:cNvSpPr>
            <a:spLocks noChangeArrowheads="1"/>
          </p:cNvSpPr>
          <p:nvPr userDrawn="1"/>
        </p:nvSpPr>
        <p:spPr bwMode="auto">
          <a:xfrm rot="5400000">
            <a:off x="226875" y="5275892"/>
            <a:ext cx="1368425" cy="1824567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00" y="6303742"/>
            <a:ext cx="1652453" cy="3017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83" y="6303742"/>
            <a:ext cx="1092984" cy="301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120" y="4278853"/>
            <a:ext cx="9326880" cy="582295"/>
          </a:xfrm>
        </p:spPr>
        <p:txBody>
          <a:bodyPr anchor="b" anchorCtr="0"/>
          <a:lstStyle>
            <a:lvl1pPr algn="l">
              <a:defRPr sz="4000" b="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757" y="4937006"/>
            <a:ext cx="8534400" cy="518160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912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footnot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3100"/>
            <a:ext cx="10972800" cy="4038599"/>
          </a:xfrm>
        </p:spPr>
        <p:txBody>
          <a:bodyPr/>
          <a:lstStyle>
            <a:lvl1pPr marL="180975" indent="-180975">
              <a:defRPr sz="2400"/>
            </a:lvl1pPr>
            <a:lvl2pPr marL="360000" indent="-180000">
              <a:defRPr sz="2400"/>
            </a:lvl2pPr>
            <a:lvl3pPr marL="540000" indent="-180975">
              <a:buFont typeface="Lucida Grande"/>
              <a:buChar char="▪"/>
              <a:defRPr sz="2400"/>
            </a:lvl3pPr>
            <a:lvl4pPr marL="720000" indent="-180975">
              <a:spcBef>
                <a:spcPts val="320"/>
              </a:spcBef>
              <a:buSzPct val="90000"/>
              <a:buFont typeface="Lucida Grande"/>
              <a:buChar char="&gt;"/>
              <a:defRPr sz="2400">
                <a:solidFill>
                  <a:schemeClr val="tx1"/>
                </a:solidFill>
              </a:defRPr>
            </a:lvl4pPr>
            <a:lvl5pPr marL="714375" indent="-171450">
              <a:spcBef>
                <a:spcPts val="320"/>
              </a:spcBef>
              <a:buFont typeface="Arial" pitchFamily="34" charset="0"/>
              <a:buChar char="&gt;"/>
              <a:defRPr sz="1600">
                <a:solidFill>
                  <a:schemeClr val="tx1"/>
                </a:solidFill>
              </a:defRPr>
            </a:lvl5pPr>
            <a:lvl6pPr marL="895350" indent="-180975">
              <a:spcBef>
                <a:spcPts val="320"/>
              </a:spcBef>
              <a:buFont typeface="Arial" pitchFamily="34" charset="0"/>
              <a:buChar char="+"/>
              <a:defRPr sz="1600" baseline="0">
                <a:solidFill>
                  <a:schemeClr val="tx1"/>
                </a:solidFill>
              </a:defRPr>
            </a:lvl6pPr>
            <a:lvl7pPr marL="1076325" indent="-180975">
              <a:spcBef>
                <a:spcPts val="320"/>
              </a:spcBef>
              <a:buFont typeface="Arial" pitchFamily="34" charset="0"/>
              <a:buChar char="-"/>
              <a:defRPr sz="1600" baseline="0">
                <a:solidFill>
                  <a:schemeClr val="tx1"/>
                </a:solidFill>
              </a:defRPr>
            </a:lvl7pPr>
            <a:lvl8pPr marL="1257300" indent="-180975">
              <a:spcBef>
                <a:spcPts val="320"/>
              </a:spcBef>
              <a:buFont typeface="Arial" pitchFamily="34" charset="0"/>
              <a:buChar char="-"/>
              <a:defRPr sz="1600">
                <a:solidFill>
                  <a:schemeClr val="tx1"/>
                </a:solidFill>
              </a:defRPr>
            </a:lvl8pPr>
            <a:lvl9pPr marL="1438275" indent="-180975">
              <a:spcBef>
                <a:spcPts val="320"/>
              </a:spcBef>
              <a:buFont typeface="Arial" pitchFamily="34" charset="0"/>
              <a:buChar char="-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10972800" cy="450756"/>
          </a:xfrm>
        </p:spPr>
        <p:txBody>
          <a:bodyPr anchor="b" anchorCtr="0"/>
          <a:lstStyle>
            <a:lvl1pPr>
              <a:defRPr sz="3000" b="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91658"/>
            <a:ext cx="12192000" cy="7663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00" y="6322183"/>
            <a:ext cx="1652453" cy="30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3" y="6322183"/>
            <a:ext cx="109298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08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exels-photo-26521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5622" r="13440" b="16548"/>
          <a:stretch/>
        </p:blipFill>
        <p:spPr bwMode="auto">
          <a:xfrm>
            <a:off x="1" y="-7839"/>
            <a:ext cx="12204700" cy="549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-139700" y="-7839"/>
            <a:ext cx="12344400" cy="549414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0" y="5515073"/>
            <a:ext cx="12192000" cy="134292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9" name="AutoShape 3"/>
          <p:cNvSpPr>
            <a:spLocks noChangeArrowheads="1"/>
          </p:cNvSpPr>
          <p:nvPr userDrawn="1"/>
        </p:nvSpPr>
        <p:spPr bwMode="auto">
          <a:xfrm rot="16200000" flipH="1">
            <a:off x="10587652" y="1141511"/>
            <a:ext cx="1368425" cy="1822451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30" name="AutoShape 4"/>
          <p:cNvSpPr>
            <a:spLocks noChangeArrowheads="1"/>
          </p:cNvSpPr>
          <p:nvPr userDrawn="1"/>
        </p:nvSpPr>
        <p:spPr bwMode="auto">
          <a:xfrm rot="5400000" flipH="1">
            <a:off x="10587650" y="-234851"/>
            <a:ext cx="1368425" cy="1822449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31" name="AutoShape 5"/>
          <p:cNvSpPr>
            <a:spLocks noChangeArrowheads="1"/>
          </p:cNvSpPr>
          <p:nvPr userDrawn="1"/>
        </p:nvSpPr>
        <p:spPr bwMode="auto">
          <a:xfrm rot="16200000" flipH="1">
            <a:off x="10588709" y="2518402"/>
            <a:ext cx="1368425" cy="1824567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32" name="AutoShape 6"/>
          <p:cNvSpPr>
            <a:spLocks noChangeArrowheads="1"/>
          </p:cNvSpPr>
          <p:nvPr userDrawn="1"/>
        </p:nvSpPr>
        <p:spPr bwMode="auto">
          <a:xfrm rot="5400000" flipH="1">
            <a:off x="10588444" y="1143893"/>
            <a:ext cx="1366838" cy="1822449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33" name="AutoShape 7"/>
          <p:cNvSpPr>
            <a:spLocks noChangeArrowheads="1"/>
          </p:cNvSpPr>
          <p:nvPr userDrawn="1"/>
        </p:nvSpPr>
        <p:spPr bwMode="auto">
          <a:xfrm rot="16200000" flipH="1">
            <a:off x="10587650" y="3900587"/>
            <a:ext cx="1368425" cy="1822449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34" name="AutoShape 8"/>
          <p:cNvSpPr>
            <a:spLocks noChangeArrowheads="1"/>
          </p:cNvSpPr>
          <p:nvPr userDrawn="1"/>
        </p:nvSpPr>
        <p:spPr bwMode="auto">
          <a:xfrm rot="5400000" flipH="1">
            <a:off x="10588709" y="2523165"/>
            <a:ext cx="1368425" cy="1824567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35" name="AutoShape 9"/>
          <p:cNvSpPr>
            <a:spLocks noChangeArrowheads="1"/>
          </p:cNvSpPr>
          <p:nvPr userDrawn="1"/>
        </p:nvSpPr>
        <p:spPr bwMode="auto">
          <a:xfrm rot="16200000" flipH="1">
            <a:off x="10588709" y="5275891"/>
            <a:ext cx="1368425" cy="1824567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36" name="AutoShape 10"/>
          <p:cNvSpPr>
            <a:spLocks noChangeArrowheads="1"/>
          </p:cNvSpPr>
          <p:nvPr userDrawn="1"/>
        </p:nvSpPr>
        <p:spPr bwMode="auto">
          <a:xfrm rot="5400000" flipH="1">
            <a:off x="10589502" y="3905084"/>
            <a:ext cx="1366838" cy="1824567"/>
          </a:xfrm>
          <a:prstGeom prst="rtTriangle">
            <a:avLst/>
          </a:prstGeom>
          <a:solidFill>
            <a:srgbClr val="FFD32F">
              <a:alpha val="30000"/>
            </a:srgbClr>
          </a:solidFill>
          <a:ln w="12700" algn="ctr">
            <a:solidFill>
              <a:srgbClr val="FFD503">
                <a:alpha val="75000"/>
              </a:srgbClr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6250587"/>
            <a:ext cx="1652453" cy="3017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5838890"/>
            <a:ext cx="1092984" cy="30175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04C58396-3FEF-4A99-B670-341432912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80" y="4278853"/>
            <a:ext cx="10768520" cy="582295"/>
          </a:xfrm>
        </p:spPr>
        <p:txBody>
          <a:bodyPr anchor="b" anchorCtr="0"/>
          <a:lstStyle>
            <a:lvl1pPr algn="l">
              <a:defRPr sz="4000" b="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59B96271-E641-46A8-B1B9-F65896C9F2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08164" y="5838890"/>
            <a:ext cx="336000" cy="252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8903140E-0454-4840-AEE0-348A65FF746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08164" y="6250587"/>
            <a:ext cx="336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65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85F13C-2536-4A76-B840-80223F4D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014A3D-2D42-490E-BF69-2B574292D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5369E-9C68-40C3-B90C-1F8C08AD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F5D1A-0939-4356-91E4-54B27A64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32D8B-CE8D-461D-9717-324026E4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46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F64C6-37D9-4B54-8F6C-72A975D0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7D6E15-EB84-4A11-B86D-28371D1D6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16D99B-C5B2-4559-9343-08F13437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650BE2-0B5C-43EC-A8C6-184965EB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84646-6A62-4EB0-8644-E857E9B5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63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9CE3F-29AB-4D62-8393-199F64F0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39BCF-200A-420B-8E7A-37C8D0DC7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1A98C7-E070-4DAE-89AD-0A79B5E2A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32B848-908C-4DDA-8749-C9631D4E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F42642-497E-4808-B112-E6D55D0B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CF2C61-D02E-45ED-9901-524F8193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08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F0413-853E-483F-9525-F67E93C9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E8BAD5-D2BA-432A-9F67-A1E6598C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25A2EA-0F47-4DC7-A23D-0630E403D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B7D8A1-DAB8-4143-9746-A0A313FC3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3EC7BD-300B-464D-B525-D9F2C0ABF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341C4E-F47A-40BE-B126-386ECF9A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35417C-3C68-49EF-B972-4303E37D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30588D-955E-40BE-B038-E69162BB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321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3C0D3-E1E8-4D74-9D6E-F3711481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5E9B21-CBA6-404B-BA7A-45C9ACAC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2E8173-2E0A-41DC-8699-3B0E64D4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6778F9-2D92-4222-98F9-C6EE9A75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492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479F56-B492-401C-A686-E4AFF672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9BAF85-896A-42CA-8115-838A16B3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593E20-B4A9-4A7F-9D8D-AB7E8C0D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239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AA82C-28E8-401D-A918-2EFB77D0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B3D874-D875-48F6-9755-B4B63FA2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FDF3ED-860C-4C01-8F74-E81A64DC9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278182-7760-4CE5-BE55-4096C905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93E086-B763-4AA4-A2F4-3EEFC257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F8AB51-5CFB-49BC-98B6-0DDE32C8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84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C4E33-5E8D-4396-B908-3EA05D6B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7283081-2B58-49E2-B090-1C81D27E5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2DB8CB-1EB7-409B-AB7B-204F2B99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D7F040-E0F8-488F-B372-35E4990C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57790A-6F05-44CA-A5E6-794D07A0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5312D3-A9CA-4503-A215-2A52B91C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85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EC25AA-12A4-4F3D-BE4D-C8E1BBCE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B5AF80-47DA-4934-AD0F-5AA906288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868819-284A-4C8F-A376-33978AD6B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0B647-1DED-4738-A7E4-EEE2D30C4805}" type="datetimeFigureOut">
              <a:rPr lang="en-AU" smtClean="0"/>
              <a:t>13/2/20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F4CBBB-D5AE-4848-B62B-D53A4B96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FD3BC6-7BE8-41F0-AA51-AB18213EE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6753-0B10-441B-96AF-0BE233DC01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chart" Target="../charts/chart15.xml"/><Relationship Id="rId5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chart" Target="../charts/chart17.xml"/><Relationship Id="rId5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chart" Target="../charts/chart19.xml"/><Relationship Id="rId5" Type="http://schemas.openxmlformats.org/officeDocument/2006/relationships/chart" Target="../charts/chart20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chart" Target="../charts/chart7.xml"/><Relationship Id="rId9" Type="http://schemas.openxmlformats.org/officeDocument/2006/relationships/chart" Target="../charts/chart8.xml"/><Relationship Id="rId10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b="1" spc="0" dirty="0">
                <a:latin typeface="Arial" panose="020B0604020202020204" pitchFamily="34" charset="0"/>
                <a:cs typeface="Arial" panose="020B0604020202020204" pitchFamily="34" charset="0"/>
              </a:rPr>
              <a:t>Australian supply &amp; demand</a:t>
            </a:r>
            <a:r>
              <a:rPr lang="en-AU" spc="0" dirty="0"/>
              <a:t/>
            </a:r>
            <a:br>
              <a:rPr lang="en-AU" spc="0" dirty="0"/>
            </a:br>
            <a:endParaRPr lang="en-AU" sz="2400" spc="0" dirty="0"/>
          </a:p>
        </p:txBody>
      </p:sp>
    </p:spTree>
    <p:extLst>
      <p:ext uri="{BB962C8B-B14F-4D97-AF65-F5344CB8AC3E}">
        <p14:creationId xmlns:p14="http://schemas.microsoft.com/office/powerpoint/2010/main" val="17817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ACF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5F47214-3DD5-4B5B-81FD-3B5236B2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176867"/>
            <a:ext cx="11047228" cy="450756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2018/19 v 2019/20 Cumulative Interstate Shipments (</a:t>
            </a:r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21E4D41-4DA7-4537-91C6-816DD406A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941900"/>
              </p:ext>
            </p:extLst>
          </p:nvPr>
        </p:nvGraphicFramePr>
        <p:xfrm>
          <a:off x="864781" y="627624"/>
          <a:ext cx="10462437" cy="506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9A385E-704D-4962-B33B-C5B07CAED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59" y="5687756"/>
            <a:ext cx="20764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Global Trade Atlas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5F47214-3DD5-4B5B-81FD-3B5236B2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176867"/>
            <a:ext cx="11047228" cy="450756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Canadian High Protein Wheat Imports (‘000t)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AAAD82E-6362-4FD6-B520-DFD545827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68077"/>
              </p:ext>
            </p:extLst>
          </p:nvPr>
        </p:nvGraphicFramePr>
        <p:xfrm>
          <a:off x="1295400" y="627623"/>
          <a:ext cx="9601199" cy="506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362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37942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1B3CD2-CAAF-45BB-A99B-34358E2F592F}"/>
              </a:ext>
            </a:extLst>
          </p:cNvPr>
          <p:cNvSpPr txBox="1"/>
          <p:nvPr/>
        </p:nvSpPr>
        <p:spPr>
          <a:xfrm>
            <a:off x="562945" y="0"/>
            <a:ext cx="11066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/>
              <a:t>2019/20 Wheat Supply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03C4C1-7766-4A09-8E8F-C622CFD37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45" y="678144"/>
            <a:ext cx="11066106" cy="49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2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4CA5EE-DD6D-44EA-AE10-746846CF4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45" y="678144"/>
            <a:ext cx="11066106" cy="4972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37942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1B3CD2-CAAF-45BB-A99B-34358E2F592F}"/>
              </a:ext>
            </a:extLst>
          </p:cNvPr>
          <p:cNvSpPr txBox="1"/>
          <p:nvPr/>
        </p:nvSpPr>
        <p:spPr>
          <a:xfrm>
            <a:off x="562945" y="0"/>
            <a:ext cx="11066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/>
              <a:t>2019/20 Barley Supply</a:t>
            </a:r>
          </a:p>
        </p:txBody>
      </p:sp>
    </p:spTree>
    <p:extLst>
      <p:ext uri="{BB962C8B-B14F-4D97-AF65-F5344CB8AC3E}">
        <p14:creationId xmlns:p14="http://schemas.microsoft.com/office/powerpoint/2010/main" val="238465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A7D048-28DB-427B-835C-00CA8DBC2103}"/>
              </a:ext>
            </a:extLst>
          </p:cNvPr>
          <p:cNvSpPr txBox="1"/>
          <p:nvPr/>
        </p:nvSpPr>
        <p:spPr>
          <a:xfrm>
            <a:off x="1614377" y="96162"/>
            <a:ext cx="8963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>
                <a:latin typeface="Arial" panose="020B0604020202020204" pitchFamily="34" charset="0"/>
                <a:cs typeface="Arial" panose="020B0604020202020204" pitchFamily="34" charset="0"/>
              </a:rPr>
              <a:t>Cattle on Feed (Million Head)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2CC3DF8D-36A4-4D4F-BF74-D6A2340C1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146470"/>
              </p:ext>
            </p:extLst>
          </p:nvPr>
        </p:nvGraphicFramePr>
        <p:xfrm>
          <a:off x="689345" y="650160"/>
          <a:ext cx="10813310" cy="507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545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A7D048-28DB-427B-835C-00CA8DBC2103}"/>
              </a:ext>
            </a:extLst>
          </p:cNvPr>
          <p:cNvSpPr txBox="1"/>
          <p:nvPr/>
        </p:nvSpPr>
        <p:spPr>
          <a:xfrm>
            <a:off x="1614377" y="96162"/>
            <a:ext cx="8963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>
                <a:latin typeface="Arial" panose="020B0604020202020204" pitchFamily="34" charset="0"/>
                <a:cs typeface="Arial" panose="020B0604020202020204" pitchFamily="34" charset="0"/>
              </a:rPr>
              <a:t>CUMULATIVE WHEAT EXPORT PACE (</a:t>
            </a:r>
            <a:r>
              <a:rPr lang="en-AU" sz="3000" dirty="0" err="1"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r>
              <a:rPr lang="en-AU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0EF1CE-D976-4BDA-BC1F-843C29AA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714" y="5342947"/>
            <a:ext cx="5762568" cy="516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5F3FB1-617D-44D6-8E5C-CF84C7ED193D}"/>
              </a:ext>
            </a:extLst>
          </p:cNvPr>
          <p:cNvSpPr txBox="1"/>
          <p:nvPr/>
        </p:nvSpPr>
        <p:spPr>
          <a:xfrm>
            <a:off x="0" y="929296"/>
            <a:ext cx="609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INDONESIA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0274ABAE-7BF4-4319-B52C-6D9E27BE8916}"/>
              </a:ext>
            </a:extLst>
          </p:cNvPr>
          <p:cNvGraphicFramePr>
            <a:graphicFrameLocks/>
          </p:cNvGraphicFramePr>
          <p:nvPr/>
        </p:nvGraphicFramePr>
        <p:xfrm>
          <a:off x="-2" y="1458000"/>
          <a:ext cx="6096000" cy="39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3FBE7632-1E0A-4B9A-8B72-84D7DBB3A30C}"/>
              </a:ext>
            </a:extLst>
          </p:cNvPr>
          <p:cNvGraphicFramePr>
            <a:graphicFrameLocks/>
          </p:cNvGraphicFramePr>
          <p:nvPr/>
        </p:nvGraphicFramePr>
        <p:xfrm>
          <a:off x="6095998" y="1460680"/>
          <a:ext cx="5482857" cy="394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056D4F-089C-4F14-AE79-4AD0CA105FA1}"/>
              </a:ext>
            </a:extLst>
          </p:cNvPr>
          <p:cNvSpPr txBox="1"/>
          <p:nvPr/>
        </p:nvSpPr>
        <p:spPr>
          <a:xfrm>
            <a:off x="6096002" y="937460"/>
            <a:ext cx="609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405193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A7D048-28DB-427B-835C-00CA8DBC2103}"/>
              </a:ext>
            </a:extLst>
          </p:cNvPr>
          <p:cNvSpPr txBox="1"/>
          <p:nvPr/>
        </p:nvSpPr>
        <p:spPr>
          <a:xfrm>
            <a:off x="1614377" y="96162"/>
            <a:ext cx="8963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>
                <a:latin typeface="Arial" panose="020B0604020202020204" pitchFamily="34" charset="0"/>
                <a:cs typeface="Arial" panose="020B0604020202020204" pitchFamily="34" charset="0"/>
              </a:rPr>
              <a:t>CUMULATIVE WHEAT EXPORT PACE (</a:t>
            </a:r>
            <a:r>
              <a:rPr lang="en-AU" sz="3000" dirty="0" err="1"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r>
              <a:rPr lang="en-AU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0EF1CE-D976-4BDA-BC1F-843C29AA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548" y="5345869"/>
            <a:ext cx="5744897" cy="514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5F3FB1-617D-44D6-8E5C-CF84C7ED193D}"/>
              </a:ext>
            </a:extLst>
          </p:cNvPr>
          <p:cNvSpPr txBox="1"/>
          <p:nvPr/>
        </p:nvSpPr>
        <p:spPr>
          <a:xfrm>
            <a:off x="0" y="936748"/>
            <a:ext cx="609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JAPAN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056D4F-089C-4F14-AE79-4AD0CA105FA1}"/>
              </a:ext>
            </a:extLst>
          </p:cNvPr>
          <p:cNvSpPr txBox="1"/>
          <p:nvPr/>
        </p:nvSpPr>
        <p:spPr>
          <a:xfrm>
            <a:off x="6095997" y="939071"/>
            <a:ext cx="609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PHILIPPINES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FB37F21A-8703-43F7-857D-602245960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539522"/>
              </p:ext>
            </p:extLst>
          </p:nvPr>
        </p:nvGraphicFramePr>
        <p:xfrm>
          <a:off x="6096002" y="1498529"/>
          <a:ext cx="6095998" cy="380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2CACBBEC-4277-4951-9172-2477066718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98755"/>
              </p:ext>
            </p:extLst>
          </p:nvPr>
        </p:nvGraphicFramePr>
        <p:xfrm>
          <a:off x="0" y="1496206"/>
          <a:ext cx="6095998" cy="379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811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A7D048-28DB-427B-835C-00CA8DBC2103}"/>
              </a:ext>
            </a:extLst>
          </p:cNvPr>
          <p:cNvSpPr txBox="1"/>
          <p:nvPr/>
        </p:nvSpPr>
        <p:spPr>
          <a:xfrm>
            <a:off x="1614377" y="96162"/>
            <a:ext cx="8963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>
                <a:latin typeface="Arial" panose="020B0604020202020204" pitchFamily="34" charset="0"/>
                <a:cs typeface="Arial" panose="020B0604020202020204" pitchFamily="34" charset="0"/>
              </a:rPr>
              <a:t>CUMULATIVE BARLEY EXPORT 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0EF1CE-D976-4BDA-BC1F-843C29AA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548" y="5345869"/>
            <a:ext cx="5744897" cy="514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5F3FB1-617D-44D6-8E5C-CF84C7ED193D}"/>
              </a:ext>
            </a:extLst>
          </p:cNvPr>
          <p:cNvSpPr txBox="1"/>
          <p:nvPr/>
        </p:nvSpPr>
        <p:spPr>
          <a:xfrm>
            <a:off x="0" y="936748"/>
            <a:ext cx="609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CHINA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056D4F-089C-4F14-AE79-4AD0CA105FA1}"/>
              </a:ext>
            </a:extLst>
          </p:cNvPr>
          <p:cNvSpPr txBox="1"/>
          <p:nvPr/>
        </p:nvSpPr>
        <p:spPr>
          <a:xfrm>
            <a:off x="6095997" y="939071"/>
            <a:ext cx="609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SAUDI ARABIA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39F30BF9-170D-4897-A44A-990644ED8C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346444"/>
              </p:ext>
            </p:extLst>
          </p:nvPr>
        </p:nvGraphicFramePr>
        <p:xfrm>
          <a:off x="0" y="1459968"/>
          <a:ext cx="6095996" cy="358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1C87F525-B9CD-4E6C-A901-505B247DA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091923"/>
              </p:ext>
            </p:extLst>
          </p:nvPr>
        </p:nvGraphicFramePr>
        <p:xfrm>
          <a:off x="6095996" y="1459968"/>
          <a:ext cx="6095996" cy="358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8834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A7D048-28DB-427B-835C-00CA8DBC2103}"/>
              </a:ext>
            </a:extLst>
          </p:cNvPr>
          <p:cNvSpPr txBox="1"/>
          <p:nvPr/>
        </p:nvSpPr>
        <p:spPr>
          <a:xfrm>
            <a:off x="1614377" y="96162"/>
            <a:ext cx="8963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>
                <a:latin typeface="Arial" panose="020B0604020202020204" pitchFamily="34" charset="0"/>
                <a:cs typeface="Arial" panose="020B0604020202020204" pitchFamily="34" charset="0"/>
              </a:rPr>
              <a:t>CUMULATIVE BARLEY EXPORT 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0EF1CE-D976-4BDA-BC1F-843C29AA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548" y="5345869"/>
            <a:ext cx="5744897" cy="514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5F3FB1-617D-44D6-8E5C-CF84C7ED193D}"/>
              </a:ext>
            </a:extLst>
          </p:cNvPr>
          <p:cNvSpPr txBox="1"/>
          <p:nvPr/>
        </p:nvSpPr>
        <p:spPr>
          <a:xfrm>
            <a:off x="0" y="936748"/>
            <a:ext cx="609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JAPAN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056D4F-089C-4F14-AE79-4AD0CA105FA1}"/>
              </a:ext>
            </a:extLst>
          </p:cNvPr>
          <p:cNvSpPr txBox="1"/>
          <p:nvPr/>
        </p:nvSpPr>
        <p:spPr>
          <a:xfrm>
            <a:off x="6095997" y="939071"/>
            <a:ext cx="609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THAILAND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1D2B5C64-3BC5-4A39-B119-353FCFAAD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670313"/>
              </p:ext>
            </p:extLst>
          </p:nvPr>
        </p:nvGraphicFramePr>
        <p:xfrm>
          <a:off x="0" y="1459967"/>
          <a:ext cx="6095996" cy="350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F8976EB2-FB0E-42A4-B3ED-33AA9880C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590880"/>
              </p:ext>
            </p:extLst>
          </p:nvPr>
        </p:nvGraphicFramePr>
        <p:xfrm>
          <a:off x="6095996" y="1459966"/>
          <a:ext cx="6095996" cy="350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66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E89B53-DECD-4DE6-BBFA-970B53D6D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24" y="3220936"/>
            <a:ext cx="10587151" cy="2740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FB4FBC-C4B1-48D9-A438-E33DF7EE0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24" y="475742"/>
            <a:ext cx="10587151" cy="2740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37942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1B3CD2-CAAF-45BB-A99B-34358E2F592F}"/>
              </a:ext>
            </a:extLst>
          </p:cNvPr>
          <p:cNvSpPr txBox="1"/>
          <p:nvPr/>
        </p:nvSpPr>
        <p:spPr>
          <a:xfrm>
            <a:off x="562945" y="0"/>
            <a:ext cx="11066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/>
              <a:t>Wheat Supply &amp; Demand Balance Sheets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D3EBF8A-2D26-4A8B-85E0-89819A900AFC}"/>
              </a:ext>
            </a:extLst>
          </p:cNvPr>
          <p:cNvSpPr/>
          <p:nvPr/>
        </p:nvSpPr>
        <p:spPr>
          <a:xfrm>
            <a:off x="7036835" y="5445113"/>
            <a:ext cx="1099662" cy="646218"/>
          </a:xfrm>
          <a:prstGeom prst="ellipse">
            <a:avLst/>
          </a:prstGeom>
          <a:noFill/>
          <a:ln w="38100">
            <a:solidFill>
              <a:srgbClr val="FF0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AD13C11-BEB6-40F0-86F4-5BC0B6E6CB65}"/>
              </a:ext>
            </a:extLst>
          </p:cNvPr>
          <p:cNvSpPr/>
          <p:nvPr/>
        </p:nvSpPr>
        <p:spPr>
          <a:xfrm>
            <a:off x="4773054" y="5437945"/>
            <a:ext cx="1099662" cy="646218"/>
          </a:xfrm>
          <a:prstGeom prst="ellipse">
            <a:avLst/>
          </a:prstGeom>
          <a:noFill/>
          <a:ln w="38100">
            <a:solidFill>
              <a:srgbClr val="FF0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6A8102B-CDA0-40EC-B87A-D8D87D44AA39}"/>
              </a:ext>
            </a:extLst>
          </p:cNvPr>
          <p:cNvSpPr/>
          <p:nvPr/>
        </p:nvSpPr>
        <p:spPr>
          <a:xfrm>
            <a:off x="4773054" y="2696158"/>
            <a:ext cx="1099662" cy="646218"/>
          </a:xfrm>
          <a:prstGeom prst="ellipse">
            <a:avLst/>
          </a:prstGeom>
          <a:noFill/>
          <a:ln w="38100">
            <a:solidFill>
              <a:srgbClr val="FF0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91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Bureau of Meteorology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5F47214-3DD5-4B5B-81FD-3B5236B2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6867"/>
            <a:ext cx="8229600" cy="450756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Rainfall Deciles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AF150F61-6E09-4933-BDBF-F081AE239172}"/>
              </a:ext>
            </a:extLst>
          </p:cNvPr>
          <p:cNvSpPr txBox="1">
            <a:spLocks/>
          </p:cNvSpPr>
          <p:nvPr/>
        </p:nvSpPr>
        <p:spPr>
          <a:xfrm>
            <a:off x="1042548" y="1187564"/>
            <a:ext cx="4114800" cy="4507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000" b="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/>
              <a:t>1 August to 31 January 2019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9B5F7A3-F5E4-449C-B5E5-A73F8FCF7E10}"/>
              </a:ext>
            </a:extLst>
          </p:cNvPr>
          <p:cNvSpPr txBox="1">
            <a:spLocks/>
          </p:cNvSpPr>
          <p:nvPr/>
        </p:nvSpPr>
        <p:spPr>
          <a:xfrm>
            <a:off x="6685188" y="1187564"/>
            <a:ext cx="4114800" cy="4507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000" b="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/>
              <a:t>1 August to 31 January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970AF5-7466-491F-B491-101186225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97" y="1637907"/>
            <a:ext cx="5330792" cy="3559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BDD63D-6E6C-43F9-A475-44DCCABE4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188" y="1637907"/>
            <a:ext cx="4266347" cy="36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0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AF7D42-DE6A-4797-AEFE-5C96D0DB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23" y="3259381"/>
            <a:ext cx="10587147" cy="2740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CC245B-0C32-4ED9-9B0D-2183B98E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23" y="480823"/>
            <a:ext cx="10587147" cy="2740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37942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1B3CD2-CAAF-45BB-A99B-34358E2F592F}"/>
              </a:ext>
            </a:extLst>
          </p:cNvPr>
          <p:cNvSpPr txBox="1"/>
          <p:nvPr/>
        </p:nvSpPr>
        <p:spPr>
          <a:xfrm>
            <a:off x="562945" y="0"/>
            <a:ext cx="11066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/>
              <a:t>Barley Supply &amp; Demand Balance Sheets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D038458-4809-4201-920F-561270D56A1E}"/>
              </a:ext>
            </a:extLst>
          </p:cNvPr>
          <p:cNvSpPr/>
          <p:nvPr/>
        </p:nvSpPr>
        <p:spPr>
          <a:xfrm>
            <a:off x="6952972" y="5514833"/>
            <a:ext cx="1099662" cy="646218"/>
          </a:xfrm>
          <a:prstGeom prst="ellipse">
            <a:avLst/>
          </a:prstGeom>
          <a:noFill/>
          <a:ln w="38100">
            <a:solidFill>
              <a:srgbClr val="FF0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4C004AC-7B01-476E-BBC7-18EA35C75075}"/>
              </a:ext>
            </a:extLst>
          </p:cNvPr>
          <p:cNvSpPr/>
          <p:nvPr/>
        </p:nvSpPr>
        <p:spPr>
          <a:xfrm>
            <a:off x="6977538" y="2674719"/>
            <a:ext cx="1099662" cy="646218"/>
          </a:xfrm>
          <a:prstGeom prst="ellipse">
            <a:avLst/>
          </a:prstGeom>
          <a:noFill/>
          <a:ln w="38100">
            <a:solidFill>
              <a:srgbClr val="FF0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xmlns="" id="{A39F36B4-4DD6-4A2B-AA05-842A864305B8}"/>
              </a:ext>
            </a:extLst>
          </p:cNvPr>
          <p:cNvCxnSpPr>
            <a:cxnSpLocks/>
            <a:stCxn id="13" idx="6"/>
            <a:endCxn id="12" idx="6"/>
          </p:cNvCxnSpPr>
          <p:nvPr/>
        </p:nvCxnSpPr>
        <p:spPr>
          <a:xfrm flipH="1">
            <a:off x="8052634" y="2997828"/>
            <a:ext cx="24566" cy="2840114"/>
          </a:xfrm>
          <a:prstGeom prst="curvedConnector3">
            <a:avLst>
              <a:gd name="adj1" fmla="val -930554"/>
            </a:avLst>
          </a:prstGeom>
          <a:ln w="28575">
            <a:solidFill>
              <a:srgbClr val="FF0B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92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4CAD6-AB74-4C9C-A9D7-8FA71C9A0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pc="0" dirty="0"/>
              <a:t>Thank you</a:t>
            </a:r>
            <a:endParaRPr lang="en-AU" sz="1800" spc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9FBE692-5148-4E92-913A-B5DB7E72400C}"/>
              </a:ext>
            </a:extLst>
          </p:cNvPr>
          <p:cNvSpPr txBox="1">
            <a:spLocks/>
          </p:cNvSpPr>
          <p:nvPr/>
        </p:nvSpPr>
        <p:spPr>
          <a:xfrm>
            <a:off x="5686482" y="5785658"/>
            <a:ext cx="4317769" cy="2752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000" b="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spc="0" dirty="0">
                <a:solidFill>
                  <a:schemeClr val="bg1"/>
                </a:solidFill>
              </a:rPr>
              <a:t>      james.maxwell@australiancropforecasters.com.au</a:t>
            </a:r>
            <a:endParaRPr lang="en-AU" sz="800" spc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2EE6085-6B4B-4647-B817-4EFF35289AC0}"/>
              </a:ext>
            </a:extLst>
          </p:cNvPr>
          <p:cNvSpPr txBox="1">
            <a:spLocks/>
          </p:cNvSpPr>
          <p:nvPr/>
        </p:nvSpPr>
        <p:spPr>
          <a:xfrm>
            <a:off x="5686482" y="6173661"/>
            <a:ext cx="4317769" cy="2752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000" b="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spc="0" dirty="0">
                <a:solidFill>
                  <a:schemeClr val="bg1"/>
                </a:solidFill>
              </a:rPr>
              <a:t>      www.cropforecasters.com.au</a:t>
            </a:r>
            <a:endParaRPr lang="en-AU" sz="8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3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Bureau of Meteorology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B2D7624-8D77-4C9A-84A8-AFAD2AE3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0111"/>
            <a:ext cx="10972800" cy="450756"/>
          </a:xfrm>
        </p:spPr>
        <p:txBody>
          <a:bodyPr>
            <a:noAutofit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Australian Rainfall Deciles 1 October to 31 December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250CFA-09F6-477C-BA0F-1D14BE197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04" y="752573"/>
            <a:ext cx="7442791" cy="49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3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Bureau of Meteorology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B2D7624-8D77-4C9A-84A8-AFAD2AE3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0111"/>
            <a:ext cx="10972800" cy="450756"/>
          </a:xfrm>
        </p:spPr>
        <p:txBody>
          <a:bodyPr>
            <a:noAutofit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Jan/Feb to date Rainfall totals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1F1357-EAC3-402D-863C-AAFC069E5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0" y="1563431"/>
            <a:ext cx="6429375" cy="429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914C5A-6AC5-43AA-8E6E-5420760BD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925" y="1563430"/>
            <a:ext cx="4943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2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51FC2544-E748-42E8-9AB7-1680C9905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034179"/>
              </p:ext>
            </p:extLst>
          </p:nvPr>
        </p:nvGraphicFramePr>
        <p:xfrm>
          <a:off x="491111" y="101846"/>
          <a:ext cx="11209777" cy="585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CC91FDA2-7597-41F6-B6F0-4ADB3D470534}"/>
              </a:ext>
            </a:extLst>
          </p:cNvPr>
          <p:cNvSpPr/>
          <p:nvPr/>
        </p:nvSpPr>
        <p:spPr>
          <a:xfrm>
            <a:off x="11449694" y="3553007"/>
            <a:ext cx="161047" cy="987096"/>
          </a:xfrm>
          <a:prstGeom prst="rightBrac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xmlns="" id="{E05E2F40-4915-463C-A460-61B731D79F38}"/>
              </a:ext>
            </a:extLst>
          </p:cNvPr>
          <p:cNvSpPr/>
          <p:nvPr/>
        </p:nvSpPr>
        <p:spPr>
          <a:xfrm>
            <a:off x="10430767" y="2720322"/>
            <a:ext cx="161046" cy="1176318"/>
          </a:xfrm>
          <a:prstGeom prst="leftBrac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3A7D6E-5D43-4B85-868F-EF1C2B7EB5E1}"/>
              </a:ext>
            </a:extLst>
          </p:cNvPr>
          <p:cNvSpPr txBox="1"/>
          <p:nvPr/>
        </p:nvSpPr>
        <p:spPr>
          <a:xfrm>
            <a:off x="11433987" y="1226418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b="1" dirty="0"/>
              <a:t>60%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F69D1EB-567F-4B67-BF1C-574531C16FF9}"/>
              </a:ext>
            </a:extLst>
          </p:cNvPr>
          <p:cNvCxnSpPr>
            <a:cxnSpLocks/>
          </p:cNvCxnSpPr>
          <p:nvPr/>
        </p:nvCxnSpPr>
        <p:spPr>
          <a:xfrm flipV="1">
            <a:off x="10322468" y="1595750"/>
            <a:ext cx="58908" cy="168971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ACF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A1B084-CB2C-49CE-AB29-B56A06CE3E00}"/>
              </a:ext>
            </a:extLst>
          </p:cNvPr>
          <p:cNvSpPr txBox="1"/>
          <p:nvPr/>
        </p:nvSpPr>
        <p:spPr>
          <a:xfrm>
            <a:off x="10178622" y="1226418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b="1" dirty="0"/>
              <a:t>60%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FBC69CC-4ECC-4BAB-95B1-0CA55CFC3F0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1750279" y="1595750"/>
            <a:ext cx="16217" cy="2423357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95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ACF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5F47214-3DD5-4B5B-81FD-3B5236B2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9" y="198132"/>
            <a:ext cx="10313582" cy="450756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QLD/NSW/VIC/SA Feed Grain Surplus/Deficit (</a:t>
            </a:r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9D76E316-60B7-4C7F-BC45-AB5693D35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050435"/>
              </p:ext>
            </p:extLst>
          </p:nvPr>
        </p:nvGraphicFramePr>
        <p:xfrm>
          <a:off x="483781" y="648888"/>
          <a:ext cx="11224437" cy="521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48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</a:t>
            </a:r>
            <a:r>
              <a:rPr lang="en-AU" sz="1000" dirty="0" err="1"/>
              <a:t>Profarmer</a:t>
            </a:r>
            <a:endParaRPr lang="en-AU" sz="1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5F47214-3DD5-4B5B-81FD-3B5236B2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6867"/>
            <a:ext cx="8229600" cy="450756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Geelong – Kwinana ASW Values (AUD/mt)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69A51E4-2956-491C-9718-9989A41251A4}"/>
              </a:ext>
            </a:extLst>
          </p:cNvPr>
          <p:cNvGraphicFramePr>
            <a:graphicFrameLocks/>
          </p:cNvGraphicFramePr>
          <p:nvPr/>
        </p:nvGraphicFramePr>
        <p:xfrm>
          <a:off x="721242" y="638558"/>
          <a:ext cx="10749516" cy="523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897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A970A7-6262-48A0-A456-E3E3F617B9DB}"/>
              </a:ext>
            </a:extLst>
          </p:cNvPr>
          <p:cNvSpPr txBox="1"/>
          <p:nvPr/>
        </p:nvSpPr>
        <p:spPr>
          <a:xfrm>
            <a:off x="0" y="5859206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</a:t>
            </a:r>
            <a:r>
              <a:rPr lang="en-AU" sz="1000" dirty="0" err="1"/>
              <a:t>Profarmer</a:t>
            </a:r>
            <a:endParaRPr lang="en-AU" sz="1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5F47214-3DD5-4B5B-81FD-3B5236B2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6867"/>
            <a:ext cx="8229600" cy="450756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Geelong ASW – BAR1 Spread (AUD/mt)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873B683-4BD6-464B-968F-4326ABF2A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279451"/>
              </p:ext>
            </p:extLst>
          </p:nvPr>
        </p:nvGraphicFramePr>
        <p:xfrm>
          <a:off x="678711" y="627623"/>
          <a:ext cx="10834577" cy="523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952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xmlns="" id="{70E9A718-8122-4875-85B2-E11382816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90" y="641889"/>
            <a:ext cx="6588821" cy="5416011"/>
          </a:xfr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C1F24A5-071D-4C9C-A2A4-4DA6EB8C8FB9}"/>
              </a:ext>
            </a:extLst>
          </p:cNvPr>
          <p:cNvCxnSpPr>
            <a:cxnSpLocks/>
          </p:cNvCxnSpPr>
          <p:nvPr/>
        </p:nvCxnSpPr>
        <p:spPr>
          <a:xfrm flipH="1">
            <a:off x="7864074" y="5211344"/>
            <a:ext cx="2045470" cy="446290"/>
          </a:xfrm>
          <a:prstGeom prst="straightConnector1">
            <a:avLst/>
          </a:prstGeom>
          <a:ln w="412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F67F68-D189-49CC-8E92-CBD9928F137D}"/>
              </a:ext>
            </a:extLst>
          </p:cNvPr>
          <p:cNvSpPr txBox="1"/>
          <p:nvPr/>
        </p:nvSpPr>
        <p:spPr>
          <a:xfrm>
            <a:off x="1767461" y="144872"/>
            <a:ext cx="8499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>
              <a:spcBef>
                <a:spcPts val="960"/>
              </a:spcBef>
            </a:pPr>
            <a:r>
              <a:rPr lang="en-AU" sz="3000" b="1" dirty="0"/>
              <a:t>Net Interstate Grain Movements (</a:t>
            </a:r>
            <a:r>
              <a:rPr lang="en-AU" sz="3000" b="1" dirty="0" err="1"/>
              <a:t>Mmt</a:t>
            </a:r>
            <a:r>
              <a:rPr lang="en-AU" sz="3000" b="1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7041AA-9473-4A5C-A5B6-1EF50104DAC6}"/>
              </a:ext>
            </a:extLst>
          </p:cNvPr>
          <p:cNvSpPr txBox="1"/>
          <p:nvPr/>
        </p:nvSpPr>
        <p:spPr>
          <a:xfrm>
            <a:off x="0" y="5811679"/>
            <a:ext cx="361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960"/>
              </a:spcBef>
            </a:pPr>
            <a:r>
              <a:rPr lang="en-AU" sz="1000" dirty="0"/>
              <a:t>Source: ACF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923CDC04-5F61-48C7-9381-577AAFD4B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520496"/>
              </p:ext>
            </p:extLst>
          </p:nvPr>
        </p:nvGraphicFramePr>
        <p:xfrm>
          <a:off x="3407174" y="2845835"/>
          <a:ext cx="1742978" cy="144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="" id="{006C6055-E97C-483A-8F9E-9F2B87946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290087"/>
              </p:ext>
            </p:extLst>
          </p:nvPr>
        </p:nvGraphicFramePr>
        <p:xfrm>
          <a:off x="5374645" y="3463838"/>
          <a:ext cx="1747315" cy="144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1D4770-3E18-4943-B8EF-6EF034349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1624" y="2365893"/>
            <a:ext cx="552450" cy="2229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2C721E9-52BE-4F0E-8CF4-3CFFFC24B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2205" y="2456121"/>
            <a:ext cx="518538" cy="207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FA5CD-BC32-424C-9CE0-072EC797D5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831" y="2477384"/>
            <a:ext cx="490762" cy="1861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0260887-5180-4045-898D-EBB7B05EE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209" y="2365893"/>
            <a:ext cx="552450" cy="2095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B373DFF-66FE-4D8C-BF70-F220DB1E9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1000" y="4305720"/>
            <a:ext cx="552450" cy="2229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7F72AED-570F-492F-8104-0884ABE05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7814" y="4319150"/>
            <a:ext cx="552450" cy="209551"/>
          </a:xfrm>
          <a:prstGeom prst="rect">
            <a:avLst/>
          </a:prstGeom>
        </p:spPr>
      </p:pic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A02E737D-7A4E-4A07-85D1-8F3A10DD8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206530"/>
              </p:ext>
            </p:extLst>
          </p:nvPr>
        </p:nvGraphicFramePr>
        <p:xfrm>
          <a:off x="9909094" y="4465754"/>
          <a:ext cx="1740994" cy="144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6AEF819-C5C8-4D57-B253-DC8F240B7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598" y="3345633"/>
            <a:ext cx="552450" cy="2229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7E282B3-8700-4927-BC3C-60083FC1A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6246" y="3359063"/>
            <a:ext cx="552450" cy="2095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CB2234E-FE40-4C84-ADC3-BCA62D3CE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510" y="3742975"/>
            <a:ext cx="552450" cy="2229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F5B4681-3F60-4ACB-B3B9-4ED02AA01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324" y="3742975"/>
            <a:ext cx="552450" cy="209551"/>
          </a:xfrm>
          <a:prstGeom prst="rect">
            <a:avLst/>
          </a:prstGeom>
        </p:spPr>
      </p:pic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xmlns="" id="{F42EBBE8-47E5-44D4-8DC4-E42CF4745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863014"/>
              </p:ext>
            </p:extLst>
          </p:nvPr>
        </p:nvGraphicFramePr>
        <p:xfrm>
          <a:off x="7078084" y="2011043"/>
          <a:ext cx="1747315" cy="144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xmlns="" id="{839B2F6E-1169-43D5-9134-5659B8EA9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380083"/>
              </p:ext>
            </p:extLst>
          </p:nvPr>
        </p:nvGraphicFramePr>
        <p:xfrm>
          <a:off x="7282432" y="3742975"/>
          <a:ext cx="1747314" cy="144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15985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263</Words>
  <Application>Microsoft Macintosh PowerPoint</Application>
  <PresentationFormat>Custom</PresentationFormat>
  <Paragraphs>78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Australian supply &amp; demand </vt:lpstr>
      <vt:lpstr>Rainfall Deciles</vt:lpstr>
      <vt:lpstr>Australian Rainfall Deciles 1 October to 31 December 2019</vt:lpstr>
      <vt:lpstr>Jan/Feb to date Rainfall totals</vt:lpstr>
      <vt:lpstr>PowerPoint Presentation</vt:lpstr>
      <vt:lpstr>QLD/NSW/VIC/SA Feed Grain Surplus/Deficit (Mmt)</vt:lpstr>
      <vt:lpstr>Geelong – Kwinana ASW Values (AUD/mt)</vt:lpstr>
      <vt:lpstr>Geelong ASW – BAR1 Spread (AUD/mt)</vt:lpstr>
      <vt:lpstr>PowerPoint Presentation</vt:lpstr>
      <vt:lpstr>2018/19 v 2019/20 Cumulative Interstate Shipments (Mmt)</vt:lpstr>
      <vt:lpstr>Canadian High Protein Wheat Imports (‘000t)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Maxwell</dc:creator>
  <cp:lastModifiedBy>Colin Peace</cp:lastModifiedBy>
  <cp:revision>95</cp:revision>
  <cp:lastPrinted>2019-09-05T01:37:56Z</cp:lastPrinted>
  <dcterms:created xsi:type="dcterms:W3CDTF">2019-09-02T05:04:06Z</dcterms:created>
  <dcterms:modified xsi:type="dcterms:W3CDTF">2020-02-13T03:40:54Z</dcterms:modified>
</cp:coreProperties>
</file>