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3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4.xml" ContentType="application/vnd.openxmlformats-officedocument.theme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6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7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8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9.xml" ContentType="application/vnd.openxmlformats-officedocument.theme+xml"/>
  <Override PartName="/ppt/slideLayouts/slideLayout114.xml" ContentType="application/vnd.openxmlformats-officedocument.presentationml.slideLayout+xml"/>
  <Override PartName="/ppt/theme/theme10.xml" ContentType="application/vnd.openxmlformats-officedocument.theme+xml"/>
  <Override PartName="/ppt/slideLayouts/slideLayout115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  <p:sldMasterId id="2147485336" r:id="rId6"/>
    <p:sldMasterId id="2147483752" r:id="rId7"/>
    <p:sldMasterId id="2147483769" r:id="rId8"/>
    <p:sldMasterId id="2147484909" r:id="rId9"/>
    <p:sldMasterId id="2147483786" r:id="rId10"/>
    <p:sldMasterId id="2147483799" r:id="rId11"/>
    <p:sldMasterId id="2147483812" r:id="rId12"/>
    <p:sldMasterId id="2147483825" r:id="rId13"/>
    <p:sldMasterId id="2147483874" r:id="rId14"/>
    <p:sldMasterId id="2147483876" r:id="rId15"/>
  </p:sldMasterIdLst>
  <p:notesMasterIdLst>
    <p:notesMasterId r:id="rId22"/>
  </p:notesMasterIdLst>
  <p:handoutMasterIdLst>
    <p:handoutMasterId r:id="rId23"/>
  </p:handoutMasterIdLst>
  <p:sldIdLst>
    <p:sldId id="284" r:id="rId16"/>
    <p:sldId id="311" r:id="rId17"/>
    <p:sldId id="277" r:id="rId18"/>
    <p:sldId id="278" r:id="rId19"/>
    <p:sldId id="312" r:id="rId20"/>
    <p:sldId id="313" r:id="rId2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925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ss Simons" initials="JS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8D3"/>
    <a:srgbClr val="00B0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7F257E2-2C75-48B4-8736-93907E5A9397}" v="1" dt="2020-02-07T03:02:04.9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357" autoAdjust="0"/>
  </p:normalViewPr>
  <p:slideViewPr>
    <p:cSldViewPr>
      <p:cViewPr>
        <p:scale>
          <a:sx n="100" d="100"/>
          <a:sy n="100" d="100"/>
        </p:scale>
        <p:origin x="-1728" y="-104"/>
      </p:cViewPr>
      <p:guideLst>
        <p:guide orient="horz" pos="2160"/>
        <p:guide pos="292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10" d="100"/>
          <a:sy n="110" d="100"/>
        </p:scale>
        <p:origin x="3348" y="12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5.xml"/><Relationship Id="rId20" Type="http://schemas.openxmlformats.org/officeDocument/2006/relationships/slide" Target="slides/slide5.xml"/><Relationship Id="rId21" Type="http://schemas.openxmlformats.org/officeDocument/2006/relationships/slide" Target="slides/slide6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interSettings" Target="printerSettings/printerSettings1.bin"/><Relationship Id="rId25" Type="http://schemas.openxmlformats.org/officeDocument/2006/relationships/commentAuthors" Target="commentAuthors.xml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30" Type="http://schemas.microsoft.com/office/2016/11/relationships/changesInfo" Target="changesInfos/changesInfo1.xml"/><Relationship Id="rId31" Type="http://schemas.microsoft.com/office/2015/10/relationships/revisionInfo" Target="revisionInfo.xml"/><Relationship Id="rId10" Type="http://schemas.openxmlformats.org/officeDocument/2006/relationships/slideMaster" Target="slideMasters/slideMaster6.xml"/><Relationship Id="rId11" Type="http://schemas.openxmlformats.org/officeDocument/2006/relationships/slideMaster" Target="slideMasters/slideMaster7.xml"/><Relationship Id="rId12" Type="http://schemas.openxmlformats.org/officeDocument/2006/relationships/slideMaster" Target="slideMasters/slideMaster8.xml"/><Relationship Id="rId13" Type="http://schemas.openxmlformats.org/officeDocument/2006/relationships/slideMaster" Target="slideMasters/slideMaster9.xml"/><Relationship Id="rId14" Type="http://schemas.openxmlformats.org/officeDocument/2006/relationships/slideMaster" Target="slideMasters/slideMaster10.xml"/><Relationship Id="rId15" Type="http://schemas.openxmlformats.org/officeDocument/2006/relationships/slideMaster" Target="slideMasters/slideMaster11.xml"/><Relationship Id="rId16" Type="http://schemas.openxmlformats.org/officeDocument/2006/relationships/slide" Target="slides/slide1.xml"/><Relationship Id="rId17" Type="http://schemas.openxmlformats.org/officeDocument/2006/relationships/slide" Target="slides/slide2.xml"/><Relationship Id="rId18" Type="http://schemas.openxmlformats.org/officeDocument/2006/relationships/slide" Target="slides/slide3.xml"/><Relationship Id="rId19" Type="http://schemas.openxmlformats.org/officeDocument/2006/relationships/slide" Target="slides/slide4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customXml" Target="../customXml/item4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slideMaster" Target="slideMasters/slideMaster3.xml"/><Relationship Id="rId8" Type="http://schemas.openxmlformats.org/officeDocument/2006/relationships/slideMaster" Target="slideMasters/slideMaster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ss Simons" userId="ef10d9a4-11fd-45cd-90d3-b131acbcafe4" providerId="ADAL" clId="{F7F257E2-2C75-48B4-8736-93907E5A9397}"/>
    <pc:docChg chg="custSel modSld">
      <pc:chgData name="Jess Simons" userId="ef10d9a4-11fd-45cd-90d3-b131acbcafe4" providerId="ADAL" clId="{F7F257E2-2C75-48B4-8736-93907E5A9397}" dt="2020-02-07T03:02:20.542" v="9" actId="732"/>
      <pc:docMkLst>
        <pc:docMk/>
      </pc:docMkLst>
      <pc:sldChg chg="addSp delSp modSp">
        <pc:chgData name="Jess Simons" userId="ef10d9a4-11fd-45cd-90d3-b131acbcafe4" providerId="ADAL" clId="{F7F257E2-2C75-48B4-8736-93907E5A9397}" dt="2020-02-07T03:02:20.542" v="9" actId="732"/>
        <pc:sldMkLst>
          <pc:docMk/>
          <pc:sldMk cId="2013918193" sldId="313"/>
        </pc:sldMkLst>
        <pc:picChg chg="del">
          <ac:chgData name="Jess Simons" userId="ef10d9a4-11fd-45cd-90d3-b131acbcafe4" providerId="ADAL" clId="{F7F257E2-2C75-48B4-8736-93907E5A9397}" dt="2020-02-07T03:01:53.167" v="0" actId="478"/>
          <ac:picMkLst>
            <pc:docMk/>
            <pc:sldMk cId="2013918193" sldId="313"/>
            <ac:picMk id="3" creationId="{F9EF46C8-4F1C-41A7-B7FA-C530E398602D}"/>
          </ac:picMkLst>
        </pc:picChg>
        <pc:picChg chg="add mod modCrop">
          <ac:chgData name="Jess Simons" userId="ef10d9a4-11fd-45cd-90d3-b131acbcafe4" providerId="ADAL" clId="{F7F257E2-2C75-48B4-8736-93907E5A9397}" dt="2020-02-07T03:02:20.542" v="9" actId="732"/>
          <ac:picMkLst>
            <pc:docMk/>
            <pc:sldMk cId="2013918193" sldId="313"/>
            <ac:picMk id="4" creationId="{8045375D-EABC-4428-924D-7485A588F5FB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38844064-DDDB-4091-A73F-8A71F2B7243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286F5CB2-A4A3-4F4F-8399-99D7B1A5EA5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38F2184-A839-470D-B457-0D9C17CE186A}" type="datetimeFigureOut">
              <a:rPr lang="en-US" altLang="en-US"/>
              <a:pPr>
                <a:defRPr/>
              </a:pPr>
              <a:t>4/3/20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95B76921-8624-44D4-A7C4-20F87331844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F5C69F0-BDFF-4DF4-B1F7-46C34DDA033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50436A2-85C7-4329-BAEF-8E622E1486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49077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B3ACAAFF-AC56-4F2F-92D3-67340D8E167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8078B5B9-35D8-4889-9823-4463139B84F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F7E13E3-A2D8-4F2F-A683-D62569D49BB1}" type="datetimeFigureOut">
              <a:rPr lang="en-AU" altLang="en-US"/>
              <a:pPr>
                <a:defRPr/>
              </a:pPr>
              <a:t>4/3/20</a:t>
            </a:fld>
            <a:endParaRPr lang="en-AU" altLang="en-US"/>
          </a:p>
        </p:txBody>
      </p:sp>
      <p:sp>
        <p:nvSpPr>
          <p:cNvPr id="5" name="Notes Placeholder 4">
            <a:extLst>
              <a:ext uri="{FF2B5EF4-FFF2-40B4-BE49-F238E27FC236}">
                <a16:creationId xmlns="" xmlns:a16="http://schemas.microsoft.com/office/drawing/2014/main" id="{15F12B03-0DE4-4F3B-A138-AED8FFFBFF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AU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440D5EB-FB0C-4F65-AF10-FC90233D5E5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54A4313-2040-4999-83CC-0060BE668B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EF55F3B-7AAB-46E4-AE92-A173FD1BC359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2807214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F55F3B-7AAB-46E4-AE92-A173FD1BC359}" type="slidenum">
              <a:rPr lang="en-AU" altLang="en-US" smtClean="0"/>
              <a:pPr>
                <a:defRPr/>
              </a:pPr>
              <a:t>4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359174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F55F3B-7AAB-46E4-AE92-A173FD1BC359}" type="slidenum">
              <a:rPr lang="en-AU" altLang="en-US" smtClean="0"/>
              <a:pPr>
                <a:defRPr/>
              </a:pPr>
              <a:t>5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738780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jpeg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9.png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24.jpeg"/><Relationship Id="rId3" Type="http://schemas.openxmlformats.org/officeDocument/2006/relationships/image" Target="../media/image23.png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25.jpeg"/><Relationship Id="rId3" Type="http://schemas.openxmlformats.org/officeDocument/2006/relationships/image" Target="../media/image23.png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26.png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26.png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29.png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jpeg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29.png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29.png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6" Type="http://schemas.openxmlformats.org/officeDocument/2006/relationships/image" Target="../media/image36.emf"/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24.jpeg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6" Type="http://schemas.openxmlformats.org/officeDocument/2006/relationships/image" Target="../media/image32.emf"/><Relationship Id="rId7" Type="http://schemas.openxmlformats.org/officeDocument/2006/relationships/image" Target="../media/image38.png"/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24.jpe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1.jpeg"/><Relationship Id="rId3" Type="http://schemas.openxmlformats.org/officeDocument/2006/relationships/image" Target="../media/image22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1.jpeg"/><Relationship Id="rId3" Type="http://schemas.openxmlformats.org/officeDocument/2006/relationships/image" Target="../media/image2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1.jpeg"/><Relationship Id="rId3" Type="http://schemas.openxmlformats.org/officeDocument/2006/relationships/image" Target="../media/image2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4.jpeg"/><Relationship Id="rId3" Type="http://schemas.openxmlformats.org/officeDocument/2006/relationships/image" Target="../media/image2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5.jpeg"/><Relationship Id="rId3" Type="http://schemas.openxmlformats.org/officeDocument/2006/relationships/image" Target="../media/image23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6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7.png"/><Relationship Id="rId3" Type="http://schemas.openxmlformats.org/officeDocument/2006/relationships/image" Target="../media/image26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9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9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9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9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9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4.jpeg"/><Relationship Id="rId3" Type="http://schemas.openxmlformats.org/officeDocument/2006/relationships/image" Target="../media/image23.png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5.jpeg"/><Relationship Id="rId3" Type="http://schemas.openxmlformats.org/officeDocument/2006/relationships/image" Target="../media/image23.png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6.png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6.png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9.png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9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9.png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4.jpeg"/><Relationship Id="rId3" Type="http://schemas.openxmlformats.org/officeDocument/2006/relationships/image" Target="../media/image23.png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5.jpeg"/><Relationship Id="rId3" Type="http://schemas.openxmlformats.org/officeDocument/2006/relationships/image" Target="../media/image23.png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6.png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6.png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8.png"/><Relationship Id="rId3" Type="http://schemas.openxmlformats.org/officeDocument/2006/relationships/image" Target="../media/image30.png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9.png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jpeg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9.png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9.png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24.jpeg"/><Relationship Id="rId3" Type="http://schemas.openxmlformats.org/officeDocument/2006/relationships/image" Target="../media/image23.png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25.jpeg"/><Relationship Id="rId3" Type="http://schemas.openxmlformats.org/officeDocument/2006/relationships/image" Target="../media/image23.png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26.png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2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jpeg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28.png"/><Relationship Id="rId3" Type="http://schemas.openxmlformats.org/officeDocument/2006/relationships/image" Target="../media/image30.png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29.png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29.png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29.png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4.jpeg"/><Relationship Id="rId3" Type="http://schemas.openxmlformats.org/officeDocument/2006/relationships/image" Target="../media/image23.png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5.jpeg"/><Relationship Id="rId3" Type="http://schemas.openxmlformats.org/officeDocument/2006/relationships/image" Target="../media/image2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jpeg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6.png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6.png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9.png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9.png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9.png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jpeg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4.jpeg"/><Relationship Id="rId3" Type="http://schemas.openxmlformats.org/officeDocument/2006/relationships/image" Target="../media/image23.png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5.jpeg"/><Relationship Id="rId3" Type="http://schemas.openxmlformats.org/officeDocument/2006/relationships/image" Target="../media/image23.png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6.png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6.png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9.png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9.png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>
            <a:extLst>
              <a:ext uri="{FF2B5EF4-FFF2-40B4-BE49-F238E27FC236}">
                <a16:creationId xmlns="" xmlns:a16="http://schemas.microsoft.com/office/drawing/2014/main" id="{80057DBC-9AC7-473C-BAEC-223686EE1E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 descr="GRA648 Premium PowerPoint Development_v212.png">
            <a:extLst>
              <a:ext uri="{FF2B5EF4-FFF2-40B4-BE49-F238E27FC236}">
                <a16:creationId xmlns="" xmlns:a16="http://schemas.microsoft.com/office/drawing/2014/main" id="{A77F580C-6151-4E43-AB47-816F2B7FB4B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>
            <a:extLst>
              <a:ext uri="{FF2B5EF4-FFF2-40B4-BE49-F238E27FC236}">
                <a16:creationId xmlns="" xmlns:a16="http://schemas.microsoft.com/office/drawing/2014/main" id="{688F784F-C994-4D35-B5B2-79B16CD1305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1638" y="5602288"/>
            <a:ext cx="760412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251520" y="3501008"/>
            <a:ext cx="5256584" cy="2160240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ts val="4900"/>
              </a:lnSpc>
              <a:spcBef>
                <a:spcPct val="0"/>
              </a:spcBef>
              <a:buNone/>
              <a:defRPr lang="en-US" sz="4900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AU" dirty="0"/>
              <a:t>Click to edit Master text styles</a:t>
            </a:r>
          </a:p>
        </p:txBody>
      </p:sp>
      <p:sp>
        <p:nvSpPr>
          <p:cNvPr id="6" name="Date Placeholder 2">
            <a:extLst>
              <a:ext uri="{FF2B5EF4-FFF2-40B4-BE49-F238E27FC236}">
                <a16:creationId xmlns="" xmlns:a16="http://schemas.microsoft.com/office/drawing/2014/main" id="{E0AF04D1-DF0C-4B4C-B5D4-3B5DF6F6BD7A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252413" y="5516563"/>
            <a:ext cx="2133600" cy="365125"/>
          </a:xfr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bg2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AU"/>
              <a:t>Day Month Year</a:t>
            </a:r>
          </a:p>
        </p:txBody>
      </p:sp>
    </p:spTree>
    <p:extLst>
      <p:ext uri="{BB962C8B-B14F-4D97-AF65-F5344CB8AC3E}">
        <p14:creationId xmlns:p14="http://schemas.microsoft.com/office/powerpoint/2010/main" val="1461043508"/>
      </p:ext>
    </p:extLst>
  </p:cSld>
  <p:clrMapOvr>
    <a:masterClrMapping/>
  </p:clrMapOvr>
  <p:hf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>
            <a:extLst>
              <a:ext uri="{FF2B5EF4-FFF2-40B4-BE49-F238E27FC236}">
                <a16:creationId xmlns="" xmlns:a16="http://schemas.microsoft.com/office/drawing/2014/main" id="{D5840A77-D9F2-4DD3-9D6B-33CD7F1B6B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 descr="GRA648 Premium PowerPoint Development_v29.png">
            <a:extLst>
              <a:ext uri="{FF2B5EF4-FFF2-40B4-BE49-F238E27FC236}">
                <a16:creationId xmlns="" xmlns:a16="http://schemas.microsoft.com/office/drawing/2014/main" id="{A34A5EC5-4459-4FD9-BB76-D2271216E57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GrainCorp Standard Logo - Stacked - RGB.png">
            <a:extLst>
              <a:ext uri="{FF2B5EF4-FFF2-40B4-BE49-F238E27FC236}">
                <a16:creationId xmlns="" xmlns:a16="http://schemas.microsoft.com/office/drawing/2014/main" id="{8548CF5E-D047-4B6E-A067-3F212625F71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7988" y="5638800"/>
            <a:ext cx="74612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251520" y="4365104"/>
            <a:ext cx="5256584" cy="1102154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lang="en-US" sz="4100" b="1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AU" dirty="0"/>
              <a:t>Click to edit Master text styles</a:t>
            </a:r>
          </a:p>
        </p:txBody>
      </p:sp>
      <p:sp>
        <p:nvSpPr>
          <p:cNvPr id="6" name="Date Placeholder 2">
            <a:extLst>
              <a:ext uri="{FF2B5EF4-FFF2-40B4-BE49-F238E27FC236}">
                <a16:creationId xmlns="" xmlns:a16="http://schemas.microsoft.com/office/drawing/2014/main" id="{5777227D-C26A-4B10-BD9F-D79D70FD0533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252413" y="5589588"/>
            <a:ext cx="2133600" cy="365125"/>
          </a:xfr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2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AU"/>
              <a:t>Day Month Year</a:t>
            </a:r>
          </a:p>
        </p:txBody>
      </p:sp>
    </p:spTree>
    <p:extLst>
      <p:ext uri="{BB962C8B-B14F-4D97-AF65-F5344CB8AC3E}">
        <p14:creationId xmlns:p14="http://schemas.microsoft.com/office/powerpoint/2010/main" val="1912370606"/>
      </p:ext>
    </p:extLst>
  </p:cSld>
  <p:clrMapOvr>
    <a:masterClrMapping/>
  </p:clrMapOvr>
  <p:hf sldNum="0" hdr="0" ftr="0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23B5A64E-7724-45D4-861C-EB2B28A56822}"/>
              </a:ext>
            </a:extLst>
          </p:cNvPr>
          <p:cNvSpPr/>
          <p:nvPr userDrawn="1"/>
        </p:nvSpPr>
        <p:spPr>
          <a:xfrm>
            <a:off x="0" y="1"/>
            <a:ext cx="9144000" cy="1052736"/>
          </a:xfrm>
          <a:prstGeom prst="rect">
            <a:avLst/>
          </a:prstGeom>
          <a:gradFill>
            <a:gsLst>
              <a:gs pos="60000">
                <a:schemeClr val="bg2">
                  <a:alpha val="90000"/>
                </a:schemeClr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pic>
        <p:nvPicPr>
          <p:cNvPr id="9" name="Picture 7" descr="GrainCorp Standard Logo - Horizontal - RGB.png">
            <a:extLst>
              <a:ext uri="{FF2B5EF4-FFF2-40B4-BE49-F238E27FC236}">
                <a16:creationId xmlns="" xmlns:a16="http://schemas.microsoft.com/office/drawing/2014/main" id="{1F8253B8-29FB-4C22-B651-2243612CC27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54888" y="6046788"/>
            <a:ext cx="14097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>
            <a:spLocks noGrp="1"/>
          </p:cNvSpPr>
          <p:nvPr>
            <p:ph idx="16"/>
          </p:nvPr>
        </p:nvSpPr>
        <p:spPr>
          <a:xfrm>
            <a:off x="4644008" y="1505333"/>
            <a:ext cx="4104456" cy="4464496"/>
          </a:xfrm>
        </p:spPr>
        <p:txBody>
          <a:bodyPr lIns="0" tIns="0" rIns="0" bIns="0" spcCol="216000"/>
          <a:lstStyle>
            <a:lvl1pPr marL="123750" indent="-285750">
              <a:lnSpc>
                <a:spcPct val="100000"/>
              </a:lnSpc>
              <a:spcBef>
                <a:spcPts val="1267"/>
              </a:spcBef>
              <a:spcAft>
                <a:spcPts val="0"/>
              </a:spcAft>
              <a:buFont typeface="Arial Black" panose="020B0A04020102020204" pitchFamily="34" charset="0"/>
              <a:buChar char="›"/>
              <a:defRPr lang="en-US" sz="15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33450" indent="-171450">
              <a:lnSpc>
                <a:spcPct val="100000"/>
              </a:lnSpc>
              <a:spcBef>
                <a:spcPts val="1267"/>
              </a:spcBef>
              <a:spcAft>
                <a:spcPts val="417"/>
              </a:spcAft>
              <a:buFont typeface="Arial" panose="020B0604020202020204" pitchFamily="34" charset="0"/>
              <a:buChar char="–"/>
              <a:defRPr lang="en-AU" sz="11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363557" y="1498294"/>
            <a:ext cx="4087257" cy="4451656"/>
          </a:xfrm>
        </p:spPr>
        <p:txBody>
          <a:bodyPr rtlCol="0">
            <a:normAutofit/>
          </a:bodyPr>
          <a:lstStyle>
            <a:lvl1pPr marL="0" indent="0">
              <a:buNone/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AU" noProof="0"/>
              <a:t>Drag picture to placeholder or click icon to add</a:t>
            </a:r>
            <a:endParaRPr lang="en-AU" noProof="0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1979712" y="6319464"/>
            <a:ext cx="5472608" cy="538536"/>
          </a:xfrm>
        </p:spPr>
        <p:txBody>
          <a:bodyPr>
            <a:noAutofit/>
          </a:bodyPr>
          <a:lstStyle>
            <a:lvl1pPr marL="0" indent="0">
              <a:buNone/>
              <a:defRPr sz="700">
                <a:solidFill>
                  <a:schemeClr val="tx2"/>
                </a:solidFill>
              </a:defRPr>
            </a:lvl1pPr>
            <a:lvl2pPr marL="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AU" dirty="0"/>
              <a:t>Click to edit Master text styles</a:t>
            </a:r>
            <a:endParaRPr lang="en-US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75731" y="384464"/>
            <a:ext cx="8372733" cy="596264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900"/>
              </a:lnSpc>
              <a:spcBef>
                <a:spcPts val="0"/>
              </a:spcBef>
              <a:buNone/>
              <a:defRPr lang="en-US" sz="2600" b="1" kern="1200" baseline="0" dirty="0" smtClean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marL="0" indent="0" algn="l">
              <a:lnSpc>
                <a:spcPts val="1900"/>
              </a:lnSpc>
              <a:spcBef>
                <a:spcPts val="0"/>
              </a:spcBef>
              <a:buNone/>
              <a:defRPr sz="1600">
                <a:solidFill>
                  <a:srgbClr val="FFFFFF"/>
                </a:solidFill>
              </a:defRPr>
            </a:lvl2pPr>
            <a:lvl3pPr marL="914400" indent="0" algn="l">
              <a:lnSpc>
                <a:spcPts val="1900"/>
              </a:lnSpc>
              <a:spcBef>
                <a:spcPts val="0"/>
              </a:spcBef>
              <a:buNone/>
              <a:defRPr sz="1600"/>
            </a:lvl3pPr>
            <a:lvl4pPr marL="1371600" indent="0" algn="l">
              <a:lnSpc>
                <a:spcPts val="1900"/>
              </a:lnSpc>
              <a:spcBef>
                <a:spcPts val="0"/>
              </a:spcBef>
              <a:buNone/>
              <a:defRPr sz="1600"/>
            </a:lvl4pPr>
            <a:lvl5pPr marL="1828800" indent="0" algn="l">
              <a:lnSpc>
                <a:spcPts val="1900"/>
              </a:lnSpc>
              <a:spcBef>
                <a:spcPts val="0"/>
              </a:spcBef>
              <a:buNone/>
              <a:defRPr sz="1600"/>
            </a:lvl5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="" xmlns:a16="http://schemas.microsoft.com/office/drawing/2014/main" id="{E492CCF7-7EDE-4F24-A08A-82D061109FA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B7050E7-9DC7-48E0-9666-218C4C6AEE6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99895523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932040" y="0"/>
            <a:ext cx="4211960" cy="6858000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6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AU" noProof="0"/>
              <a:t>Drag picture to placeholder or click icon to add</a:t>
            </a:r>
            <a:endParaRPr lang="en-AU" noProof="0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67596" y="1700808"/>
            <a:ext cx="4248472" cy="4425355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1267"/>
              </a:spcBef>
              <a:spcAft>
                <a:spcPts val="0"/>
              </a:spcAft>
              <a:buNone/>
              <a:defRPr sz="1500" b="1"/>
            </a:lvl1pPr>
            <a:lvl2pPr marL="162000" indent="-162000">
              <a:lnSpc>
                <a:spcPct val="100000"/>
              </a:lnSpc>
              <a:spcBef>
                <a:spcPts val="1267"/>
              </a:spcBef>
              <a:spcAft>
                <a:spcPts val="0"/>
              </a:spcAft>
              <a:buClr>
                <a:schemeClr val="tx1"/>
              </a:buClr>
              <a:buSzPct val="130000"/>
              <a:buFont typeface="Arial Black" panose="020B0A04020102020204" pitchFamily="34" charset="0"/>
              <a:buChar char="›"/>
              <a:defRPr sz="1500">
                <a:solidFill>
                  <a:schemeClr val="bg1">
                    <a:lumMod val="50000"/>
                  </a:schemeClr>
                </a:solidFill>
              </a:defRPr>
            </a:lvl2pPr>
            <a:lvl3pPr marL="324000" indent="-162000">
              <a:lnSpc>
                <a:spcPct val="100000"/>
              </a:lnSpc>
              <a:spcBef>
                <a:spcPts val="1267"/>
              </a:spcBef>
              <a:buFont typeface="Arial" panose="020B0604020202020204" pitchFamily="34" charset="0"/>
              <a:buChar char="–"/>
              <a:defRPr sz="1100">
                <a:solidFill>
                  <a:schemeClr val="bg1">
                    <a:lumMod val="50000"/>
                  </a:schemeClr>
                </a:solidFill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2"/>
            <a:endParaRPr lang="en-AU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1979712" y="6319464"/>
            <a:ext cx="5472608" cy="538536"/>
          </a:xfrm>
        </p:spPr>
        <p:txBody>
          <a:bodyPr>
            <a:noAutofit/>
          </a:bodyPr>
          <a:lstStyle>
            <a:lvl1pPr marL="0" indent="0">
              <a:buNone/>
              <a:defRPr sz="700">
                <a:solidFill>
                  <a:schemeClr val="tx2"/>
                </a:solidFill>
              </a:defRPr>
            </a:lvl1pPr>
            <a:lvl2pPr marL="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AU" dirty="0"/>
              <a:t>Click to edit Master text styles</a:t>
            </a:r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75731" y="384464"/>
            <a:ext cx="4196269" cy="596264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900"/>
              </a:lnSpc>
              <a:spcBef>
                <a:spcPts val="0"/>
              </a:spcBef>
              <a:buNone/>
              <a:defRPr lang="en-US" sz="2100" b="1" kern="120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0" indent="0" algn="l">
              <a:lnSpc>
                <a:spcPts val="1900"/>
              </a:lnSpc>
              <a:spcBef>
                <a:spcPts val="0"/>
              </a:spcBef>
              <a:buNone/>
              <a:defRPr sz="1600"/>
            </a:lvl2pPr>
            <a:lvl3pPr marL="914400" indent="0" algn="l">
              <a:lnSpc>
                <a:spcPts val="1900"/>
              </a:lnSpc>
              <a:spcBef>
                <a:spcPts val="0"/>
              </a:spcBef>
              <a:buNone/>
              <a:defRPr sz="1600"/>
            </a:lvl3pPr>
            <a:lvl4pPr marL="1371600" indent="0" algn="l">
              <a:lnSpc>
                <a:spcPts val="1900"/>
              </a:lnSpc>
              <a:spcBef>
                <a:spcPts val="0"/>
              </a:spcBef>
              <a:buNone/>
              <a:defRPr sz="1600"/>
            </a:lvl4pPr>
            <a:lvl5pPr marL="1828800" indent="0" algn="l">
              <a:lnSpc>
                <a:spcPts val="1900"/>
              </a:lnSpc>
              <a:spcBef>
                <a:spcPts val="0"/>
              </a:spcBef>
              <a:buNone/>
              <a:defRPr sz="1600"/>
            </a:lvl5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</p:txBody>
      </p:sp>
      <p:sp>
        <p:nvSpPr>
          <p:cNvPr id="6" name="Slide Number Placeholder 2">
            <a:extLst>
              <a:ext uri="{FF2B5EF4-FFF2-40B4-BE49-F238E27FC236}">
                <a16:creationId xmlns="" xmlns:a16="http://schemas.microsoft.com/office/drawing/2014/main" id="{DA10DD57-A43E-478C-9036-83928DAFEF0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6F67640-B69C-4628-9E68-C5E52D48F5FA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19798919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73F32346-8B2B-4014-B33C-0A4E0351A883}"/>
              </a:ext>
            </a:extLst>
          </p:cNvPr>
          <p:cNvSpPr/>
          <p:nvPr userDrawn="1"/>
        </p:nvSpPr>
        <p:spPr>
          <a:xfrm>
            <a:off x="375658" y="2564904"/>
            <a:ext cx="8424936" cy="1687607"/>
          </a:xfrm>
          <a:prstGeom prst="rect">
            <a:avLst/>
          </a:prstGeom>
          <a:gradFill>
            <a:gsLst>
              <a:gs pos="60000">
                <a:schemeClr val="bg2">
                  <a:alpha val="90000"/>
                </a:schemeClr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pic>
        <p:nvPicPr>
          <p:cNvPr id="4" name="Picture 7">
            <a:extLst>
              <a:ext uri="{FF2B5EF4-FFF2-40B4-BE49-F238E27FC236}">
                <a16:creationId xmlns="" xmlns:a16="http://schemas.microsoft.com/office/drawing/2014/main" id="{C88A3D58-D821-442E-84F1-51624CB5F0B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1598"/>
          <a:stretch>
            <a:fillRect/>
          </a:stretch>
        </p:blipFill>
        <p:spPr bwMode="auto">
          <a:xfrm>
            <a:off x="7885113" y="5516563"/>
            <a:ext cx="9144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755650" y="2996952"/>
            <a:ext cx="7654925" cy="1008062"/>
          </a:xfrm>
        </p:spPr>
        <p:txBody>
          <a:bodyPr lIns="0" tIns="0" rIns="0" bIns="0"/>
          <a:lstStyle>
            <a:lvl1pPr marL="0" indent="0">
              <a:lnSpc>
                <a:spcPts val="3800"/>
              </a:lnSpc>
              <a:spcBef>
                <a:spcPts val="0"/>
              </a:spcBef>
              <a:buNone/>
              <a:defRPr sz="3300" b="1">
                <a:solidFill>
                  <a:srgbClr val="FFFFFF"/>
                </a:solidFill>
              </a:defRPr>
            </a:lvl1pPr>
            <a:lvl2pPr marL="0" indent="0">
              <a:lnSpc>
                <a:spcPts val="2800"/>
              </a:lnSpc>
              <a:spcBef>
                <a:spcPts val="0"/>
              </a:spcBef>
              <a:buNone/>
              <a:defRPr sz="2600">
                <a:solidFill>
                  <a:srgbClr val="FFFFFF"/>
                </a:solidFill>
              </a:defRPr>
            </a:lvl2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0239798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Slide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60EE6D2F-B33A-4575-9D96-D65E2EB4E58A}"/>
              </a:ext>
            </a:extLst>
          </p:cNvPr>
          <p:cNvSpPr/>
          <p:nvPr userDrawn="1"/>
        </p:nvSpPr>
        <p:spPr>
          <a:xfrm>
            <a:off x="4572000" y="2564904"/>
            <a:ext cx="4228594" cy="1687607"/>
          </a:xfrm>
          <a:prstGeom prst="rect">
            <a:avLst/>
          </a:prstGeom>
          <a:gradFill>
            <a:gsLst>
              <a:gs pos="60000">
                <a:schemeClr val="bg2">
                  <a:alpha val="90000"/>
                </a:schemeClr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pic>
        <p:nvPicPr>
          <p:cNvPr id="4" name="Picture 7">
            <a:extLst>
              <a:ext uri="{FF2B5EF4-FFF2-40B4-BE49-F238E27FC236}">
                <a16:creationId xmlns="" xmlns:a16="http://schemas.microsoft.com/office/drawing/2014/main" id="{1C05D0D6-F097-42DD-9E39-AE2E4A1FA42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1598"/>
          <a:stretch>
            <a:fillRect/>
          </a:stretch>
        </p:blipFill>
        <p:spPr bwMode="auto">
          <a:xfrm>
            <a:off x="7885113" y="5516563"/>
            <a:ext cx="9144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5004048" y="2996952"/>
            <a:ext cx="3406527" cy="1008062"/>
          </a:xfrm>
        </p:spPr>
        <p:txBody>
          <a:bodyPr lIns="0" tIns="0" rIns="0" bIns="0"/>
          <a:lstStyle>
            <a:lvl1pPr marL="0" indent="0">
              <a:lnSpc>
                <a:spcPts val="3800"/>
              </a:lnSpc>
              <a:spcBef>
                <a:spcPts val="0"/>
              </a:spcBef>
              <a:buNone/>
              <a:defRPr sz="3300" b="1">
                <a:solidFill>
                  <a:srgbClr val="FFFFFF"/>
                </a:solidFill>
              </a:defRPr>
            </a:lvl1pPr>
            <a:lvl2pPr marL="0" indent="0">
              <a:lnSpc>
                <a:spcPts val="2800"/>
              </a:lnSpc>
              <a:spcBef>
                <a:spcPts val="0"/>
              </a:spcBef>
              <a:buNone/>
              <a:defRPr sz="2600">
                <a:solidFill>
                  <a:srgbClr val="FFFFFF"/>
                </a:solidFill>
              </a:defRPr>
            </a:lvl2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3698928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D7E05024-A1C2-4230-AA30-05CCC482D23D}"/>
              </a:ext>
            </a:extLst>
          </p:cNvPr>
          <p:cNvSpPr/>
          <p:nvPr userDrawn="1"/>
        </p:nvSpPr>
        <p:spPr>
          <a:xfrm>
            <a:off x="375658" y="2564904"/>
            <a:ext cx="8424936" cy="1687607"/>
          </a:xfrm>
          <a:prstGeom prst="rect">
            <a:avLst/>
          </a:prstGeom>
          <a:gradFill>
            <a:gsLst>
              <a:gs pos="60000">
                <a:schemeClr val="bg2">
                  <a:alpha val="90000"/>
                </a:schemeClr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pic>
        <p:nvPicPr>
          <p:cNvPr id="4" name="Picture 7" descr="GrainCorp Standard Logo - Stacked - RGB.png">
            <a:extLst>
              <a:ext uri="{FF2B5EF4-FFF2-40B4-BE49-F238E27FC236}">
                <a16:creationId xmlns="" xmlns:a16="http://schemas.microsoft.com/office/drawing/2014/main" id="{6E9733C3-AC45-49EB-8F42-87511779FC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78763" y="5530850"/>
            <a:ext cx="925512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755650" y="2996952"/>
            <a:ext cx="7654925" cy="1008062"/>
          </a:xfrm>
        </p:spPr>
        <p:txBody>
          <a:bodyPr lIns="0" tIns="0" rIns="0" bIns="0"/>
          <a:lstStyle>
            <a:lvl1pPr marL="0" indent="0">
              <a:lnSpc>
                <a:spcPts val="3800"/>
              </a:lnSpc>
              <a:spcBef>
                <a:spcPts val="0"/>
              </a:spcBef>
              <a:buNone/>
              <a:defRPr sz="3300" b="1">
                <a:solidFill>
                  <a:srgbClr val="FFFFFF"/>
                </a:solidFill>
              </a:defRPr>
            </a:lvl1pPr>
            <a:lvl2pPr marL="0" indent="0">
              <a:lnSpc>
                <a:spcPts val="2800"/>
              </a:lnSpc>
              <a:spcBef>
                <a:spcPts val="0"/>
              </a:spcBef>
              <a:buNone/>
              <a:defRPr sz="2600">
                <a:solidFill>
                  <a:srgbClr val="FFFFFF"/>
                </a:solidFill>
              </a:defRPr>
            </a:lvl2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="" xmlns:a16="http://schemas.microsoft.com/office/drawing/2014/main" id="{C7886894-B387-4ED8-8E63-2C09D4F9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C99450E-580C-407A-8171-5EF92BBD55E3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28127776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F75B27BB-3980-4D07-A09C-8B58F090C38B}"/>
              </a:ext>
            </a:extLst>
          </p:cNvPr>
          <p:cNvSpPr/>
          <p:nvPr userDrawn="1"/>
        </p:nvSpPr>
        <p:spPr>
          <a:xfrm>
            <a:off x="4572000" y="2564904"/>
            <a:ext cx="4228594" cy="1687607"/>
          </a:xfrm>
          <a:prstGeom prst="rect">
            <a:avLst/>
          </a:prstGeom>
          <a:gradFill>
            <a:gsLst>
              <a:gs pos="60000">
                <a:schemeClr val="bg2">
                  <a:alpha val="90000"/>
                </a:schemeClr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pic>
        <p:nvPicPr>
          <p:cNvPr id="4" name="Picture 7" descr="GrainCorp Standard Logo - Stacked - RGB.png">
            <a:extLst>
              <a:ext uri="{FF2B5EF4-FFF2-40B4-BE49-F238E27FC236}">
                <a16:creationId xmlns="" xmlns:a16="http://schemas.microsoft.com/office/drawing/2014/main" id="{91E6F9F6-55A8-4B06-A14E-C049A7EE6E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78763" y="5530850"/>
            <a:ext cx="925512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5004048" y="2996952"/>
            <a:ext cx="3406527" cy="1008062"/>
          </a:xfrm>
        </p:spPr>
        <p:txBody>
          <a:bodyPr lIns="0" tIns="0" rIns="0" bIns="0"/>
          <a:lstStyle>
            <a:lvl1pPr marL="0" indent="0">
              <a:lnSpc>
                <a:spcPts val="3800"/>
              </a:lnSpc>
              <a:spcBef>
                <a:spcPts val="0"/>
              </a:spcBef>
              <a:buNone/>
              <a:defRPr sz="3300" b="1">
                <a:solidFill>
                  <a:srgbClr val="FFFFFF"/>
                </a:solidFill>
              </a:defRPr>
            </a:lvl1pPr>
            <a:lvl2pPr marL="0" indent="0">
              <a:lnSpc>
                <a:spcPts val="2800"/>
              </a:lnSpc>
              <a:spcBef>
                <a:spcPts val="0"/>
              </a:spcBef>
              <a:buNone/>
              <a:defRPr sz="2600">
                <a:solidFill>
                  <a:srgbClr val="FFFFFF"/>
                </a:solidFill>
              </a:defRPr>
            </a:lvl2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="" xmlns:a16="http://schemas.microsoft.com/office/drawing/2014/main" id="{66FA87EA-3EAA-4ACD-B6E4-EFC99FAC5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D7AF2EE-F329-41BA-A18E-DA7E8003400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22205031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CB85DEF7-1A72-4723-969D-9CE0E1137A6C}"/>
              </a:ext>
            </a:extLst>
          </p:cNvPr>
          <p:cNvSpPr/>
          <p:nvPr userDrawn="1"/>
        </p:nvSpPr>
        <p:spPr>
          <a:xfrm>
            <a:off x="0" y="1"/>
            <a:ext cx="9144000" cy="1052736"/>
          </a:xfrm>
          <a:prstGeom prst="rect">
            <a:avLst/>
          </a:prstGeom>
          <a:gradFill>
            <a:gsLst>
              <a:gs pos="60000">
                <a:schemeClr val="bg2">
                  <a:alpha val="90000"/>
                </a:schemeClr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pic>
        <p:nvPicPr>
          <p:cNvPr id="6" name="Picture 6">
            <a:extLst>
              <a:ext uri="{FF2B5EF4-FFF2-40B4-BE49-F238E27FC236}">
                <a16:creationId xmlns="" xmlns:a16="http://schemas.microsoft.com/office/drawing/2014/main" id="{30498F05-279C-4A2C-B3E5-D2BD66B888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781300"/>
            <a:ext cx="4492625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GrainCorp Standard Logo - Horizontal - RGB.png">
            <a:extLst>
              <a:ext uri="{FF2B5EF4-FFF2-40B4-BE49-F238E27FC236}">
                <a16:creationId xmlns="" xmlns:a16="http://schemas.microsoft.com/office/drawing/2014/main" id="{F75A06BA-821E-4744-9AD6-D2229643220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54888" y="6046788"/>
            <a:ext cx="14097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84784"/>
            <a:ext cx="8424936" cy="4641379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1267"/>
              </a:spcBef>
              <a:spcAft>
                <a:spcPts val="0"/>
              </a:spcAft>
              <a:buNone/>
              <a:defRPr sz="1500" b="1"/>
            </a:lvl1pPr>
            <a:lvl2pPr marL="162000" indent="-162000">
              <a:lnSpc>
                <a:spcPct val="100000"/>
              </a:lnSpc>
              <a:spcBef>
                <a:spcPts val="1267"/>
              </a:spcBef>
              <a:spcAft>
                <a:spcPts val="0"/>
              </a:spcAft>
              <a:buClr>
                <a:schemeClr val="tx1"/>
              </a:buClr>
              <a:buSzPct val="130000"/>
              <a:buFont typeface="Arial Black" panose="020B0A04020102020204" pitchFamily="34" charset="0"/>
              <a:buChar char="›"/>
              <a:defRPr sz="1500">
                <a:solidFill>
                  <a:schemeClr val="bg1">
                    <a:lumMod val="50000"/>
                  </a:schemeClr>
                </a:solidFill>
              </a:defRPr>
            </a:lvl2pPr>
            <a:lvl3pPr marL="324000" indent="-1620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100" baseline="0">
                <a:solidFill>
                  <a:schemeClr val="bg1">
                    <a:lumMod val="50000"/>
                  </a:schemeClr>
                </a:solidFill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2"/>
            <a:endParaRPr lang="en-AU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979712" y="6319464"/>
            <a:ext cx="5472608" cy="538536"/>
          </a:xfrm>
        </p:spPr>
        <p:txBody>
          <a:bodyPr>
            <a:noAutofit/>
          </a:bodyPr>
          <a:lstStyle>
            <a:lvl1pPr marL="0" indent="0">
              <a:buNone/>
              <a:defRPr sz="700">
                <a:solidFill>
                  <a:schemeClr val="tx2"/>
                </a:solidFill>
              </a:defRPr>
            </a:lvl1pPr>
            <a:lvl2pPr marL="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AU" dirty="0"/>
              <a:t>Click to edit Master text styles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75731" y="384464"/>
            <a:ext cx="8372733" cy="596264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900"/>
              </a:lnSpc>
              <a:spcBef>
                <a:spcPts val="0"/>
              </a:spcBef>
              <a:buNone/>
              <a:defRPr lang="en-US" sz="2600" b="1" kern="1200" baseline="0" dirty="0" smtClean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marL="0" indent="0" algn="l">
              <a:lnSpc>
                <a:spcPts val="1900"/>
              </a:lnSpc>
              <a:spcBef>
                <a:spcPts val="0"/>
              </a:spcBef>
              <a:buNone/>
              <a:defRPr sz="1600">
                <a:solidFill>
                  <a:srgbClr val="FFFFFF"/>
                </a:solidFill>
              </a:defRPr>
            </a:lvl2pPr>
            <a:lvl3pPr marL="914400" indent="0" algn="l">
              <a:lnSpc>
                <a:spcPts val="1900"/>
              </a:lnSpc>
              <a:spcBef>
                <a:spcPts val="0"/>
              </a:spcBef>
              <a:buNone/>
              <a:defRPr sz="1600"/>
            </a:lvl3pPr>
            <a:lvl4pPr marL="1371600" indent="0" algn="l">
              <a:lnSpc>
                <a:spcPts val="1900"/>
              </a:lnSpc>
              <a:spcBef>
                <a:spcPts val="0"/>
              </a:spcBef>
              <a:buNone/>
              <a:defRPr sz="1600"/>
            </a:lvl4pPr>
            <a:lvl5pPr marL="1828800" indent="0" algn="l">
              <a:lnSpc>
                <a:spcPts val="1900"/>
              </a:lnSpc>
              <a:spcBef>
                <a:spcPts val="0"/>
              </a:spcBef>
              <a:buNone/>
              <a:defRPr sz="1600"/>
            </a:lvl5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="" xmlns:a16="http://schemas.microsoft.com/office/drawing/2014/main" id="{2BD181D8-2506-4330-A95F-2FAAE8329BC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8C0A048-8ADD-4072-9B1B-CF4A5FECC3E3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39412873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no water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DBCDACA5-A79D-4972-A590-32FC386AEA10}"/>
              </a:ext>
            </a:extLst>
          </p:cNvPr>
          <p:cNvSpPr/>
          <p:nvPr userDrawn="1"/>
        </p:nvSpPr>
        <p:spPr>
          <a:xfrm>
            <a:off x="0" y="1"/>
            <a:ext cx="9144000" cy="1052736"/>
          </a:xfrm>
          <a:prstGeom prst="rect">
            <a:avLst/>
          </a:prstGeom>
          <a:gradFill>
            <a:gsLst>
              <a:gs pos="60000">
                <a:schemeClr val="bg2">
                  <a:alpha val="90000"/>
                </a:schemeClr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pic>
        <p:nvPicPr>
          <p:cNvPr id="6" name="Picture 6" descr="GrainCorp Standard Logo - Horizontal - RGB.png">
            <a:extLst>
              <a:ext uri="{FF2B5EF4-FFF2-40B4-BE49-F238E27FC236}">
                <a16:creationId xmlns="" xmlns:a16="http://schemas.microsoft.com/office/drawing/2014/main" id="{5B59645D-D721-48A2-8530-837939ECC2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54888" y="6046788"/>
            <a:ext cx="14097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23528" y="1484784"/>
            <a:ext cx="8424936" cy="4641379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1267"/>
              </a:spcBef>
              <a:spcAft>
                <a:spcPts val="0"/>
              </a:spcAft>
              <a:buNone/>
              <a:defRPr sz="1500" b="1"/>
            </a:lvl1pPr>
            <a:lvl2pPr marL="162000" indent="-162000">
              <a:lnSpc>
                <a:spcPct val="100000"/>
              </a:lnSpc>
              <a:spcBef>
                <a:spcPts val="1267"/>
              </a:spcBef>
              <a:spcAft>
                <a:spcPts val="0"/>
              </a:spcAft>
              <a:buClr>
                <a:schemeClr val="tx1"/>
              </a:buClr>
              <a:buSzPct val="130000"/>
              <a:buFont typeface="Arial Black" panose="020B0A04020102020204" pitchFamily="34" charset="0"/>
              <a:buChar char="›"/>
              <a:defRPr sz="1500">
                <a:solidFill>
                  <a:schemeClr val="bg1">
                    <a:lumMod val="50000"/>
                  </a:schemeClr>
                </a:solidFill>
              </a:defRPr>
            </a:lvl2pPr>
            <a:lvl3pPr marL="324000" indent="-162000">
              <a:lnSpc>
                <a:spcPct val="100000"/>
              </a:lnSpc>
              <a:spcBef>
                <a:spcPts val="417"/>
              </a:spcBef>
              <a:buFont typeface="Arial" panose="020B0604020202020204" pitchFamily="34" charset="0"/>
              <a:buChar char="–"/>
              <a:defRPr sz="1100" baseline="0">
                <a:solidFill>
                  <a:schemeClr val="bg1">
                    <a:lumMod val="50000"/>
                  </a:schemeClr>
                </a:solidFill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2"/>
            <a:endParaRPr lang="en-AU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979712" y="6319464"/>
            <a:ext cx="5472608" cy="538536"/>
          </a:xfrm>
        </p:spPr>
        <p:txBody>
          <a:bodyPr>
            <a:noAutofit/>
          </a:bodyPr>
          <a:lstStyle>
            <a:lvl1pPr marL="0" indent="0">
              <a:buNone/>
              <a:defRPr sz="700">
                <a:solidFill>
                  <a:schemeClr val="tx2"/>
                </a:solidFill>
              </a:defRPr>
            </a:lvl1pPr>
            <a:lvl2pPr marL="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AU" dirty="0"/>
              <a:t>Click to edit Master text styles</a:t>
            </a:r>
            <a:endParaRPr lang="en-US" dirty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75731" y="384464"/>
            <a:ext cx="8372733" cy="596264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900"/>
              </a:lnSpc>
              <a:spcBef>
                <a:spcPts val="0"/>
              </a:spcBef>
              <a:buNone/>
              <a:defRPr lang="en-US" sz="2600" b="1" kern="1200" baseline="0" dirty="0" smtClean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marL="0" indent="0" algn="l">
              <a:lnSpc>
                <a:spcPts val="1900"/>
              </a:lnSpc>
              <a:spcBef>
                <a:spcPts val="0"/>
              </a:spcBef>
              <a:buNone/>
              <a:defRPr sz="1600">
                <a:solidFill>
                  <a:srgbClr val="FFFFFF"/>
                </a:solidFill>
              </a:defRPr>
            </a:lvl2pPr>
            <a:lvl3pPr marL="914400" indent="0" algn="l">
              <a:lnSpc>
                <a:spcPts val="1900"/>
              </a:lnSpc>
              <a:spcBef>
                <a:spcPts val="0"/>
              </a:spcBef>
              <a:buNone/>
              <a:defRPr sz="1600"/>
            </a:lvl3pPr>
            <a:lvl4pPr marL="1371600" indent="0" algn="l">
              <a:lnSpc>
                <a:spcPts val="1900"/>
              </a:lnSpc>
              <a:spcBef>
                <a:spcPts val="0"/>
              </a:spcBef>
              <a:buNone/>
              <a:defRPr sz="1600"/>
            </a:lvl4pPr>
            <a:lvl5pPr marL="1828800" indent="0" algn="l">
              <a:lnSpc>
                <a:spcPts val="1900"/>
              </a:lnSpc>
              <a:spcBef>
                <a:spcPts val="0"/>
              </a:spcBef>
              <a:buNone/>
              <a:defRPr sz="1600"/>
            </a:lvl5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="" xmlns:a16="http://schemas.microsoft.com/office/drawing/2014/main" id="{5D233CAA-92FF-4131-B470-DE0DA85D31E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1272CE6-2B3D-4E43-899C-C605DC979D5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3331162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B29A8619-8077-4815-B658-ECC537F1BA64}"/>
              </a:ext>
            </a:extLst>
          </p:cNvPr>
          <p:cNvSpPr/>
          <p:nvPr userDrawn="1"/>
        </p:nvSpPr>
        <p:spPr>
          <a:xfrm>
            <a:off x="0" y="1"/>
            <a:ext cx="9144000" cy="1052736"/>
          </a:xfrm>
          <a:prstGeom prst="rect">
            <a:avLst/>
          </a:prstGeom>
          <a:gradFill>
            <a:gsLst>
              <a:gs pos="60000">
                <a:schemeClr val="bg2">
                  <a:alpha val="90000"/>
                </a:schemeClr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23528" y="1484784"/>
            <a:ext cx="8424936" cy="4641379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1267"/>
              </a:spcBef>
              <a:spcAft>
                <a:spcPts val="0"/>
              </a:spcAft>
              <a:buNone/>
              <a:defRPr sz="1500" b="1"/>
            </a:lvl1pPr>
            <a:lvl2pPr marL="162000" indent="-162000">
              <a:lnSpc>
                <a:spcPct val="100000"/>
              </a:lnSpc>
              <a:spcBef>
                <a:spcPts val="1267"/>
              </a:spcBef>
              <a:spcAft>
                <a:spcPts val="0"/>
              </a:spcAft>
              <a:buClr>
                <a:schemeClr val="tx1"/>
              </a:buClr>
              <a:buSzPct val="130000"/>
              <a:buFont typeface="Arial Black" panose="020B0A04020102020204" pitchFamily="34" charset="0"/>
              <a:buChar char="›"/>
              <a:defRPr sz="1500">
                <a:solidFill>
                  <a:schemeClr val="bg1">
                    <a:lumMod val="50000"/>
                  </a:schemeClr>
                </a:solidFill>
              </a:defRPr>
            </a:lvl2pPr>
            <a:lvl3pPr marL="324000" indent="-162000">
              <a:lnSpc>
                <a:spcPct val="100000"/>
              </a:lnSpc>
              <a:spcBef>
                <a:spcPts val="417"/>
              </a:spcBef>
              <a:buFont typeface="Arial" panose="020B0604020202020204" pitchFamily="34" charset="0"/>
              <a:buChar char="–"/>
              <a:defRPr sz="1100" baseline="0">
                <a:solidFill>
                  <a:schemeClr val="bg1">
                    <a:lumMod val="50000"/>
                  </a:schemeClr>
                </a:solidFill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2"/>
            <a:endParaRPr lang="en-A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979712" y="6319464"/>
            <a:ext cx="5472608" cy="538536"/>
          </a:xfrm>
        </p:spPr>
        <p:txBody>
          <a:bodyPr>
            <a:noAutofit/>
          </a:bodyPr>
          <a:lstStyle>
            <a:lvl1pPr marL="0" indent="0">
              <a:buNone/>
              <a:defRPr sz="700">
                <a:solidFill>
                  <a:schemeClr val="tx2"/>
                </a:solidFill>
              </a:defRPr>
            </a:lvl1pPr>
            <a:lvl2pPr marL="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AU" dirty="0"/>
              <a:t>Click to edit Master text styles</a:t>
            </a:r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75731" y="384464"/>
            <a:ext cx="8372733" cy="596264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900"/>
              </a:lnSpc>
              <a:spcBef>
                <a:spcPts val="0"/>
              </a:spcBef>
              <a:buNone/>
              <a:defRPr lang="en-US" sz="2600" b="1" kern="1200" baseline="0" dirty="0" smtClean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marL="0" indent="0" algn="l">
              <a:lnSpc>
                <a:spcPts val="1900"/>
              </a:lnSpc>
              <a:spcBef>
                <a:spcPts val="0"/>
              </a:spcBef>
              <a:buNone/>
              <a:defRPr sz="1600">
                <a:solidFill>
                  <a:srgbClr val="FFFFFF"/>
                </a:solidFill>
              </a:defRPr>
            </a:lvl2pPr>
            <a:lvl3pPr marL="914400" indent="0" algn="l">
              <a:lnSpc>
                <a:spcPts val="1900"/>
              </a:lnSpc>
              <a:spcBef>
                <a:spcPts val="0"/>
              </a:spcBef>
              <a:buNone/>
              <a:defRPr sz="1600"/>
            </a:lvl3pPr>
            <a:lvl4pPr marL="1371600" indent="0" algn="l">
              <a:lnSpc>
                <a:spcPts val="1900"/>
              </a:lnSpc>
              <a:spcBef>
                <a:spcPts val="0"/>
              </a:spcBef>
              <a:buNone/>
              <a:defRPr sz="1600"/>
            </a:lvl4pPr>
            <a:lvl5pPr marL="1828800" indent="0" algn="l">
              <a:lnSpc>
                <a:spcPts val="1900"/>
              </a:lnSpc>
              <a:spcBef>
                <a:spcPts val="0"/>
              </a:spcBef>
              <a:buNone/>
              <a:defRPr sz="1600"/>
            </a:lvl5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="" xmlns:a16="http://schemas.microsoft.com/office/drawing/2014/main" id="{A8A22060-C929-4BF5-8332-040CB9C0199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476EC1C-C134-40F6-95B5-426262B1B282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35946151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6C9C66C9-7D7E-4440-9EF2-E0AF1554A915}"/>
              </a:ext>
            </a:extLst>
          </p:cNvPr>
          <p:cNvSpPr/>
          <p:nvPr userDrawn="1"/>
        </p:nvSpPr>
        <p:spPr>
          <a:xfrm>
            <a:off x="0" y="1"/>
            <a:ext cx="9144000" cy="1052736"/>
          </a:xfrm>
          <a:prstGeom prst="rect">
            <a:avLst/>
          </a:prstGeom>
          <a:gradFill>
            <a:gsLst>
              <a:gs pos="60000">
                <a:schemeClr val="bg2">
                  <a:alpha val="90000"/>
                </a:schemeClr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pic>
        <p:nvPicPr>
          <p:cNvPr id="6" name="Picture 6">
            <a:extLst>
              <a:ext uri="{FF2B5EF4-FFF2-40B4-BE49-F238E27FC236}">
                <a16:creationId xmlns="" xmlns:a16="http://schemas.microsoft.com/office/drawing/2014/main" id="{45D3109A-C24E-4503-8FC2-F088838697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781300"/>
            <a:ext cx="4492625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GrainCorp Standard Logo - Horizontal - RGB.png">
            <a:extLst>
              <a:ext uri="{FF2B5EF4-FFF2-40B4-BE49-F238E27FC236}">
                <a16:creationId xmlns="" xmlns:a16="http://schemas.microsoft.com/office/drawing/2014/main" id="{22F6F6C1-336D-4AB2-A36C-511C58B67B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54888" y="6046788"/>
            <a:ext cx="14097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84784"/>
            <a:ext cx="8424936" cy="4641379"/>
          </a:xfrm>
        </p:spPr>
        <p:txBody>
          <a:bodyPr lIns="0" tIns="0" rIns="0" bIns="0" numCol="2"/>
          <a:lstStyle>
            <a:lvl1pPr marL="0" indent="0">
              <a:lnSpc>
                <a:spcPct val="100000"/>
              </a:lnSpc>
              <a:spcBef>
                <a:spcPts val="1267"/>
              </a:spcBef>
              <a:spcAft>
                <a:spcPts val="0"/>
              </a:spcAft>
              <a:buNone/>
              <a:defRPr sz="1500" b="1"/>
            </a:lvl1pPr>
            <a:lvl2pPr marL="162000" indent="-162000">
              <a:lnSpc>
                <a:spcPct val="100000"/>
              </a:lnSpc>
              <a:spcBef>
                <a:spcPts val="1267"/>
              </a:spcBef>
              <a:spcAft>
                <a:spcPts val="0"/>
              </a:spcAft>
              <a:buClr>
                <a:schemeClr val="tx1"/>
              </a:buClr>
              <a:buSzPct val="130000"/>
              <a:buFont typeface="Arial Black" panose="020B0A04020102020204" pitchFamily="34" charset="0"/>
              <a:buChar char="›"/>
              <a:defRPr sz="1500">
                <a:solidFill>
                  <a:schemeClr val="bg1">
                    <a:lumMod val="50000"/>
                  </a:schemeClr>
                </a:solidFill>
              </a:defRPr>
            </a:lvl2pPr>
            <a:lvl3pPr marL="324000" indent="-1620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100" baseline="0">
                <a:solidFill>
                  <a:schemeClr val="bg1">
                    <a:lumMod val="50000"/>
                  </a:schemeClr>
                </a:solidFill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2"/>
            <a:endParaRPr lang="en-AU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979712" y="6319464"/>
            <a:ext cx="5472608" cy="538536"/>
          </a:xfrm>
        </p:spPr>
        <p:txBody>
          <a:bodyPr>
            <a:noAutofit/>
          </a:bodyPr>
          <a:lstStyle>
            <a:lvl1pPr marL="0" indent="0">
              <a:buNone/>
              <a:defRPr sz="700">
                <a:solidFill>
                  <a:schemeClr val="tx2"/>
                </a:solidFill>
              </a:defRPr>
            </a:lvl1pPr>
            <a:lvl2pPr marL="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AU" dirty="0"/>
              <a:t>Click to edit Master text styles</a:t>
            </a:r>
            <a:endParaRPr lang="en-US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75731" y="384464"/>
            <a:ext cx="8372733" cy="596264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900"/>
              </a:lnSpc>
              <a:spcBef>
                <a:spcPts val="0"/>
              </a:spcBef>
              <a:buNone/>
              <a:defRPr lang="en-US" sz="2600" b="1" kern="1200" baseline="0" dirty="0" smtClean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marL="0" indent="0" algn="l">
              <a:lnSpc>
                <a:spcPts val="1900"/>
              </a:lnSpc>
              <a:spcBef>
                <a:spcPts val="0"/>
              </a:spcBef>
              <a:buNone/>
              <a:defRPr sz="1600">
                <a:solidFill>
                  <a:srgbClr val="FFFFFF"/>
                </a:solidFill>
              </a:defRPr>
            </a:lvl2pPr>
            <a:lvl3pPr marL="914400" indent="0" algn="l">
              <a:lnSpc>
                <a:spcPts val="1900"/>
              </a:lnSpc>
              <a:spcBef>
                <a:spcPts val="0"/>
              </a:spcBef>
              <a:buNone/>
              <a:defRPr sz="1600"/>
            </a:lvl3pPr>
            <a:lvl4pPr marL="1371600" indent="0" algn="l">
              <a:lnSpc>
                <a:spcPts val="1900"/>
              </a:lnSpc>
              <a:spcBef>
                <a:spcPts val="0"/>
              </a:spcBef>
              <a:buNone/>
              <a:defRPr sz="1600"/>
            </a:lvl4pPr>
            <a:lvl5pPr marL="1828800" indent="0" algn="l">
              <a:lnSpc>
                <a:spcPts val="1900"/>
              </a:lnSpc>
              <a:spcBef>
                <a:spcPts val="0"/>
              </a:spcBef>
              <a:buNone/>
              <a:defRPr sz="1600"/>
            </a:lvl5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="" xmlns:a16="http://schemas.microsoft.com/office/drawing/2014/main" id="{D6AB2617-BA38-48EC-B56D-18DBC68AA88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0B7F14F-2156-4DDC-B0AC-A9F16900125F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684721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>
            <a:extLst>
              <a:ext uri="{FF2B5EF4-FFF2-40B4-BE49-F238E27FC236}">
                <a16:creationId xmlns="" xmlns:a16="http://schemas.microsoft.com/office/drawing/2014/main" id="{BB04DA8F-FAA5-4A4D-A8B6-1AC1F0D7922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 descr="GRA648 Premium PowerPoint Development_v210.png">
            <a:extLst>
              <a:ext uri="{FF2B5EF4-FFF2-40B4-BE49-F238E27FC236}">
                <a16:creationId xmlns="" xmlns:a16="http://schemas.microsoft.com/office/drawing/2014/main" id="{915A3130-0B13-4E69-AE82-E5C74A9D071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>
            <a:extLst>
              <a:ext uri="{FF2B5EF4-FFF2-40B4-BE49-F238E27FC236}">
                <a16:creationId xmlns="" xmlns:a16="http://schemas.microsoft.com/office/drawing/2014/main" id="{036ED9FE-E603-4504-985D-A25A817F52C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1638" y="5602288"/>
            <a:ext cx="760412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251520" y="4365104"/>
            <a:ext cx="5256584" cy="1102154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lang="en-US" sz="4100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AU" dirty="0"/>
              <a:t>Click to edit Master text styles</a:t>
            </a:r>
          </a:p>
        </p:txBody>
      </p:sp>
      <p:sp>
        <p:nvSpPr>
          <p:cNvPr id="6" name="Date Placeholder 2">
            <a:extLst>
              <a:ext uri="{FF2B5EF4-FFF2-40B4-BE49-F238E27FC236}">
                <a16:creationId xmlns="" xmlns:a16="http://schemas.microsoft.com/office/drawing/2014/main" id="{BE681965-7823-4FC1-9D2E-BB184BFB6ACF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252413" y="5584825"/>
            <a:ext cx="2133600" cy="365125"/>
          </a:xfr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bg2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AU"/>
              <a:t>Day Month Year</a:t>
            </a:r>
          </a:p>
        </p:txBody>
      </p:sp>
    </p:spTree>
    <p:extLst>
      <p:ext uri="{BB962C8B-B14F-4D97-AF65-F5344CB8AC3E}">
        <p14:creationId xmlns:p14="http://schemas.microsoft.com/office/powerpoint/2010/main" val="2613405311"/>
      </p:ext>
    </p:extLst>
  </p:cSld>
  <p:clrMapOvr>
    <a:masterClrMapping/>
  </p:clrMapOvr>
  <p:hf sldNum="0" hdr="0" ftr="0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itle + Content no water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50B6BB51-E0A9-4FEB-890A-BA9F3FA54D06}"/>
              </a:ext>
            </a:extLst>
          </p:cNvPr>
          <p:cNvSpPr/>
          <p:nvPr userDrawn="1"/>
        </p:nvSpPr>
        <p:spPr>
          <a:xfrm>
            <a:off x="0" y="1"/>
            <a:ext cx="9144000" cy="1052736"/>
          </a:xfrm>
          <a:prstGeom prst="rect">
            <a:avLst/>
          </a:prstGeom>
          <a:gradFill>
            <a:gsLst>
              <a:gs pos="60000">
                <a:schemeClr val="bg2">
                  <a:alpha val="90000"/>
                </a:schemeClr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pic>
        <p:nvPicPr>
          <p:cNvPr id="6" name="Picture 6" descr="GrainCorp Standard Logo - Horizontal - RGB.png">
            <a:extLst>
              <a:ext uri="{FF2B5EF4-FFF2-40B4-BE49-F238E27FC236}">
                <a16:creationId xmlns="" xmlns:a16="http://schemas.microsoft.com/office/drawing/2014/main" id="{418B188B-F265-42C7-A0B8-5359D484B6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54888" y="6046788"/>
            <a:ext cx="14097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23528" y="1484784"/>
            <a:ext cx="8424936" cy="4641379"/>
          </a:xfrm>
        </p:spPr>
        <p:txBody>
          <a:bodyPr lIns="0" tIns="0" rIns="0" bIns="0" numCol="2"/>
          <a:lstStyle>
            <a:lvl1pPr marL="0" indent="0">
              <a:lnSpc>
                <a:spcPct val="100000"/>
              </a:lnSpc>
              <a:spcBef>
                <a:spcPts val="1267"/>
              </a:spcBef>
              <a:spcAft>
                <a:spcPts val="0"/>
              </a:spcAft>
              <a:buNone/>
              <a:defRPr sz="1500" b="1"/>
            </a:lvl1pPr>
            <a:lvl2pPr marL="162000" indent="-162000">
              <a:lnSpc>
                <a:spcPct val="100000"/>
              </a:lnSpc>
              <a:spcBef>
                <a:spcPts val="1267"/>
              </a:spcBef>
              <a:spcAft>
                <a:spcPts val="0"/>
              </a:spcAft>
              <a:buClr>
                <a:schemeClr val="tx1"/>
              </a:buClr>
              <a:buSzPct val="130000"/>
              <a:buFont typeface="Arial Black" panose="020B0A04020102020204" pitchFamily="34" charset="0"/>
              <a:buChar char="›"/>
              <a:defRPr sz="1500">
                <a:solidFill>
                  <a:schemeClr val="bg1">
                    <a:lumMod val="50000"/>
                  </a:schemeClr>
                </a:solidFill>
              </a:defRPr>
            </a:lvl2pPr>
            <a:lvl3pPr marL="324000" indent="-162000">
              <a:lnSpc>
                <a:spcPct val="100000"/>
              </a:lnSpc>
              <a:spcBef>
                <a:spcPts val="417"/>
              </a:spcBef>
              <a:buFont typeface="Arial" panose="020B0604020202020204" pitchFamily="34" charset="0"/>
              <a:buChar char="–"/>
              <a:defRPr sz="1100" baseline="0">
                <a:solidFill>
                  <a:schemeClr val="bg1">
                    <a:lumMod val="50000"/>
                  </a:schemeClr>
                </a:solidFill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2"/>
            <a:endParaRPr lang="en-AU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979712" y="6319464"/>
            <a:ext cx="5472608" cy="538536"/>
          </a:xfrm>
        </p:spPr>
        <p:txBody>
          <a:bodyPr>
            <a:noAutofit/>
          </a:bodyPr>
          <a:lstStyle>
            <a:lvl1pPr marL="0" indent="0">
              <a:buNone/>
              <a:defRPr sz="700">
                <a:solidFill>
                  <a:schemeClr val="tx2"/>
                </a:solidFill>
              </a:defRPr>
            </a:lvl1pPr>
            <a:lvl2pPr marL="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AU" dirty="0"/>
              <a:t>Click to edit Master text styles</a:t>
            </a:r>
            <a:endParaRPr lang="en-US" dirty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75731" y="384464"/>
            <a:ext cx="8372733" cy="596264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900"/>
              </a:lnSpc>
              <a:spcBef>
                <a:spcPts val="0"/>
              </a:spcBef>
              <a:buNone/>
              <a:defRPr lang="en-US" sz="2600" b="1" kern="1200" baseline="0" dirty="0" smtClean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marL="0" indent="0" algn="l">
              <a:lnSpc>
                <a:spcPts val="1900"/>
              </a:lnSpc>
              <a:spcBef>
                <a:spcPts val="0"/>
              </a:spcBef>
              <a:buNone/>
              <a:defRPr sz="1600">
                <a:solidFill>
                  <a:srgbClr val="FFFFFF"/>
                </a:solidFill>
              </a:defRPr>
            </a:lvl2pPr>
            <a:lvl3pPr marL="914400" indent="0" algn="l">
              <a:lnSpc>
                <a:spcPts val="1900"/>
              </a:lnSpc>
              <a:spcBef>
                <a:spcPts val="0"/>
              </a:spcBef>
              <a:buNone/>
              <a:defRPr sz="1600"/>
            </a:lvl3pPr>
            <a:lvl4pPr marL="1371600" indent="0" algn="l">
              <a:lnSpc>
                <a:spcPts val="1900"/>
              </a:lnSpc>
              <a:spcBef>
                <a:spcPts val="0"/>
              </a:spcBef>
              <a:buNone/>
              <a:defRPr sz="1600"/>
            </a:lvl4pPr>
            <a:lvl5pPr marL="1828800" indent="0" algn="l">
              <a:lnSpc>
                <a:spcPts val="1900"/>
              </a:lnSpc>
              <a:spcBef>
                <a:spcPts val="0"/>
              </a:spcBef>
              <a:buNone/>
              <a:defRPr sz="1600"/>
            </a:lvl5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="" xmlns:a16="http://schemas.microsoft.com/office/drawing/2014/main" id="{5923B25A-03F5-4721-A3C9-1C9BFF5A919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50EC6E8-6716-4677-8EC6-25E1F2C91CEE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95647850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itle + Content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EFB9A220-6B89-40FC-9450-0352B9EBEF99}"/>
              </a:ext>
            </a:extLst>
          </p:cNvPr>
          <p:cNvSpPr/>
          <p:nvPr userDrawn="1"/>
        </p:nvSpPr>
        <p:spPr>
          <a:xfrm>
            <a:off x="0" y="1"/>
            <a:ext cx="9144000" cy="1052736"/>
          </a:xfrm>
          <a:prstGeom prst="rect">
            <a:avLst/>
          </a:prstGeom>
          <a:gradFill>
            <a:gsLst>
              <a:gs pos="60000">
                <a:schemeClr val="bg2">
                  <a:alpha val="90000"/>
                </a:schemeClr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23528" y="1484784"/>
            <a:ext cx="8424936" cy="4641379"/>
          </a:xfrm>
        </p:spPr>
        <p:txBody>
          <a:bodyPr lIns="0" tIns="0" rIns="0" bIns="0" numCol="2"/>
          <a:lstStyle>
            <a:lvl1pPr marL="0" indent="0">
              <a:lnSpc>
                <a:spcPct val="100000"/>
              </a:lnSpc>
              <a:spcBef>
                <a:spcPts val="1267"/>
              </a:spcBef>
              <a:spcAft>
                <a:spcPts val="0"/>
              </a:spcAft>
              <a:buNone/>
              <a:defRPr sz="1500" b="1"/>
            </a:lvl1pPr>
            <a:lvl2pPr marL="162000" indent="-162000">
              <a:lnSpc>
                <a:spcPct val="100000"/>
              </a:lnSpc>
              <a:spcBef>
                <a:spcPts val="1267"/>
              </a:spcBef>
              <a:spcAft>
                <a:spcPts val="0"/>
              </a:spcAft>
              <a:buClr>
                <a:schemeClr val="tx1"/>
              </a:buClr>
              <a:buSzPct val="130000"/>
              <a:buFont typeface="Arial Black" panose="020B0A04020102020204" pitchFamily="34" charset="0"/>
              <a:buChar char="›"/>
              <a:defRPr sz="1500">
                <a:solidFill>
                  <a:schemeClr val="bg1">
                    <a:lumMod val="50000"/>
                  </a:schemeClr>
                </a:solidFill>
              </a:defRPr>
            </a:lvl2pPr>
            <a:lvl3pPr marL="324000" indent="-162000">
              <a:lnSpc>
                <a:spcPct val="100000"/>
              </a:lnSpc>
              <a:spcBef>
                <a:spcPts val="417"/>
              </a:spcBef>
              <a:buFont typeface="Arial" panose="020B0604020202020204" pitchFamily="34" charset="0"/>
              <a:buChar char="–"/>
              <a:defRPr sz="1100" baseline="0">
                <a:solidFill>
                  <a:schemeClr val="bg1">
                    <a:lumMod val="50000"/>
                  </a:schemeClr>
                </a:solidFill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2"/>
            <a:endParaRPr lang="en-A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979712" y="6319464"/>
            <a:ext cx="5472608" cy="538536"/>
          </a:xfrm>
        </p:spPr>
        <p:txBody>
          <a:bodyPr>
            <a:noAutofit/>
          </a:bodyPr>
          <a:lstStyle>
            <a:lvl1pPr marL="0" indent="0">
              <a:buNone/>
              <a:defRPr sz="700">
                <a:solidFill>
                  <a:schemeClr val="tx2"/>
                </a:solidFill>
              </a:defRPr>
            </a:lvl1pPr>
            <a:lvl2pPr marL="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AU" dirty="0"/>
              <a:t>Click to edit Master text styles</a:t>
            </a:r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75731" y="384464"/>
            <a:ext cx="8372733" cy="596264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900"/>
              </a:lnSpc>
              <a:spcBef>
                <a:spcPts val="0"/>
              </a:spcBef>
              <a:buNone/>
              <a:defRPr lang="en-US" sz="2600" b="1" kern="1200" baseline="0" dirty="0" smtClean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marL="0" indent="0" algn="l">
              <a:lnSpc>
                <a:spcPts val="1900"/>
              </a:lnSpc>
              <a:spcBef>
                <a:spcPts val="0"/>
              </a:spcBef>
              <a:buNone/>
              <a:defRPr sz="1600">
                <a:solidFill>
                  <a:srgbClr val="FFFFFF"/>
                </a:solidFill>
              </a:defRPr>
            </a:lvl2pPr>
            <a:lvl3pPr marL="914400" indent="0" algn="l">
              <a:lnSpc>
                <a:spcPts val="1900"/>
              </a:lnSpc>
              <a:spcBef>
                <a:spcPts val="0"/>
              </a:spcBef>
              <a:buNone/>
              <a:defRPr sz="1600"/>
            </a:lvl3pPr>
            <a:lvl4pPr marL="1371600" indent="0" algn="l">
              <a:lnSpc>
                <a:spcPts val="1900"/>
              </a:lnSpc>
              <a:spcBef>
                <a:spcPts val="0"/>
              </a:spcBef>
              <a:buNone/>
              <a:defRPr sz="1600"/>
            </a:lvl4pPr>
            <a:lvl5pPr marL="1828800" indent="0" algn="l">
              <a:lnSpc>
                <a:spcPts val="1900"/>
              </a:lnSpc>
              <a:spcBef>
                <a:spcPts val="0"/>
              </a:spcBef>
              <a:buNone/>
              <a:defRPr sz="1600"/>
            </a:lvl5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="" xmlns:a16="http://schemas.microsoft.com/office/drawing/2014/main" id="{7A2817F9-E3B2-45F6-8FB5-130259AFABE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D65DE08-B69C-4DCB-AC8B-A63946A1520A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68360997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F2553B37-AFD3-474E-86E0-4B360D48EE83}"/>
              </a:ext>
            </a:extLst>
          </p:cNvPr>
          <p:cNvSpPr/>
          <p:nvPr userDrawn="1"/>
        </p:nvSpPr>
        <p:spPr>
          <a:xfrm>
            <a:off x="0" y="1"/>
            <a:ext cx="9144000" cy="1052736"/>
          </a:xfrm>
          <a:prstGeom prst="rect">
            <a:avLst/>
          </a:prstGeom>
          <a:gradFill>
            <a:gsLst>
              <a:gs pos="60000">
                <a:schemeClr val="bg2">
                  <a:alpha val="90000"/>
                </a:schemeClr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pic>
        <p:nvPicPr>
          <p:cNvPr id="9" name="Picture 7" descr="GrainCorp Standard Logo - Horizontal - RGB.png">
            <a:extLst>
              <a:ext uri="{FF2B5EF4-FFF2-40B4-BE49-F238E27FC236}">
                <a16:creationId xmlns="" xmlns:a16="http://schemas.microsoft.com/office/drawing/2014/main" id="{27C3E36E-288B-456F-9020-5124C6CA5D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54888" y="6046788"/>
            <a:ext cx="14097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>
            <a:spLocks noGrp="1"/>
          </p:cNvSpPr>
          <p:nvPr>
            <p:ph idx="16"/>
          </p:nvPr>
        </p:nvSpPr>
        <p:spPr>
          <a:xfrm>
            <a:off x="4644008" y="1505333"/>
            <a:ext cx="4104456" cy="4464496"/>
          </a:xfrm>
        </p:spPr>
        <p:txBody>
          <a:bodyPr lIns="0" tIns="0" rIns="0" bIns="0" spcCol="216000"/>
          <a:lstStyle>
            <a:lvl1pPr marL="123750" indent="-285750">
              <a:lnSpc>
                <a:spcPct val="100000"/>
              </a:lnSpc>
              <a:spcBef>
                <a:spcPts val="1267"/>
              </a:spcBef>
              <a:spcAft>
                <a:spcPts val="0"/>
              </a:spcAft>
              <a:buFont typeface="Arial Black" panose="020B0A04020102020204" pitchFamily="34" charset="0"/>
              <a:buChar char="›"/>
              <a:defRPr lang="en-US" sz="15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33450" indent="-171450">
              <a:lnSpc>
                <a:spcPct val="100000"/>
              </a:lnSpc>
              <a:spcBef>
                <a:spcPts val="1267"/>
              </a:spcBef>
              <a:spcAft>
                <a:spcPts val="417"/>
              </a:spcAft>
              <a:buFont typeface="Arial" panose="020B0604020202020204" pitchFamily="34" charset="0"/>
              <a:buChar char="–"/>
              <a:defRPr lang="en-AU" sz="11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363557" y="1498294"/>
            <a:ext cx="4087257" cy="4451656"/>
          </a:xfrm>
        </p:spPr>
        <p:txBody>
          <a:bodyPr rtlCol="0">
            <a:normAutofit/>
          </a:bodyPr>
          <a:lstStyle>
            <a:lvl1pPr marL="0" indent="0">
              <a:buNone/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AU" noProof="0"/>
              <a:t>Drag picture to placeholder or click icon to add</a:t>
            </a:r>
            <a:endParaRPr lang="en-AU" noProof="0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1979712" y="6319464"/>
            <a:ext cx="5472608" cy="538536"/>
          </a:xfrm>
        </p:spPr>
        <p:txBody>
          <a:bodyPr>
            <a:noAutofit/>
          </a:bodyPr>
          <a:lstStyle>
            <a:lvl1pPr marL="0" indent="0">
              <a:buNone/>
              <a:defRPr sz="700">
                <a:solidFill>
                  <a:schemeClr val="tx2"/>
                </a:solidFill>
              </a:defRPr>
            </a:lvl1pPr>
            <a:lvl2pPr marL="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AU" dirty="0"/>
              <a:t>Click to edit Master text styles</a:t>
            </a:r>
            <a:endParaRPr lang="en-US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75731" y="384464"/>
            <a:ext cx="8372733" cy="596264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900"/>
              </a:lnSpc>
              <a:spcBef>
                <a:spcPts val="0"/>
              </a:spcBef>
              <a:buNone/>
              <a:defRPr lang="en-US" sz="2600" b="1" kern="1200" baseline="0" dirty="0" smtClean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marL="0" indent="0" algn="l">
              <a:lnSpc>
                <a:spcPts val="1900"/>
              </a:lnSpc>
              <a:spcBef>
                <a:spcPts val="0"/>
              </a:spcBef>
              <a:buNone/>
              <a:defRPr sz="1600">
                <a:solidFill>
                  <a:srgbClr val="FFFFFF"/>
                </a:solidFill>
              </a:defRPr>
            </a:lvl2pPr>
            <a:lvl3pPr marL="914400" indent="0" algn="l">
              <a:lnSpc>
                <a:spcPts val="1900"/>
              </a:lnSpc>
              <a:spcBef>
                <a:spcPts val="0"/>
              </a:spcBef>
              <a:buNone/>
              <a:defRPr sz="1600"/>
            </a:lvl3pPr>
            <a:lvl4pPr marL="1371600" indent="0" algn="l">
              <a:lnSpc>
                <a:spcPts val="1900"/>
              </a:lnSpc>
              <a:spcBef>
                <a:spcPts val="0"/>
              </a:spcBef>
              <a:buNone/>
              <a:defRPr sz="1600"/>
            </a:lvl4pPr>
            <a:lvl5pPr marL="1828800" indent="0" algn="l">
              <a:lnSpc>
                <a:spcPts val="1900"/>
              </a:lnSpc>
              <a:spcBef>
                <a:spcPts val="0"/>
              </a:spcBef>
              <a:buNone/>
              <a:defRPr sz="1600"/>
            </a:lvl5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="" xmlns:a16="http://schemas.microsoft.com/office/drawing/2014/main" id="{98897697-A266-4C98-8122-831AA79DD5C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EB03F1F-0570-44E4-AD99-73D753C4C68C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79016749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932040" y="0"/>
            <a:ext cx="4211960" cy="6858000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6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AU" noProof="0"/>
              <a:t>Drag picture to placeholder or click icon to add</a:t>
            </a:r>
            <a:endParaRPr lang="en-AU" noProof="0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67596" y="1700808"/>
            <a:ext cx="4248472" cy="4425355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1267"/>
              </a:spcBef>
              <a:spcAft>
                <a:spcPts val="0"/>
              </a:spcAft>
              <a:buNone/>
              <a:defRPr sz="1500" b="1"/>
            </a:lvl1pPr>
            <a:lvl2pPr marL="162000" indent="-162000">
              <a:lnSpc>
                <a:spcPct val="100000"/>
              </a:lnSpc>
              <a:spcBef>
                <a:spcPts val="1267"/>
              </a:spcBef>
              <a:spcAft>
                <a:spcPts val="0"/>
              </a:spcAft>
              <a:buClr>
                <a:schemeClr val="tx1"/>
              </a:buClr>
              <a:buSzPct val="130000"/>
              <a:buFont typeface="Arial Black" panose="020B0A04020102020204" pitchFamily="34" charset="0"/>
              <a:buChar char="›"/>
              <a:defRPr sz="1500">
                <a:solidFill>
                  <a:schemeClr val="bg1">
                    <a:lumMod val="50000"/>
                  </a:schemeClr>
                </a:solidFill>
              </a:defRPr>
            </a:lvl2pPr>
            <a:lvl3pPr marL="324000" indent="-162000">
              <a:lnSpc>
                <a:spcPct val="100000"/>
              </a:lnSpc>
              <a:spcBef>
                <a:spcPts val="1267"/>
              </a:spcBef>
              <a:buFont typeface="Arial" panose="020B0604020202020204" pitchFamily="34" charset="0"/>
              <a:buChar char="–"/>
              <a:defRPr sz="1100">
                <a:solidFill>
                  <a:schemeClr val="bg1">
                    <a:lumMod val="50000"/>
                  </a:schemeClr>
                </a:solidFill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2"/>
            <a:endParaRPr lang="en-AU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1979712" y="6319464"/>
            <a:ext cx="5472608" cy="538536"/>
          </a:xfrm>
        </p:spPr>
        <p:txBody>
          <a:bodyPr>
            <a:noAutofit/>
          </a:bodyPr>
          <a:lstStyle>
            <a:lvl1pPr marL="0" indent="0">
              <a:buNone/>
              <a:defRPr sz="700">
                <a:solidFill>
                  <a:schemeClr val="tx2"/>
                </a:solidFill>
              </a:defRPr>
            </a:lvl1pPr>
            <a:lvl2pPr marL="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AU" dirty="0"/>
              <a:t>Click to edit Master text styles</a:t>
            </a:r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75731" y="384464"/>
            <a:ext cx="4196269" cy="596264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900"/>
              </a:lnSpc>
              <a:spcBef>
                <a:spcPts val="0"/>
              </a:spcBef>
              <a:buNone/>
              <a:defRPr lang="en-US" sz="2100" b="1" kern="120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0" indent="0" algn="l">
              <a:lnSpc>
                <a:spcPts val="1900"/>
              </a:lnSpc>
              <a:spcBef>
                <a:spcPts val="0"/>
              </a:spcBef>
              <a:buNone/>
              <a:defRPr sz="1600"/>
            </a:lvl2pPr>
            <a:lvl3pPr marL="914400" indent="0" algn="l">
              <a:lnSpc>
                <a:spcPts val="1900"/>
              </a:lnSpc>
              <a:spcBef>
                <a:spcPts val="0"/>
              </a:spcBef>
              <a:buNone/>
              <a:defRPr sz="1600"/>
            </a:lvl3pPr>
            <a:lvl4pPr marL="1371600" indent="0" algn="l">
              <a:lnSpc>
                <a:spcPts val="1900"/>
              </a:lnSpc>
              <a:spcBef>
                <a:spcPts val="0"/>
              </a:spcBef>
              <a:buNone/>
              <a:defRPr sz="1600"/>
            </a:lvl4pPr>
            <a:lvl5pPr marL="1828800" indent="0" algn="l">
              <a:lnSpc>
                <a:spcPts val="1900"/>
              </a:lnSpc>
              <a:spcBef>
                <a:spcPts val="0"/>
              </a:spcBef>
              <a:buNone/>
              <a:defRPr sz="1600"/>
            </a:lvl5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</p:txBody>
      </p:sp>
      <p:sp>
        <p:nvSpPr>
          <p:cNvPr id="6" name="Slide Number Placeholder 2">
            <a:extLst>
              <a:ext uri="{FF2B5EF4-FFF2-40B4-BE49-F238E27FC236}">
                <a16:creationId xmlns="" xmlns:a16="http://schemas.microsoft.com/office/drawing/2014/main" id="{1DC505CB-444E-4ADF-B738-306FDDAB508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0843C70-DE23-4F0F-9214-666DBADA623F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78232706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AFD6197D-BC97-4A2A-A3F0-35BC81DE81FE}"/>
              </a:ext>
            </a:extLst>
          </p:cNvPr>
          <p:cNvCxnSpPr/>
          <p:nvPr userDrawn="1"/>
        </p:nvCxnSpPr>
        <p:spPr>
          <a:xfrm>
            <a:off x="3995738" y="1800225"/>
            <a:ext cx="1152525" cy="0"/>
          </a:xfrm>
          <a:prstGeom prst="line">
            <a:avLst/>
          </a:prstGeom>
          <a:ln w="5715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C358DC9A-AD99-416F-BAE6-643A9DBC7C81}"/>
              </a:ext>
            </a:extLst>
          </p:cNvPr>
          <p:cNvCxnSpPr/>
          <p:nvPr userDrawn="1"/>
        </p:nvCxnSpPr>
        <p:spPr>
          <a:xfrm>
            <a:off x="4029075" y="4951413"/>
            <a:ext cx="1082675" cy="0"/>
          </a:xfrm>
          <a:prstGeom prst="line">
            <a:avLst/>
          </a:prstGeom>
          <a:ln w="5715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7" descr="GRA834_Icons&amp;BUs_WIP.png">
            <a:extLst>
              <a:ext uri="{FF2B5EF4-FFF2-40B4-BE49-F238E27FC236}">
                <a16:creationId xmlns="" xmlns:a16="http://schemas.microsoft.com/office/drawing/2014/main" id="{3C570C17-1125-4FFE-8755-5140D466EAC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4788" y="3167063"/>
            <a:ext cx="1225550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8" descr="GRA834_Icons&amp;BUs_WIP2.png">
            <a:extLst>
              <a:ext uri="{FF2B5EF4-FFF2-40B4-BE49-F238E27FC236}">
                <a16:creationId xmlns="" xmlns:a16="http://schemas.microsoft.com/office/drawing/2014/main" id="{3DA42220-09EC-492D-ACD7-D07266AB75E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5250" y="3130550"/>
            <a:ext cx="1222375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9" descr="GRA834_Icons&amp;BUs_WIP3.png">
            <a:extLst>
              <a:ext uri="{FF2B5EF4-FFF2-40B4-BE49-F238E27FC236}">
                <a16:creationId xmlns="" xmlns:a16="http://schemas.microsoft.com/office/drawing/2014/main" id="{D55A0A09-3B44-4B1D-87D4-F48F4836839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9225" y="3168650"/>
            <a:ext cx="1225550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4">
            <a:extLst>
              <a:ext uri="{FF2B5EF4-FFF2-40B4-BE49-F238E27FC236}">
                <a16:creationId xmlns="" xmlns:a16="http://schemas.microsoft.com/office/drawing/2014/main" id="{EF16D69C-7C66-475C-9508-2827AB13C79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62175" y="581025"/>
            <a:ext cx="4826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058390" y="1511163"/>
            <a:ext cx="3025778" cy="261654"/>
          </a:xfrm>
          <a:prstGeom prst="rect">
            <a:avLst/>
          </a:prstGeom>
          <a:noFill/>
        </p:spPr>
        <p:txBody>
          <a:bodyPr vert="horz"/>
          <a:lstStyle>
            <a:lvl1pPr marL="0" indent="0" algn="ctr">
              <a:buNone/>
              <a:defRPr sz="1250" b="1">
                <a:solidFill>
                  <a:schemeClr val="bg1"/>
                </a:solidFill>
              </a:defRPr>
            </a:lvl1pPr>
            <a:lvl2pPr algn="ctr">
              <a:defRPr b="1">
                <a:solidFill>
                  <a:schemeClr val="bg1"/>
                </a:solidFill>
              </a:defRPr>
            </a:lvl2pPr>
            <a:lvl3pPr algn="ctr">
              <a:defRPr b="1">
                <a:solidFill>
                  <a:schemeClr val="bg1"/>
                </a:solidFill>
              </a:defRPr>
            </a:lvl3pPr>
            <a:lvl4pPr algn="ctr">
              <a:defRPr b="1">
                <a:solidFill>
                  <a:schemeClr val="bg1"/>
                </a:solidFill>
              </a:defRPr>
            </a:lvl4pPr>
            <a:lvl5pPr algn="ctr">
              <a:defRPr b="1">
                <a:solidFill>
                  <a:schemeClr val="bg1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-44560" y="1844824"/>
            <a:ext cx="9180512" cy="1080120"/>
          </a:xfrm>
          <a:prstGeom prst="rect">
            <a:avLst/>
          </a:prstGeom>
          <a:noFill/>
        </p:spPr>
        <p:txBody>
          <a:bodyPr vert="horz" lIns="0" tIns="0" rIns="0" bIns="0"/>
          <a:lstStyle>
            <a:lvl1pPr marL="0" indent="0" algn="ctr">
              <a:lnSpc>
                <a:spcPts val="3300"/>
              </a:lnSpc>
              <a:spcBef>
                <a:spcPts val="0"/>
              </a:spcBef>
              <a:buNone/>
              <a:defRPr sz="3000" b="1" baseline="0">
                <a:solidFill>
                  <a:schemeClr val="bg1"/>
                </a:solidFill>
              </a:defRPr>
            </a:lvl1pPr>
            <a:lvl2pPr algn="ctr">
              <a:defRPr b="1">
                <a:solidFill>
                  <a:schemeClr val="bg1"/>
                </a:solidFill>
              </a:defRPr>
            </a:lvl2pPr>
            <a:lvl3pPr algn="ctr">
              <a:defRPr b="1">
                <a:solidFill>
                  <a:schemeClr val="bg1"/>
                </a:solidFill>
              </a:defRPr>
            </a:lvl3pPr>
            <a:lvl4pPr algn="ctr">
              <a:defRPr b="1">
                <a:solidFill>
                  <a:schemeClr val="bg1"/>
                </a:solidFill>
              </a:defRPr>
            </a:lvl4pPr>
            <a:lvl5pPr algn="ctr">
              <a:defRPr b="1">
                <a:solidFill>
                  <a:schemeClr val="bg1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827584" y="3421395"/>
            <a:ext cx="2520280" cy="799693"/>
          </a:xfrm>
          <a:prstGeom prst="rect">
            <a:avLst/>
          </a:prstGeom>
          <a:noFill/>
        </p:spPr>
        <p:txBody>
          <a:bodyPr vert="horz"/>
          <a:lstStyle>
            <a:lvl1pPr marL="0" indent="0" algn="ctr">
              <a:spcBef>
                <a:spcPts val="0"/>
              </a:spcBef>
              <a:buNone/>
              <a:defRPr sz="1500" b="0" baseline="0">
                <a:solidFill>
                  <a:schemeClr val="bg1"/>
                </a:solidFill>
              </a:defRPr>
            </a:lvl1pPr>
            <a:lvl2pPr algn="ctr">
              <a:defRPr b="1">
                <a:solidFill>
                  <a:schemeClr val="bg1"/>
                </a:solidFill>
              </a:defRPr>
            </a:lvl2pPr>
            <a:lvl3pPr algn="ctr">
              <a:defRPr b="1">
                <a:solidFill>
                  <a:schemeClr val="bg1"/>
                </a:solidFill>
              </a:defRPr>
            </a:lvl3pPr>
            <a:lvl4pPr algn="ctr">
              <a:defRPr b="1">
                <a:solidFill>
                  <a:schemeClr val="bg1"/>
                </a:solidFill>
              </a:defRPr>
            </a:lvl4pPr>
            <a:lvl5pPr algn="ctr">
              <a:defRPr b="1">
                <a:solidFill>
                  <a:schemeClr val="bg1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347864" y="3421395"/>
            <a:ext cx="2448272" cy="799693"/>
          </a:xfrm>
          <a:prstGeom prst="rect">
            <a:avLst/>
          </a:prstGeom>
          <a:noFill/>
        </p:spPr>
        <p:txBody>
          <a:bodyPr vert="horz"/>
          <a:lstStyle>
            <a:lvl1pPr marL="0" indent="0" algn="ctr">
              <a:spcBef>
                <a:spcPts val="0"/>
              </a:spcBef>
              <a:buNone/>
              <a:defRPr sz="1500" b="0" baseline="0">
                <a:solidFill>
                  <a:schemeClr val="bg1"/>
                </a:solidFill>
              </a:defRPr>
            </a:lvl1pPr>
            <a:lvl2pPr algn="ctr">
              <a:defRPr b="1">
                <a:solidFill>
                  <a:schemeClr val="bg1"/>
                </a:solidFill>
              </a:defRPr>
            </a:lvl2pPr>
            <a:lvl3pPr algn="ctr">
              <a:defRPr b="1">
                <a:solidFill>
                  <a:schemeClr val="bg1"/>
                </a:solidFill>
              </a:defRPr>
            </a:lvl3pPr>
            <a:lvl4pPr algn="ctr">
              <a:defRPr b="1">
                <a:solidFill>
                  <a:schemeClr val="bg1"/>
                </a:solidFill>
              </a:defRPr>
            </a:lvl4pPr>
            <a:lvl5pPr algn="ctr">
              <a:defRPr b="1">
                <a:solidFill>
                  <a:schemeClr val="bg1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5796136" y="3421395"/>
            <a:ext cx="2520280" cy="799693"/>
          </a:xfrm>
          <a:prstGeom prst="rect">
            <a:avLst/>
          </a:prstGeom>
          <a:noFill/>
        </p:spPr>
        <p:txBody>
          <a:bodyPr vert="horz"/>
          <a:lstStyle>
            <a:lvl1pPr marL="0" indent="0" algn="ctr">
              <a:spcBef>
                <a:spcPts val="0"/>
              </a:spcBef>
              <a:buNone/>
              <a:defRPr sz="1500" b="0" baseline="0">
                <a:solidFill>
                  <a:schemeClr val="bg1"/>
                </a:solidFill>
              </a:defRPr>
            </a:lvl1pPr>
            <a:lvl2pPr algn="ctr">
              <a:defRPr b="1">
                <a:solidFill>
                  <a:schemeClr val="bg1"/>
                </a:solidFill>
              </a:defRPr>
            </a:lvl2pPr>
            <a:lvl3pPr algn="ctr">
              <a:defRPr b="1">
                <a:solidFill>
                  <a:schemeClr val="bg1"/>
                </a:solidFill>
              </a:defRPr>
            </a:lvl3pPr>
            <a:lvl4pPr algn="ctr">
              <a:defRPr b="1">
                <a:solidFill>
                  <a:schemeClr val="bg1"/>
                </a:solidFill>
              </a:defRPr>
            </a:lvl4pPr>
            <a:lvl5pPr algn="ctr">
              <a:defRPr b="1">
                <a:solidFill>
                  <a:schemeClr val="bg1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3131840" y="5157192"/>
            <a:ext cx="1440160" cy="799693"/>
          </a:xfrm>
          <a:prstGeom prst="rect">
            <a:avLst/>
          </a:prstGeom>
          <a:noFill/>
        </p:spPr>
        <p:txBody>
          <a:bodyPr vert="horz"/>
          <a:lstStyle>
            <a:lvl1pPr marL="0" indent="0" algn="ctr">
              <a:spcBef>
                <a:spcPts val="0"/>
              </a:spcBef>
              <a:buNone/>
              <a:defRPr sz="1300" b="0" baseline="0">
                <a:solidFill>
                  <a:schemeClr val="bg1"/>
                </a:solidFill>
              </a:defRPr>
            </a:lvl1pPr>
            <a:lvl2pPr algn="ctr">
              <a:defRPr b="1">
                <a:solidFill>
                  <a:schemeClr val="bg1"/>
                </a:solidFill>
              </a:defRPr>
            </a:lvl2pPr>
            <a:lvl3pPr algn="ctr">
              <a:defRPr b="1">
                <a:solidFill>
                  <a:schemeClr val="bg1"/>
                </a:solidFill>
              </a:defRPr>
            </a:lvl3pPr>
            <a:lvl4pPr algn="ctr">
              <a:defRPr b="1">
                <a:solidFill>
                  <a:schemeClr val="bg1"/>
                </a:solidFill>
              </a:defRPr>
            </a:lvl4pPr>
            <a:lvl5pPr algn="ctr">
              <a:defRPr b="1">
                <a:solidFill>
                  <a:schemeClr val="bg1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1691680" y="5157192"/>
            <a:ext cx="1440160" cy="799693"/>
          </a:xfrm>
          <a:prstGeom prst="rect">
            <a:avLst/>
          </a:prstGeom>
          <a:noFill/>
        </p:spPr>
        <p:txBody>
          <a:bodyPr vert="horz"/>
          <a:lstStyle>
            <a:lvl1pPr marL="0" indent="0" algn="ctr">
              <a:spcBef>
                <a:spcPts val="0"/>
              </a:spcBef>
              <a:buNone/>
              <a:defRPr sz="1300" b="0" baseline="0">
                <a:solidFill>
                  <a:schemeClr val="bg1"/>
                </a:solidFill>
              </a:defRPr>
            </a:lvl1pPr>
            <a:lvl2pPr algn="ctr">
              <a:defRPr b="1">
                <a:solidFill>
                  <a:schemeClr val="bg1"/>
                </a:solidFill>
              </a:defRPr>
            </a:lvl2pPr>
            <a:lvl3pPr algn="ctr">
              <a:defRPr b="1">
                <a:solidFill>
                  <a:schemeClr val="bg1"/>
                </a:solidFill>
              </a:defRPr>
            </a:lvl3pPr>
            <a:lvl4pPr algn="ctr">
              <a:defRPr b="1">
                <a:solidFill>
                  <a:schemeClr val="bg1"/>
                </a:solidFill>
              </a:defRPr>
            </a:lvl4pPr>
            <a:lvl5pPr algn="ctr">
              <a:defRPr b="1">
                <a:solidFill>
                  <a:schemeClr val="bg1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4572000" y="5157192"/>
            <a:ext cx="1440160" cy="799693"/>
          </a:xfrm>
          <a:prstGeom prst="rect">
            <a:avLst/>
          </a:prstGeom>
          <a:noFill/>
        </p:spPr>
        <p:txBody>
          <a:bodyPr vert="horz"/>
          <a:lstStyle>
            <a:lvl1pPr marL="0" indent="0" algn="ctr">
              <a:spcBef>
                <a:spcPts val="0"/>
              </a:spcBef>
              <a:buNone/>
              <a:defRPr sz="1300" b="0" baseline="0">
                <a:solidFill>
                  <a:schemeClr val="bg1"/>
                </a:solidFill>
              </a:defRPr>
            </a:lvl1pPr>
            <a:lvl2pPr algn="ctr">
              <a:defRPr b="1">
                <a:solidFill>
                  <a:schemeClr val="bg1"/>
                </a:solidFill>
              </a:defRPr>
            </a:lvl2pPr>
            <a:lvl3pPr algn="ctr">
              <a:defRPr b="1">
                <a:solidFill>
                  <a:schemeClr val="bg1"/>
                </a:solidFill>
              </a:defRPr>
            </a:lvl3pPr>
            <a:lvl4pPr algn="ctr">
              <a:defRPr b="1">
                <a:solidFill>
                  <a:schemeClr val="bg1"/>
                </a:solidFill>
              </a:defRPr>
            </a:lvl4pPr>
            <a:lvl5pPr algn="ctr">
              <a:defRPr b="1">
                <a:solidFill>
                  <a:schemeClr val="bg1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6012160" y="5157192"/>
            <a:ext cx="1440160" cy="799693"/>
          </a:xfrm>
          <a:prstGeom prst="rect">
            <a:avLst/>
          </a:prstGeom>
          <a:noFill/>
        </p:spPr>
        <p:txBody>
          <a:bodyPr vert="horz"/>
          <a:lstStyle>
            <a:lvl1pPr marL="0" indent="0" algn="ctr">
              <a:spcBef>
                <a:spcPts val="0"/>
              </a:spcBef>
              <a:buNone/>
              <a:defRPr sz="1300" b="0" baseline="0">
                <a:solidFill>
                  <a:schemeClr val="bg1"/>
                </a:solidFill>
              </a:defRPr>
            </a:lvl1pPr>
            <a:lvl2pPr algn="ctr">
              <a:defRPr b="1">
                <a:solidFill>
                  <a:schemeClr val="bg1"/>
                </a:solidFill>
              </a:defRPr>
            </a:lvl2pPr>
            <a:lvl3pPr algn="ctr">
              <a:defRPr b="1">
                <a:solidFill>
                  <a:schemeClr val="bg1"/>
                </a:solidFill>
              </a:defRPr>
            </a:lvl3pPr>
            <a:lvl4pPr algn="ctr">
              <a:defRPr b="1">
                <a:solidFill>
                  <a:schemeClr val="bg1"/>
                </a:solidFill>
              </a:defRPr>
            </a:lvl4pPr>
            <a:lvl5pPr algn="ctr">
              <a:defRPr b="1">
                <a:solidFill>
                  <a:schemeClr val="bg1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3059832" y="4653136"/>
            <a:ext cx="3025778" cy="261654"/>
          </a:xfrm>
          <a:prstGeom prst="rect">
            <a:avLst/>
          </a:prstGeom>
          <a:noFill/>
        </p:spPr>
        <p:txBody>
          <a:bodyPr vert="horz"/>
          <a:lstStyle>
            <a:lvl1pPr marL="0" indent="0" algn="ctr">
              <a:buNone/>
              <a:defRPr sz="1250" b="1">
                <a:solidFill>
                  <a:schemeClr val="bg1"/>
                </a:solidFill>
              </a:defRPr>
            </a:lvl1pPr>
            <a:lvl2pPr algn="ctr">
              <a:defRPr b="1">
                <a:solidFill>
                  <a:schemeClr val="bg1"/>
                </a:solidFill>
              </a:defRPr>
            </a:lvl2pPr>
            <a:lvl3pPr algn="ctr">
              <a:defRPr b="1">
                <a:solidFill>
                  <a:schemeClr val="bg1"/>
                </a:solidFill>
              </a:defRPr>
            </a:lvl3pPr>
            <a:lvl4pPr algn="ctr">
              <a:defRPr b="1">
                <a:solidFill>
                  <a:schemeClr val="bg1"/>
                </a:solidFill>
              </a:defRPr>
            </a:lvl4pPr>
            <a:lvl5pPr algn="ctr">
              <a:defRPr b="1">
                <a:solidFill>
                  <a:schemeClr val="bg1"/>
                </a:solidFill>
              </a:defRPr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64625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4E51D929-6F71-408A-A2CF-63A1B75A029C}"/>
              </a:ext>
            </a:extLst>
          </p:cNvPr>
          <p:cNvCxnSpPr/>
          <p:nvPr userDrawn="1"/>
        </p:nvCxnSpPr>
        <p:spPr>
          <a:xfrm>
            <a:off x="4029075" y="4832350"/>
            <a:ext cx="1082675" cy="0"/>
          </a:xfrm>
          <a:prstGeom prst="line">
            <a:avLst/>
          </a:prstGeom>
          <a:ln w="5715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5" descr="GRA834_Icons&amp;BUs_WIP.png">
            <a:extLst>
              <a:ext uri="{FF2B5EF4-FFF2-40B4-BE49-F238E27FC236}">
                <a16:creationId xmlns="" xmlns:a16="http://schemas.microsoft.com/office/drawing/2014/main" id="{FF9A2F5C-075D-455B-9AAF-F8C071A8A4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4788" y="3182938"/>
            <a:ext cx="122555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6" descr="GRA834_Icons&amp;BUs_WIP2.png">
            <a:extLst>
              <a:ext uri="{FF2B5EF4-FFF2-40B4-BE49-F238E27FC236}">
                <a16:creationId xmlns="" xmlns:a16="http://schemas.microsoft.com/office/drawing/2014/main" id="{95F8F1E5-F0F2-4444-A891-9842A058F8D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5250" y="3148013"/>
            <a:ext cx="1222375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7" descr="GRA834_Icons&amp;BUs_WIP3.png">
            <a:extLst>
              <a:ext uri="{FF2B5EF4-FFF2-40B4-BE49-F238E27FC236}">
                <a16:creationId xmlns="" xmlns:a16="http://schemas.microsoft.com/office/drawing/2014/main" id="{0AE6385C-7B18-4D8A-80FF-4151B3B21BA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9225" y="3186113"/>
            <a:ext cx="1225550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3">
            <a:extLst>
              <a:ext uri="{FF2B5EF4-FFF2-40B4-BE49-F238E27FC236}">
                <a16:creationId xmlns="" xmlns:a16="http://schemas.microsoft.com/office/drawing/2014/main" id="{DFA2996E-CC3D-4618-A8E0-DFA0ED8669D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2450" y="5805488"/>
            <a:ext cx="6858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4" descr="Shared Passion Circle.png">
            <a:extLst>
              <a:ext uri="{FF2B5EF4-FFF2-40B4-BE49-F238E27FC236}">
                <a16:creationId xmlns="" xmlns:a16="http://schemas.microsoft.com/office/drawing/2014/main" id="{D050375B-4800-4E64-B6E0-784B5EDB3EAD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4950" y="5614988"/>
            <a:ext cx="831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058390" y="490312"/>
            <a:ext cx="3025778" cy="261654"/>
          </a:xfrm>
          <a:prstGeom prst="rect">
            <a:avLst/>
          </a:prstGeom>
          <a:noFill/>
        </p:spPr>
        <p:txBody>
          <a:bodyPr vert="horz"/>
          <a:lstStyle>
            <a:lvl1pPr marL="0" indent="0" algn="ctr">
              <a:buNone/>
              <a:defRPr sz="1250" b="1">
                <a:solidFill>
                  <a:schemeClr val="bg1"/>
                </a:solidFill>
              </a:defRPr>
            </a:lvl1pPr>
            <a:lvl2pPr algn="ctr">
              <a:defRPr b="1">
                <a:solidFill>
                  <a:schemeClr val="bg1"/>
                </a:solidFill>
              </a:defRPr>
            </a:lvl2pPr>
            <a:lvl3pPr algn="ctr">
              <a:defRPr b="1">
                <a:solidFill>
                  <a:schemeClr val="bg1"/>
                </a:solidFill>
              </a:defRPr>
            </a:lvl3pPr>
            <a:lvl4pPr algn="ctr">
              <a:defRPr b="1">
                <a:solidFill>
                  <a:schemeClr val="bg1"/>
                </a:solidFill>
              </a:defRPr>
            </a:lvl4pPr>
            <a:lvl5pPr algn="ctr">
              <a:defRPr b="1">
                <a:solidFill>
                  <a:schemeClr val="bg1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1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-44560" y="823973"/>
            <a:ext cx="9180512" cy="1080120"/>
          </a:xfrm>
          <a:prstGeom prst="rect">
            <a:avLst/>
          </a:prstGeom>
          <a:noFill/>
        </p:spPr>
        <p:txBody>
          <a:bodyPr vert="horz" lIns="0" tIns="0" rIns="0" bIns="0"/>
          <a:lstStyle>
            <a:lvl1pPr marL="0" indent="0" algn="ctr">
              <a:lnSpc>
                <a:spcPts val="3300"/>
              </a:lnSpc>
              <a:spcBef>
                <a:spcPts val="0"/>
              </a:spcBef>
              <a:buNone/>
              <a:defRPr sz="3000" b="1" baseline="0">
                <a:solidFill>
                  <a:schemeClr val="bg1"/>
                </a:solidFill>
              </a:defRPr>
            </a:lvl1pPr>
            <a:lvl2pPr algn="ctr">
              <a:defRPr b="1">
                <a:solidFill>
                  <a:schemeClr val="bg1"/>
                </a:solidFill>
              </a:defRPr>
            </a:lvl2pPr>
            <a:lvl3pPr algn="ctr">
              <a:defRPr b="1">
                <a:solidFill>
                  <a:schemeClr val="bg1"/>
                </a:solidFill>
              </a:defRPr>
            </a:lvl3pPr>
            <a:lvl4pPr algn="ctr">
              <a:defRPr b="1">
                <a:solidFill>
                  <a:schemeClr val="bg1"/>
                </a:solidFill>
              </a:defRPr>
            </a:lvl4pPr>
            <a:lvl5pPr algn="ctr">
              <a:defRPr b="1">
                <a:solidFill>
                  <a:schemeClr val="bg1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2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827584" y="3438329"/>
            <a:ext cx="2520280" cy="799693"/>
          </a:xfrm>
          <a:prstGeom prst="rect">
            <a:avLst/>
          </a:prstGeom>
          <a:noFill/>
        </p:spPr>
        <p:txBody>
          <a:bodyPr vert="horz"/>
          <a:lstStyle>
            <a:lvl1pPr marL="0" indent="0" algn="ctr">
              <a:spcBef>
                <a:spcPts val="0"/>
              </a:spcBef>
              <a:buNone/>
              <a:defRPr sz="1500" b="0" baseline="0">
                <a:solidFill>
                  <a:schemeClr val="bg1"/>
                </a:solidFill>
              </a:defRPr>
            </a:lvl1pPr>
            <a:lvl2pPr algn="ctr">
              <a:defRPr b="1">
                <a:solidFill>
                  <a:schemeClr val="bg1"/>
                </a:solidFill>
              </a:defRPr>
            </a:lvl2pPr>
            <a:lvl3pPr algn="ctr">
              <a:defRPr b="1">
                <a:solidFill>
                  <a:schemeClr val="bg1"/>
                </a:solidFill>
              </a:defRPr>
            </a:lvl3pPr>
            <a:lvl4pPr algn="ctr">
              <a:defRPr b="1">
                <a:solidFill>
                  <a:schemeClr val="bg1"/>
                </a:solidFill>
              </a:defRPr>
            </a:lvl4pPr>
            <a:lvl5pPr algn="ctr">
              <a:defRPr b="1">
                <a:solidFill>
                  <a:schemeClr val="bg1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347864" y="3438329"/>
            <a:ext cx="2448272" cy="799693"/>
          </a:xfrm>
          <a:prstGeom prst="rect">
            <a:avLst/>
          </a:prstGeom>
          <a:noFill/>
        </p:spPr>
        <p:txBody>
          <a:bodyPr vert="horz"/>
          <a:lstStyle>
            <a:lvl1pPr marL="0" indent="0" algn="ctr">
              <a:spcBef>
                <a:spcPts val="0"/>
              </a:spcBef>
              <a:buNone/>
              <a:defRPr sz="1500" b="0" baseline="0">
                <a:solidFill>
                  <a:schemeClr val="bg1"/>
                </a:solidFill>
              </a:defRPr>
            </a:lvl1pPr>
            <a:lvl2pPr algn="ctr">
              <a:defRPr b="1">
                <a:solidFill>
                  <a:schemeClr val="bg1"/>
                </a:solidFill>
              </a:defRPr>
            </a:lvl2pPr>
            <a:lvl3pPr algn="ctr">
              <a:defRPr b="1">
                <a:solidFill>
                  <a:schemeClr val="bg1"/>
                </a:solidFill>
              </a:defRPr>
            </a:lvl3pPr>
            <a:lvl4pPr algn="ctr">
              <a:defRPr b="1">
                <a:solidFill>
                  <a:schemeClr val="bg1"/>
                </a:solidFill>
              </a:defRPr>
            </a:lvl4pPr>
            <a:lvl5pPr algn="ctr">
              <a:defRPr b="1">
                <a:solidFill>
                  <a:schemeClr val="bg1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4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5796136" y="3438329"/>
            <a:ext cx="2520280" cy="799693"/>
          </a:xfrm>
          <a:prstGeom prst="rect">
            <a:avLst/>
          </a:prstGeom>
          <a:noFill/>
        </p:spPr>
        <p:txBody>
          <a:bodyPr vert="horz"/>
          <a:lstStyle>
            <a:lvl1pPr marL="0" indent="0" algn="ctr">
              <a:spcBef>
                <a:spcPts val="0"/>
              </a:spcBef>
              <a:buNone/>
              <a:defRPr sz="1500" b="0" baseline="0">
                <a:solidFill>
                  <a:schemeClr val="bg1"/>
                </a:solidFill>
              </a:defRPr>
            </a:lvl1pPr>
            <a:lvl2pPr algn="ctr">
              <a:defRPr b="1">
                <a:solidFill>
                  <a:schemeClr val="bg1"/>
                </a:solidFill>
              </a:defRPr>
            </a:lvl2pPr>
            <a:lvl3pPr algn="ctr">
              <a:defRPr b="1">
                <a:solidFill>
                  <a:schemeClr val="bg1"/>
                </a:solidFill>
              </a:defRPr>
            </a:lvl3pPr>
            <a:lvl4pPr algn="ctr">
              <a:defRPr b="1">
                <a:solidFill>
                  <a:schemeClr val="bg1"/>
                </a:solidFill>
              </a:defRPr>
            </a:lvl4pPr>
            <a:lvl5pPr algn="ctr">
              <a:defRPr b="1">
                <a:solidFill>
                  <a:schemeClr val="bg1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5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3131840" y="5005571"/>
            <a:ext cx="1440160" cy="799693"/>
          </a:xfrm>
          <a:prstGeom prst="rect">
            <a:avLst/>
          </a:prstGeom>
          <a:noFill/>
        </p:spPr>
        <p:txBody>
          <a:bodyPr vert="horz"/>
          <a:lstStyle>
            <a:lvl1pPr marL="0" indent="0" algn="ctr">
              <a:spcBef>
                <a:spcPts val="0"/>
              </a:spcBef>
              <a:buNone/>
              <a:defRPr sz="1300" b="0" baseline="0">
                <a:solidFill>
                  <a:schemeClr val="bg1"/>
                </a:solidFill>
              </a:defRPr>
            </a:lvl1pPr>
            <a:lvl2pPr algn="ctr">
              <a:defRPr b="1">
                <a:solidFill>
                  <a:schemeClr val="bg1"/>
                </a:solidFill>
              </a:defRPr>
            </a:lvl2pPr>
            <a:lvl3pPr algn="ctr">
              <a:defRPr b="1">
                <a:solidFill>
                  <a:schemeClr val="bg1"/>
                </a:solidFill>
              </a:defRPr>
            </a:lvl3pPr>
            <a:lvl4pPr algn="ctr">
              <a:defRPr b="1">
                <a:solidFill>
                  <a:schemeClr val="bg1"/>
                </a:solidFill>
              </a:defRPr>
            </a:lvl4pPr>
            <a:lvl5pPr algn="ctr">
              <a:defRPr b="1">
                <a:solidFill>
                  <a:schemeClr val="bg1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6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1691680" y="5005571"/>
            <a:ext cx="1440160" cy="799693"/>
          </a:xfrm>
          <a:prstGeom prst="rect">
            <a:avLst/>
          </a:prstGeom>
          <a:noFill/>
        </p:spPr>
        <p:txBody>
          <a:bodyPr vert="horz"/>
          <a:lstStyle>
            <a:lvl1pPr marL="0" indent="0" algn="ctr">
              <a:spcBef>
                <a:spcPts val="0"/>
              </a:spcBef>
              <a:buNone/>
              <a:defRPr sz="1300" b="0" baseline="0">
                <a:solidFill>
                  <a:schemeClr val="bg1"/>
                </a:solidFill>
              </a:defRPr>
            </a:lvl1pPr>
            <a:lvl2pPr algn="ctr">
              <a:defRPr b="1">
                <a:solidFill>
                  <a:schemeClr val="bg1"/>
                </a:solidFill>
              </a:defRPr>
            </a:lvl2pPr>
            <a:lvl3pPr algn="ctr">
              <a:defRPr b="1">
                <a:solidFill>
                  <a:schemeClr val="bg1"/>
                </a:solidFill>
              </a:defRPr>
            </a:lvl3pPr>
            <a:lvl4pPr algn="ctr">
              <a:defRPr b="1">
                <a:solidFill>
                  <a:schemeClr val="bg1"/>
                </a:solidFill>
              </a:defRPr>
            </a:lvl4pPr>
            <a:lvl5pPr algn="ctr">
              <a:defRPr b="1">
                <a:solidFill>
                  <a:schemeClr val="bg1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7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4572000" y="5005571"/>
            <a:ext cx="1440160" cy="799693"/>
          </a:xfrm>
          <a:prstGeom prst="rect">
            <a:avLst/>
          </a:prstGeom>
          <a:noFill/>
        </p:spPr>
        <p:txBody>
          <a:bodyPr vert="horz"/>
          <a:lstStyle>
            <a:lvl1pPr marL="0" indent="0" algn="ctr">
              <a:spcBef>
                <a:spcPts val="0"/>
              </a:spcBef>
              <a:buNone/>
              <a:defRPr sz="1300" b="0" baseline="0">
                <a:solidFill>
                  <a:schemeClr val="bg1"/>
                </a:solidFill>
              </a:defRPr>
            </a:lvl1pPr>
            <a:lvl2pPr algn="ctr">
              <a:defRPr b="1">
                <a:solidFill>
                  <a:schemeClr val="bg1"/>
                </a:solidFill>
              </a:defRPr>
            </a:lvl2pPr>
            <a:lvl3pPr algn="ctr">
              <a:defRPr b="1">
                <a:solidFill>
                  <a:schemeClr val="bg1"/>
                </a:solidFill>
              </a:defRPr>
            </a:lvl3pPr>
            <a:lvl4pPr algn="ctr">
              <a:defRPr b="1">
                <a:solidFill>
                  <a:schemeClr val="bg1"/>
                </a:solidFill>
              </a:defRPr>
            </a:lvl4pPr>
            <a:lvl5pPr algn="ctr">
              <a:defRPr b="1">
                <a:solidFill>
                  <a:schemeClr val="bg1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6012160" y="5005571"/>
            <a:ext cx="1440160" cy="799693"/>
          </a:xfrm>
          <a:prstGeom prst="rect">
            <a:avLst/>
          </a:prstGeom>
          <a:noFill/>
        </p:spPr>
        <p:txBody>
          <a:bodyPr vert="horz"/>
          <a:lstStyle>
            <a:lvl1pPr marL="0" indent="0" algn="ctr">
              <a:spcBef>
                <a:spcPts val="0"/>
              </a:spcBef>
              <a:buNone/>
              <a:defRPr sz="1300" b="0" baseline="0">
                <a:solidFill>
                  <a:schemeClr val="bg1"/>
                </a:solidFill>
              </a:defRPr>
            </a:lvl1pPr>
            <a:lvl2pPr algn="ctr">
              <a:defRPr b="1">
                <a:solidFill>
                  <a:schemeClr val="bg1"/>
                </a:solidFill>
              </a:defRPr>
            </a:lvl2pPr>
            <a:lvl3pPr algn="ctr">
              <a:defRPr b="1">
                <a:solidFill>
                  <a:schemeClr val="bg1"/>
                </a:solidFill>
              </a:defRPr>
            </a:lvl3pPr>
            <a:lvl4pPr algn="ctr">
              <a:defRPr b="1">
                <a:solidFill>
                  <a:schemeClr val="bg1"/>
                </a:solidFill>
              </a:defRPr>
            </a:lvl4pPr>
            <a:lvl5pPr algn="ctr">
              <a:defRPr b="1">
                <a:solidFill>
                  <a:schemeClr val="bg1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9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3059832" y="4534598"/>
            <a:ext cx="3025778" cy="261654"/>
          </a:xfrm>
          <a:prstGeom prst="rect">
            <a:avLst/>
          </a:prstGeom>
          <a:noFill/>
        </p:spPr>
        <p:txBody>
          <a:bodyPr vert="horz"/>
          <a:lstStyle>
            <a:lvl1pPr marL="0" indent="0" algn="ctr">
              <a:buNone/>
              <a:defRPr sz="1250" b="1">
                <a:solidFill>
                  <a:schemeClr val="bg1"/>
                </a:solidFill>
              </a:defRPr>
            </a:lvl1pPr>
            <a:lvl2pPr algn="ctr">
              <a:defRPr b="1">
                <a:solidFill>
                  <a:schemeClr val="bg1"/>
                </a:solidFill>
              </a:defRPr>
            </a:lvl2pPr>
            <a:lvl3pPr algn="ctr">
              <a:defRPr b="1">
                <a:solidFill>
                  <a:schemeClr val="bg1"/>
                </a:solidFill>
              </a:defRPr>
            </a:lvl3pPr>
            <a:lvl4pPr algn="ctr">
              <a:defRPr b="1">
                <a:solidFill>
                  <a:schemeClr val="bg1"/>
                </a:solidFill>
              </a:defRPr>
            </a:lvl4pPr>
            <a:lvl5pPr algn="ctr">
              <a:defRPr b="1">
                <a:solidFill>
                  <a:schemeClr val="bg1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48" name="Text Placeholder 2"/>
          <p:cNvSpPr>
            <a:spLocks noGrp="1"/>
          </p:cNvSpPr>
          <p:nvPr>
            <p:ph type="body" sz="quarter" idx="20"/>
          </p:nvPr>
        </p:nvSpPr>
        <p:spPr>
          <a:xfrm>
            <a:off x="3059832" y="2059125"/>
            <a:ext cx="3025778" cy="261654"/>
          </a:xfrm>
          <a:prstGeom prst="rect">
            <a:avLst/>
          </a:prstGeom>
          <a:noFill/>
        </p:spPr>
        <p:txBody>
          <a:bodyPr vert="horz"/>
          <a:lstStyle>
            <a:lvl1pPr marL="0" indent="0" algn="ctr">
              <a:buNone/>
              <a:defRPr sz="1250" b="1">
                <a:solidFill>
                  <a:schemeClr val="bg1"/>
                </a:solidFill>
              </a:defRPr>
            </a:lvl1pPr>
            <a:lvl2pPr algn="ctr">
              <a:defRPr b="1">
                <a:solidFill>
                  <a:schemeClr val="bg1"/>
                </a:solidFill>
              </a:defRPr>
            </a:lvl2pPr>
            <a:lvl3pPr algn="ctr">
              <a:defRPr b="1">
                <a:solidFill>
                  <a:schemeClr val="bg1"/>
                </a:solidFill>
              </a:defRPr>
            </a:lvl3pPr>
            <a:lvl4pPr algn="ctr">
              <a:defRPr b="1">
                <a:solidFill>
                  <a:schemeClr val="bg1"/>
                </a:solidFill>
              </a:defRPr>
            </a:lvl4pPr>
            <a:lvl5pPr algn="ctr">
              <a:defRPr b="1">
                <a:solidFill>
                  <a:schemeClr val="bg1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50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827584" y="2416694"/>
            <a:ext cx="7488832" cy="504056"/>
          </a:xfrm>
          <a:prstGeom prst="rect">
            <a:avLst/>
          </a:prstGeom>
          <a:noFill/>
        </p:spPr>
        <p:txBody>
          <a:bodyPr vert="horz"/>
          <a:lstStyle>
            <a:lvl1pPr marL="0" indent="0" algn="ctr">
              <a:spcBef>
                <a:spcPts val="0"/>
              </a:spcBef>
              <a:buNone/>
              <a:defRPr sz="1500" b="0" baseline="0">
                <a:solidFill>
                  <a:schemeClr val="bg1"/>
                </a:solidFill>
              </a:defRPr>
            </a:lvl1pPr>
            <a:lvl2pPr algn="ctr">
              <a:defRPr b="1">
                <a:solidFill>
                  <a:schemeClr val="bg1"/>
                </a:solidFill>
              </a:defRPr>
            </a:lvl2pPr>
            <a:lvl3pPr algn="ctr">
              <a:defRPr b="1">
                <a:solidFill>
                  <a:schemeClr val="bg1"/>
                </a:solidFill>
              </a:defRPr>
            </a:lvl3pPr>
            <a:lvl4pPr algn="ctr">
              <a:defRPr b="1">
                <a:solidFill>
                  <a:schemeClr val="bg1"/>
                </a:solidFill>
              </a:defRPr>
            </a:lvl4pPr>
            <a:lvl5pPr algn="ctr">
              <a:defRPr b="1">
                <a:solidFill>
                  <a:schemeClr val="bg1"/>
                </a:solidFill>
              </a:defRPr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4542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>
            <a:extLst>
              <a:ext uri="{FF2B5EF4-FFF2-40B4-BE49-F238E27FC236}">
                <a16:creationId xmlns="" xmlns:a16="http://schemas.microsoft.com/office/drawing/2014/main" id="{45D0D1AA-BB32-498C-8AD6-B85155E237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 descr="GRA648 Premium PowerPoint Development_v211.png">
            <a:extLst>
              <a:ext uri="{FF2B5EF4-FFF2-40B4-BE49-F238E27FC236}">
                <a16:creationId xmlns="" xmlns:a16="http://schemas.microsoft.com/office/drawing/2014/main" id="{21218102-9635-411F-BD02-B0D8CBD321C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GrainCorp Standard Logo - Stacked - RGB.png">
            <a:extLst>
              <a:ext uri="{FF2B5EF4-FFF2-40B4-BE49-F238E27FC236}">
                <a16:creationId xmlns="" xmlns:a16="http://schemas.microsoft.com/office/drawing/2014/main" id="{AD652AB8-1267-45E8-A092-B31A0B5E805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7988" y="5638800"/>
            <a:ext cx="74612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251520" y="3501008"/>
            <a:ext cx="5256584" cy="2902354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ts val="4900"/>
              </a:lnSpc>
              <a:spcBef>
                <a:spcPct val="0"/>
              </a:spcBef>
              <a:buNone/>
              <a:defRPr lang="en-US" sz="4900" b="1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AU" dirty="0"/>
              <a:t>Click to edit Master text styles</a:t>
            </a:r>
          </a:p>
        </p:txBody>
      </p:sp>
      <p:sp>
        <p:nvSpPr>
          <p:cNvPr id="6" name="Date Placeholder 2">
            <a:extLst>
              <a:ext uri="{FF2B5EF4-FFF2-40B4-BE49-F238E27FC236}">
                <a16:creationId xmlns="" xmlns:a16="http://schemas.microsoft.com/office/drawing/2014/main" id="{6ED30C8D-EEFE-458E-A2D6-7B9A50ABC155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252413" y="5516563"/>
            <a:ext cx="2133600" cy="365125"/>
          </a:xfr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2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AU"/>
              <a:t>Day Month Year</a:t>
            </a:r>
          </a:p>
        </p:txBody>
      </p:sp>
    </p:spTree>
    <p:extLst>
      <p:ext uri="{BB962C8B-B14F-4D97-AF65-F5344CB8AC3E}">
        <p14:creationId xmlns:p14="http://schemas.microsoft.com/office/powerpoint/2010/main" val="3407730001"/>
      </p:ext>
    </p:extLst>
  </p:cSld>
  <p:clrMapOvr>
    <a:masterClrMapping/>
  </p:clrMapOvr>
  <p:hf sldNum="0"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 2 lines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C451ED66-22C8-4414-A027-9BB5DB6ACE7A}"/>
              </a:ext>
            </a:extLst>
          </p:cNvPr>
          <p:cNvSpPr/>
          <p:nvPr userDrawn="1"/>
        </p:nvSpPr>
        <p:spPr>
          <a:xfrm>
            <a:off x="375658" y="3789040"/>
            <a:ext cx="8424936" cy="2703804"/>
          </a:xfrm>
          <a:prstGeom prst="rect">
            <a:avLst/>
          </a:prstGeom>
          <a:gradFill>
            <a:gsLst>
              <a:gs pos="60000">
                <a:schemeClr val="bg2">
                  <a:alpha val="90000"/>
                </a:schemeClr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1C3B4E96-F389-41C3-8678-EEFC54844B2B}"/>
              </a:ext>
            </a:extLst>
          </p:cNvPr>
          <p:cNvCxnSpPr/>
          <p:nvPr userDrawn="1"/>
        </p:nvCxnSpPr>
        <p:spPr>
          <a:xfrm>
            <a:off x="7164388" y="5013325"/>
            <a:ext cx="0" cy="112395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GrainCorp Standard Logo - Stacked - RGB.png">
            <a:extLst>
              <a:ext uri="{FF2B5EF4-FFF2-40B4-BE49-F238E27FC236}">
                <a16:creationId xmlns="" xmlns:a16="http://schemas.microsoft.com/office/drawing/2014/main" id="{7F7B0BA9-EFBB-4AFC-A52A-1A2387C575E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9650" y="5102118"/>
            <a:ext cx="915468" cy="972758"/>
          </a:xfrm>
          <a:prstGeom prst="rect">
            <a:avLst/>
          </a:prstGeom>
          <a:effectLst>
            <a:glow rad="787400">
              <a:schemeClr val="bg1">
                <a:alpha val="62000"/>
              </a:schemeClr>
            </a:glow>
          </a:effectLst>
        </p:spPr>
      </p:pic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622205" y="4703110"/>
            <a:ext cx="6481762" cy="1102154"/>
          </a:xfrm>
        </p:spPr>
        <p:txBody>
          <a:bodyPr/>
          <a:lstStyle>
            <a:lvl1pPr marL="0" indent="0" algn="l" defTabSz="914400" rtl="0" eaLnBrk="1" latinLnBrk="0" hangingPunct="1">
              <a:lnSpc>
                <a:spcPts val="3900"/>
              </a:lnSpc>
              <a:spcBef>
                <a:spcPct val="0"/>
              </a:spcBef>
              <a:buNone/>
              <a:defRPr lang="en-US" sz="3700" b="1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5867400" y="5013325"/>
            <a:ext cx="936625" cy="1152525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000" baseline="0"/>
            </a:lvl1pPr>
          </a:lstStyle>
          <a:p>
            <a:pPr lvl="0"/>
            <a:r>
              <a:rPr lang="en-AU" noProof="0"/>
              <a:t>Drag picture to placeholder or click icon to add</a:t>
            </a:r>
            <a:endParaRPr lang="en-US" noProof="0" dirty="0"/>
          </a:p>
        </p:txBody>
      </p:sp>
      <p:sp>
        <p:nvSpPr>
          <p:cNvPr id="7" name="Date Placeholder 2">
            <a:extLst>
              <a:ext uri="{FF2B5EF4-FFF2-40B4-BE49-F238E27FC236}">
                <a16:creationId xmlns="" xmlns:a16="http://schemas.microsoft.com/office/drawing/2014/main" id="{7D49136F-6011-4D0E-B15A-3A42CBAC1B6D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622300" y="5827713"/>
            <a:ext cx="2133600" cy="365125"/>
          </a:xfr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2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AU"/>
              <a:t>Day Month Year</a:t>
            </a:r>
          </a:p>
        </p:txBody>
      </p:sp>
    </p:spTree>
    <p:extLst>
      <p:ext uri="{BB962C8B-B14F-4D97-AF65-F5344CB8AC3E}">
        <p14:creationId xmlns:p14="http://schemas.microsoft.com/office/powerpoint/2010/main" val="3286017865"/>
      </p:ext>
    </p:extLst>
  </p:cSld>
  <p:clrMapOvr>
    <a:masterClrMapping/>
  </p:clrMapOvr>
  <p:hf sldNum="0"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2 lines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5C603768-9409-4350-9461-7C4B8DD52F84}"/>
              </a:ext>
            </a:extLst>
          </p:cNvPr>
          <p:cNvSpPr/>
          <p:nvPr userDrawn="1"/>
        </p:nvSpPr>
        <p:spPr>
          <a:xfrm>
            <a:off x="376238" y="3789363"/>
            <a:ext cx="8424862" cy="2703512"/>
          </a:xfrm>
          <a:prstGeom prst="rect">
            <a:avLst/>
          </a:prstGeom>
          <a:gradFill>
            <a:gsLst>
              <a:gs pos="60000">
                <a:schemeClr val="tx1">
                  <a:alpha val="90000"/>
                </a:schemeClr>
              </a:gs>
              <a:gs pos="100000">
                <a:srgbClr val="00B0DA">
                  <a:alpha val="90000"/>
                </a:srgb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9BC8648D-7711-492C-BB00-9C9FC31644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1598"/>
          <a:stretch/>
        </p:blipFill>
        <p:spPr>
          <a:xfrm>
            <a:off x="7496530" y="5088245"/>
            <a:ext cx="914402" cy="1005051"/>
          </a:xfrm>
          <a:prstGeom prst="rect">
            <a:avLst/>
          </a:prstGeom>
          <a:effectLst>
            <a:glow rad="952500">
              <a:srgbClr val="00B0DA">
                <a:alpha val="50000"/>
              </a:srgbClr>
            </a:glow>
          </a:effectLst>
        </p:spPr>
      </p:pic>
      <p:sp>
        <p:nvSpPr>
          <p:cNvPr id="6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622205" y="4703110"/>
            <a:ext cx="6481762" cy="1007319"/>
          </a:xfrm>
        </p:spPr>
        <p:txBody>
          <a:bodyPr/>
          <a:lstStyle>
            <a:lvl1pPr marL="0" indent="0" algn="l" defTabSz="914400" rtl="0" eaLnBrk="1" latinLnBrk="0" hangingPunct="1">
              <a:lnSpc>
                <a:spcPts val="3900"/>
              </a:lnSpc>
              <a:spcBef>
                <a:spcPct val="0"/>
              </a:spcBef>
              <a:buNone/>
              <a:defRPr lang="en-US" sz="3700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0" indent="0"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F77C6CAE-5722-4FB0-892C-FA111078E15E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633413" y="5824538"/>
            <a:ext cx="2133600" cy="365125"/>
          </a:xfr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bg2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AU"/>
              <a:t>Day Month Year</a:t>
            </a:r>
          </a:p>
        </p:txBody>
      </p:sp>
    </p:spTree>
    <p:extLst>
      <p:ext uri="{BB962C8B-B14F-4D97-AF65-F5344CB8AC3E}">
        <p14:creationId xmlns:p14="http://schemas.microsoft.com/office/powerpoint/2010/main" val="8013231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 2 lines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3F756A1C-94B0-483E-98A2-B2E47A38BCF7}"/>
              </a:ext>
            </a:extLst>
          </p:cNvPr>
          <p:cNvSpPr/>
          <p:nvPr userDrawn="1"/>
        </p:nvSpPr>
        <p:spPr>
          <a:xfrm>
            <a:off x="376238" y="3789363"/>
            <a:ext cx="8424862" cy="2703512"/>
          </a:xfrm>
          <a:prstGeom prst="rect">
            <a:avLst/>
          </a:prstGeom>
          <a:gradFill>
            <a:gsLst>
              <a:gs pos="60000">
                <a:schemeClr val="tx1">
                  <a:alpha val="90000"/>
                </a:schemeClr>
              </a:gs>
              <a:gs pos="100000">
                <a:srgbClr val="00B0DA">
                  <a:alpha val="90000"/>
                </a:srgb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68AC3F53-546D-470B-BC94-1D6C9409B86E}"/>
              </a:ext>
            </a:extLst>
          </p:cNvPr>
          <p:cNvCxnSpPr/>
          <p:nvPr userDrawn="1"/>
        </p:nvCxnSpPr>
        <p:spPr>
          <a:xfrm>
            <a:off x="7164388" y="5013325"/>
            <a:ext cx="0" cy="112395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8312208B-9793-4743-8694-734AD1E79E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1598"/>
          <a:stretch/>
        </p:blipFill>
        <p:spPr>
          <a:xfrm>
            <a:off x="7496530" y="5088245"/>
            <a:ext cx="914402" cy="1005051"/>
          </a:xfrm>
          <a:prstGeom prst="rect">
            <a:avLst/>
          </a:prstGeom>
          <a:effectLst>
            <a:glow rad="952500">
              <a:srgbClr val="00B0DA">
                <a:alpha val="50000"/>
              </a:srgbClr>
            </a:glow>
          </a:effectLst>
        </p:spPr>
      </p:pic>
      <p:sp>
        <p:nvSpPr>
          <p:cNvPr id="6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622205" y="4703110"/>
            <a:ext cx="6481762" cy="1007319"/>
          </a:xfrm>
        </p:spPr>
        <p:txBody>
          <a:bodyPr/>
          <a:lstStyle>
            <a:lvl1pPr marL="0" indent="0" algn="l" defTabSz="914400" rtl="0" eaLnBrk="1" latinLnBrk="0" hangingPunct="1">
              <a:lnSpc>
                <a:spcPts val="3900"/>
              </a:lnSpc>
              <a:spcBef>
                <a:spcPct val="0"/>
              </a:spcBef>
              <a:buNone/>
              <a:defRPr lang="en-US" sz="3700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0" indent="0"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5867400" y="5013325"/>
            <a:ext cx="936625" cy="1152525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AU" noProof="0"/>
              <a:t>Drag picture to placeholder or click icon to add</a:t>
            </a:r>
            <a:endParaRPr lang="en-US" noProof="0" dirty="0"/>
          </a:p>
        </p:txBody>
      </p:sp>
      <p:sp>
        <p:nvSpPr>
          <p:cNvPr id="9" name="Date Placeholder 3">
            <a:extLst>
              <a:ext uri="{FF2B5EF4-FFF2-40B4-BE49-F238E27FC236}">
                <a16:creationId xmlns="" xmlns:a16="http://schemas.microsoft.com/office/drawing/2014/main" id="{7F287A5B-595F-467C-8C41-134E475E4A9D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633413" y="5824538"/>
            <a:ext cx="2133600" cy="365125"/>
          </a:xfr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bg2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AU"/>
              <a:t>Day Month Year</a:t>
            </a:r>
          </a:p>
        </p:txBody>
      </p:sp>
    </p:spTree>
    <p:extLst>
      <p:ext uri="{BB962C8B-B14F-4D97-AF65-F5344CB8AC3E}">
        <p14:creationId xmlns:p14="http://schemas.microsoft.com/office/powerpoint/2010/main" val="38043260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83D24D74-D958-4C94-88BD-711E0E4E68A4}"/>
              </a:ext>
            </a:extLst>
          </p:cNvPr>
          <p:cNvSpPr/>
          <p:nvPr userDrawn="1"/>
        </p:nvSpPr>
        <p:spPr>
          <a:xfrm>
            <a:off x="375658" y="2564904"/>
            <a:ext cx="8424936" cy="1687607"/>
          </a:xfrm>
          <a:prstGeom prst="rect">
            <a:avLst/>
          </a:prstGeom>
          <a:gradFill>
            <a:gsLst>
              <a:gs pos="60000">
                <a:schemeClr val="bg2">
                  <a:alpha val="95000"/>
                </a:schemeClr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pic>
        <p:nvPicPr>
          <p:cNvPr id="4" name="Picture 8">
            <a:extLst>
              <a:ext uri="{FF2B5EF4-FFF2-40B4-BE49-F238E27FC236}">
                <a16:creationId xmlns="" xmlns:a16="http://schemas.microsoft.com/office/drawing/2014/main" id="{BE4891AE-2497-46AE-9809-488FB0502E3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1598"/>
          <a:stretch>
            <a:fillRect/>
          </a:stretch>
        </p:blipFill>
        <p:spPr bwMode="auto">
          <a:xfrm>
            <a:off x="7885113" y="5516563"/>
            <a:ext cx="9144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755650" y="2996952"/>
            <a:ext cx="7654925" cy="1008062"/>
          </a:xfrm>
        </p:spPr>
        <p:txBody>
          <a:bodyPr lIns="0" tIns="0" rIns="0" bIns="0"/>
          <a:lstStyle>
            <a:lvl1pPr marL="0" indent="0">
              <a:lnSpc>
                <a:spcPts val="3800"/>
              </a:lnSpc>
              <a:spcBef>
                <a:spcPts val="0"/>
              </a:spcBef>
              <a:buNone/>
              <a:defRPr sz="3300" b="1"/>
            </a:lvl1pPr>
            <a:lvl2pPr marL="0" indent="0">
              <a:lnSpc>
                <a:spcPts val="2800"/>
              </a:lnSpc>
              <a:spcBef>
                <a:spcPts val="0"/>
              </a:spcBef>
              <a:buNone/>
              <a:defRPr sz="2600"/>
            </a:lvl2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701825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Slide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5A423417-7A53-43C5-8425-6AF4FDA05053}"/>
              </a:ext>
            </a:extLst>
          </p:cNvPr>
          <p:cNvSpPr/>
          <p:nvPr userDrawn="1"/>
        </p:nvSpPr>
        <p:spPr>
          <a:xfrm>
            <a:off x="4572000" y="2564904"/>
            <a:ext cx="4228594" cy="1687607"/>
          </a:xfrm>
          <a:prstGeom prst="rect">
            <a:avLst/>
          </a:prstGeom>
          <a:gradFill>
            <a:gsLst>
              <a:gs pos="60000">
                <a:schemeClr val="bg2">
                  <a:alpha val="90000"/>
                </a:schemeClr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pic>
        <p:nvPicPr>
          <p:cNvPr id="4" name="Picture 8">
            <a:extLst>
              <a:ext uri="{FF2B5EF4-FFF2-40B4-BE49-F238E27FC236}">
                <a16:creationId xmlns="" xmlns:a16="http://schemas.microsoft.com/office/drawing/2014/main" id="{35136FD8-8195-4316-BE18-919D45C0B31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1598"/>
          <a:stretch>
            <a:fillRect/>
          </a:stretch>
        </p:blipFill>
        <p:spPr bwMode="auto">
          <a:xfrm>
            <a:off x="7885113" y="5516563"/>
            <a:ext cx="9144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5004048" y="3068638"/>
            <a:ext cx="3406527" cy="1008062"/>
          </a:xfrm>
        </p:spPr>
        <p:txBody>
          <a:bodyPr lIns="0" tIns="0" rIns="0" bIns="0"/>
          <a:lstStyle>
            <a:lvl1pPr marL="0" indent="0">
              <a:lnSpc>
                <a:spcPts val="3800"/>
              </a:lnSpc>
              <a:spcBef>
                <a:spcPts val="0"/>
              </a:spcBef>
              <a:buNone/>
              <a:defRPr sz="3300" b="1"/>
            </a:lvl1pPr>
            <a:lvl2pPr marL="0" indent="0">
              <a:lnSpc>
                <a:spcPts val="2800"/>
              </a:lnSpc>
              <a:spcBef>
                <a:spcPts val="0"/>
              </a:spcBef>
              <a:buNone/>
              <a:defRPr sz="2600"/>
            </a:lvl2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756218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55C3917B-58E9-47CA-A9E6-467396E73EF3}"/>
              </a:ext>
            </a:extLst>
          </p:cNvPr>
          <p:cNvSpPr/>
          <p:nvPr userDrawn="1"/>
        </p:nvSpPr>
        <p:spPr>
          <a:xfrm>
            <a:off x="375658" y="2564904"/>
            <a:ext cx="8424936" cy="1687607"/>
          </a:xfrm>
          <a:prstGeom prst="rect">
            <a:avLst/>
          </a:prstGeom>
          <a:gradFill>
            <a:gsLst>
              <a:gs pos="60000">
                <a:schemeClr val="bg2">
                  <a:alpha val="95000"/>
                </a:schemeClr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pic>
        <p:nvPicPr>
          <p:cNvPr id="4" name="Picture 8" descr="GrainCorp Standard Logo - Stacked - RGB.png">
            <a:extLst>
              <a:ext uri="{FF2B5EF4-FFF2-40B4-BE49-F238E27FC236}">
                <a16:creationId xmlns="" xmlns:a16="http://schemas.microsoft.com/office/drawing/2014/main" id="{EE13EEB6-B005-4114-A304-E9C3F3B524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78763" y="5530850"/>
            <a:ext cx="925512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755650" y="2996952"/>
            <a:ext cx="7654925" cy="1008062"/>
          </a:xfrm>
        </p:spPr>
        <p:txBody>
          <a:bodyPr lIns="0" tIns="0" rIns="0" bIns="0"/>
          <a:lstStyle>
            <a:lvl1pPr marL="0" indent="0">
              <a:lnSpc>
                <a:spcPts val="3800"/>
              </a:lnSpc>
              <a:spcBef>
                <a:spcPts val="0"/>
              </a:spcBef>
              <a:buNone/>
              <a:defRPr sz="3300" b="1"/>
            </a:lvl1pPr>
            <a:lvl2pPr marL="0" indent="0">
              <a:lnSpc>
                <a:spcPts val="2800"/>
              </a:lnSpc>
              <a:spcBef>
                <a:spcPts val="0"/>
              </a:spcBef>
              <a:buNone/>
              <a:defRPr sz="2600"/>
            </a:lvl2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="" xmlns:a16="http://schemas.microsoft.com/office/drawing/2014/main" id="{A9F3FC65-ECA0-4D8F-BC51-B63FD1998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24AFAD5-4EF2-413A-B2DF-934BFC644BD8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7236012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741387E3-E5CF-4C9D-81BF-17809870C091}"/>
              </a:ext>
            </a:extLst>
          </p:cNvPr>
          <p:cNvSpPr/>
          <p:nvPr userDrawn="1"/>
        </p:nvSpPr>
        <p:spPr>
          <a:xfrm>
            <a:off x="4572000" y="2564904"/>
            <a:ext cx="4228594" cy="1687607"/>
          </a:xfrm>
          <a:prstGeom prst="rect">
            <a:avLst/>
          </a:prstGeom>
          <a:gradFill>
            <a:gsLst>
              <a:gs pos="60000">
                <a:schemeClr val="bg2">
                  <a:alpha val="90000"/>
                </a:schemeClr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pic>
        <p:nvPicPr>
          <p:cNvPr id="4" name="Picture 10" descr="SharedPassionFuture_Blue.png">
            <a:extLst>
              <a:ext uri="{FF2B5EF4-FFF2-40B4-BE49-F238E27FC236}">
                <a16:creationId xmlns="" xmlns:a16="http://schemas.microsoft.com/office/drawing/2014/main" id="{4124923F-1291-49A5-BDF7-6F5CEBC378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1150" y="333375"/>
            <a:ext cx="18129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GrainCorp Standard Logo - Stacked - RGB.png">
            <a:extLst>
              <a:ext uri="{FF2B5EF4-FFF2-40B4-BE49-F238E27FC236}">
                <a16:creationId xmlns="" xmlns:a16="http://schemas.microsoft.com/office/drawing/2014/main" id="{DB4B1782-4679-41E9-9768-15F8A78743B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78763" y="5530850"/>
            <a:ext cx="925512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5004048" y="2996952"/>
            <a:ext cx="3406527" cy="1008062"/>
          </a:xfrm>
        </p:spPr>
        <p:txBody>
          <a:bodyPr lIns="0" tIns="0" rIns="0" bIns="0"/>
          <a:lstStyle>
            <a:lvl1pPr marL="0" indent="0">
              <a:lnSpc>
                <a:spcPts val="3800"/>
              </a:lnSpc>
              <a:spcBef>
                <a:spcPts val="0"/>
              </a:spcBef>
              <a:buNone/>
              <a:defRPr sz="3300" b="1"/>
            </a:lvl1pPr>
            <a:lvl2pPr marL="0" indent="0">
              <a:lnSpc>
                <a:spcPts val="2800"/>
              </a:lnSpc>
              <a:spcBef>
                <a:spcPts val="0"/>
              </a:spcBef>
              <a:buNone/>
              <a:defRPr sz="2600"/>
            </a:lvl2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</p:txBody>
      </p:sp>
      <p:sp>
        <p:nvSpPr>
          <p:cNvPr id="6" name="Slide Number Placeholder 1">
            <a:extLst>
              <a:ext uri="{FF2B5EF4-FFF2-40B4-BE49-F238E27FC236}">
                <a16:creationId xmlns="" xmlns:a16="http://schemas.microsoft.com/office/drawing/2014/main" id="{D55D4461-4367-4B28-AB80-629DEB2B2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45C3B0-3E8F-4359-89DB-E1EE2A97B89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52063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>
            <a:extLst>
              <a:ext uri="{FF2B5EF4-FFF2-40B4-BE49-F238E27FC236}">
                <a16:creationId xmlns="" xmlns:a16="http://schemas.microsoft.com/office/drawing/2014/main" id="{6E76D2F3-CEFC-4338-8FC1-E125296FFB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 descr="GRA648 Premium PowerPoint Development_v2.png">
            <a:extLst>
              <a:ext uri="{FF2B5EF4-FFF2-40B4-BE49-F238E27FC236}">
                <a16:creationId xmlns="" xmlns:a16="http://schemas.microsoft.com/office/drawing/2014/main" id="{360D4B53-6361-4D20-9356-B65E06145AB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GrainCorp Standard Logo - Stacked - RGB.png">
            <a:extLst>
              <a:ext uri="{FF2B5EF4-FFF2-40B4-BE49-F238E27FC236}">
                <a16:creationId xmlns="" xmlns:a16="http://schemas.microsoft.com/office/drawing/2014/main" id="{836E008C-4BD7-4778-8BD3-4D6D4D48178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7988" y="5638800"/>
            <a:ext cx="74612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251520" y="1052736"/>
            <a:ext cx="4032448" cy="1102154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ts val="4900"/>
              </a:lnSpc>
              <a:spcBef>
                <a:spcPct val="0"/>
              </a:spcBef>
              <a:buNone/>
              <a:defRPr lang="en-US" sz="4900" b="1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AU" dirty="0"/>
              <a:t>Click to edit Master text styles</a:t>
            </a:r>
          </a:p>
        </p:txBody>
      </p:sp>
      <p:sp>
        <p:nvSpPr>
          <p:cNvPr id="6" name="Date Placeholder 2">
            <a:extLst>
              <a:ext uri="{FF2B5EF4-FFF2-40B4-BE49-F238E27FC236}">
                <a16:creationId xmlns="" xmlns:a16="http://schemas.microsoft.com/office/drawing/2014/main" id="{EFC0BB5B-EC7C-4A7E-9E6F-9E231C39C04D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252413" y="2997200"/>
            <a:ext cx="2133600" cy="365125"/>
          </a:xfr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2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AU"/>
              <a:t>Day Month Year</a:t>
            </a:r>
          </a:p>
        </p:txBody>
      </p:sp>
    </p:spTree>
    <p:extLst>
      <p:ext uri="{BB962C8B-B14F-4D97-AF65-F5344CB8AC3E}">
        <p14:creationId xmlns:p14="http://schemas.microsoft.com/office/powerpoint/2010/main" val="3469063070"/>
      </p:ext>
    </p:extLst>
  </p:cSld>
  <p:clrMapOvr>
    <a:masterClrMapping/>
  </p:clrMapOvr>
  <p:hf sldNum="0" hdr="0" ft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DBB1F9AC-A7CF-498D-99B3-14A1B05DD0DF}"/>
              </a:ext>
            </a:extLst>
          </p:cNvPr>
          <p:cNvSpPr/>
          <p:nvPr userDrawn="1"/>
        </p:nvSpPr>
        <p:spPr>
          <a:xfrm>
            <a:off x="0" y="1"/>
            <a:ext cx="9144000" cy="1052736"/>
          </a:xfrm>
          <a:prstGeom prst="rect">
            <a:avLst/>
          </a:prstGeom>
          <a:gradFill>
            <a:gsLst>
              <a:gs pos="60000">
                <a:schemeClr val="bg2">
                  <a:alpha val="90000"/>
                </a:schemeClr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pic>
        <p:nvPicPr>
          <p:cNvPr id="6" name="Picture 8">
            <a:extLst>
              <a:ext uri="{FF2B5EF4-FFF2-40B4-BE49-F238E27FC236}">
                <a16:creationId xmlns="" xmlns:a16="http://schemas.microsoft.com/office/drawing/2014/main" id="{44EF6D8F-2FCF-43FC-9B34-65568DA5A6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781300"/>
            <a:ext cx="4492625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GrainCorp Standard Logo - Horizontal - RGB.png">
            <a:extLst>
              <a:ext uri="{FF2B5EF4-FFF2-40B4-BE49-F238E27FC236}">
                <a16:creationId xmlns="" xmlns:a16="http://schemas.microsoft.com/office/drawing/2014/main" id="{1EBAA21C-01FA-4078-A8B5-8ECEBD31C46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54888" y="6046788"/>
            <a:ext cx="14097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84784"/>
            <a:ext cx="8424936" cy="4641379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1267"/>
              </a:spcBef>
              <a:spcAft>
                <a:spcPts val="0"/>
              </a:spcAft>
              <a:buNone/>
              <a:defRPr sz="2000" b="1"/>
            </a:lvl1pPr>
            <a:lvl2pPr marL="162000" indent="-162000">
              <a:lnSpc>
                <a:spcPct val="100000"/>
              </a:lnSpc>
              <a:spcBef>
                <a:spcPts val="1267"/>
              </a:spcBef>
              <a:spcAft>
                <a:spcPts val="0"/>
              </a:spcAft>
              <a:buClr>
                <a:schemeClr val="tx1"/>
              </a:buClr>
              <a:buSzPct val="130000"/>
              <a:buFont typeface="Arial Black" panose="020B0A04020102020204" pitchFamily="34" charset="0"/>
              <a:buChar char="›"/>
              <a:defRPr sz="1800">
                <a:solidFill>
                  <a:schemeClr val="bg1">
                    <a:lumMod val="50000"/>
                  </a:schemeClr>
                </a:solidFill>
              </a:defRPr>
            </a:lvl2pPr>
            <a:lvl3pPr marL="324000" indent="-1620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500" baseline="0">
                <a:solidFill>
                  <a:schemeClr val="bg1">
                    <a:lumMod val="50000"/>
                  </a:schemeClr>
                </a:solidFill>
              </a:defRPr>
            </a:lvl3pPr>
            <a:lvl4pPr marL="1371600" indent="0">
              <a:buNone/>
              <a:defRPr sz="1100"/>
            </a:lvl4pPr>
            <a:lvl5pPr marL="1828800" indent="0">
              <a:buNone/>
              <a:defRPr/>
            </a:lvl5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2"/>
            <a:r>
              <a:rPr lang="en-AU" dirty="0"/>
              <a:t>Fourth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75731" y="260648"/>
            <a:ext cx="8372733" cy="596264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2500"/>
              </a:lnSpc>
              <a:spcBef>
                <a:spcPts val="0"/>
              </a:spcBef>
              <a:buNone/>
              <a:defRPr lang="en-US" sz="2600" b="1" kern="120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0" indent="0" algn="l">
              <a:lnSpc>
                <a:spcPts val="2500"/>
              </a:lnSpc>
              <a:spcBef>
                <a:spcPts val="0"/>
              </a:spcBef>
              <a:buNone/>
              <a:defRPr sz="2000"/>
            </a:lvl2pPr>
            <a:lvl3pPr marL="914400" indent="0" algn="l">
              <a:lnSpc>
                <a:spcPts val="1900"/>
              </a:lnSpc>
              <a:spcBef>
                <a:spcPts val="0"/>
              </a:spcBef>
              <a:buNone/>
              <a:defRPr sz="1600"/>
            </a:lvl3pPr>
            <a:lvl4pPr marL="1371600" indent="0" algn="l">
              <a:lnSpc>
                <a:spcPts val="1900"/>
              </a:lnSpc>
              <a:spcBef>
                <a:spcPts val="0"/>
              </a:spcBef>
              <a:buNone/>
              <a:defRPr sz="1600"/>
            </a:lvl4pPr>
            <a:lvl5pPr marL="1828800" indent="0" algn="l">
              <a:lnSpc>
                <a:spcPts val="1900"/>
              </a:lnSpc>
              <a:spcBef>
                <a:spcPts val="0"/>
              </a:spcBef>
              <a:buNone/>
              <a:defRPr sz="1600"/>
            </a:lvl5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979712" y="6319464"/>
            <a:ext cx="5472608" cy="538536"/>
          </a:xfrm>
        </p:spPr>
        <p:txBody>
          <a:bodyPr>
            <a:noAutofit/>
          </a:bodyPr>
          <a:lstStyle>
            <a:lvl1pPr marL="0" indent="0">
              <a:buNone/>
              <a:defRPr sz="700">
                <a:solidFill>
                  <a:schemeClr val="tx2"/>
                </a:solidFill>
              </a:defRPr>
            </a:lvl1pPr>
            <a:lvl2pPr marL="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AU" dirty="0"/>
              <a:t>Click to edit Master text styles</a:t>
            </a:r>
            <a:endParaRPr lang="en-US" dirty="0"/>
          </a:p>
        </p:txBody>
      </p:sp>
      <p:sp>
        <p:nvSpPr>
          <p:cNvPr id="9" name="Slide Number Placeholder 3">
            <a:extLst>
              <a:ext uri="{FF2B5EF4-FFF2-40B4-BE49-F238E27FC236}">
                <a16:creationId xmlns="" xmlns:a16="http://schemas.microsoft.com/office/drawing/2014/main" id="{6AC52E5E-2B48-4114-A725-038DC68D5ED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EBAFB75-B446-44FC-8083-F9D8CD1F63EF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5281341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no water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D7D35445-EB89-4DE3-98D1-287D2590B665}"/>
              </a:ext>
            </a:extLst>
          </p:cNvPr>
          <p:cNvSpPr/>
          <p:nvPr userDrawn="1"/>
        </p:nvSpPr>
        <p:spPr>
          <a:xfrm>
            <a:off x="0" y="1"/>
            <a:ext cx="9144000" cy="1052736"/>
          </a:xfrm>
          <a:prstGeom prst="rect">
            <a:avLst/>
          </a:prstGeom>
          <a:gradFill>
            <a:gsLst>
              <a:gs pos="60000">
                <a:schemeClr val="bg2">
                  <a:alpha val="90000"/>
                </a:schemeClr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pic>
        <p:nvPicPr>
          <p:cNvPr id="6" name="Picture 7" descr="GrainCorp Standard Logo - Horizontal - RGB.png">
            <a:extLst>
              <a:ext uri="{FF2B5EF4-FFF2-40B4-BE49-F238E27FC236}">
                <a16:creationId xmlns="" xmlns:a16="http://schemas.microsoft.com/office/drawing/2014/main" id="{34C2F760-47FF-46DC-9B44-017D2DD446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54888" y="6046788"/>
            <a:ext cx="14097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75731" y="384464"/>
            <a:ext cx="8372733" cy="596264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900"/>
              </a:lnSpc>
              <a:spcBef>
                <a:spcPts val="0"/>
              </a:spcBef>
              <a:buNone/>
              <a:defRPr lang="en-US" sz="2600" b="1" kern="120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0" indent="0" algn="l">
              <a:lnSpc>
                <a:spcPts val="1900"/>
              </a:lnSpc>
              <a:spcBef>
                <a:spcPts val="0"/>
              </a:spcBef>
              <a:buNone/>
              <a:defRPr sz="1600"/>
            </a:lvl2pPr>
            <a:lvl3pPr marL="914400" indent="0" algn="l">
              <a:lnSpc>
                <a:spcPts val="1900"/>
              </a:lnSpc>
              <a:spcBef>
                <a:spcPts val="0"/>
              </a:spcBef>
              <a:buNone/>
              <a:defRPr sz="1600"/>
            </a:lvl3pPr>
            <a:lvl4pPr marL="1371600" indent="0" algn="l">
              <a:lnSpc>
                <a:spcPts val="1900"/>
              </a:lnSpc>
              <a:spcBef>
                <a:spcPts val="0"/>
              </a:spcBef>
              <a:buNone/>
              <a:defRPr sz="1600"/>
            </a:lvl4pPr>
            <a:lvl5pPr marL="1828800" indent="0" algn="l">
              <a:lnSpc>
                <a:spcPts val="1900"/>
              </a:lnSpc>
              <a:spcBef>
                <a:spcPts val="0"/>
              </a:spcBef>
              <a:buNone/>
              <a:defRPr sz="1600"/>
            </a:lvl5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23528" y="1484784"/>
            <a:ext cx="8424936" cy="4641379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1267"/>
              </a:spcBef>
              <a:spcAft>
                <a:spcPts val="0"/>
              </a:spcAft>
              <a:buNone/>
              <a:defRPr sz="1500" b="1"/>
            </a:lvl1pPr>
            <a:lvl2pPr marL="162000" indent="-162000">
              <a:lnSpc>
                <a:spcPct val="100000"/>
              </a:lnSpc>
              <a:spcBef>
                <a:spcPts val="1267"/>
              </a:spcBef>
              <a:spcAft>
                <a:spcPts val="0"/>
              </a:spcAft>
              <a:buClr>
                <a:schemeClr val="tx1"/>
              </a:buClr>
              <a:buSzPct val="130000"/>
              <a:buFont typeface="Arial Black" panose="020B0A04020102020204" pitchFamily="34" charset="0"/>
              <a:buChar char="›"/>
              <a:defRPr sz="1500">
                <a:solidFill>
                  <a:schemeClr val="bg1">
                    <a:lumMod val="50000"/>
                  </a:schemeClr>
                </a:solidFill>
              </a:defRPr>
            </a:lvl2pPr>
            <a:lvl3pPr marL="324000" indent="-162000">
              <a:lnSpc>
                <a:spcPct val="100000"/>
              </a:lnSpc>
              <a:spcBef>
                <a:spcPts val="417"/>
              </a:spcBef>
              <a:buFont typeface="Arial" panose="020B0604020202020204" pitchFamily="34" charset="0"/>
              <a:buChar char="–"/>
              <a:defRPr sz="1100" baseline="0">
                <a:solidFill>
                  <a:schemeClr val="bg1">
                    <a:lumMod val="50000"/>
                  </a:schemeClr>
                </a:solidFill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979712" y="6319464"/>
            <a:ext cx="5472608" cy="538536"/>
          </a:xfrm>
        </p:spPr>
        <p:txBody>
          <a:bodyPr>
            <a:noAutofit/>
          </a:bodyPr>
          <a:lstStyle>
            <a:lvl1pPr marL="0" indent="0">
              <a:buNone/>
              <a:defRPr sz="700">
                <a:solidFill>
                  <a:schemeClr val="tx2"/>
                </a:solidFill>
              </a:defRPr>
            </a:lvl1pPr>
            <a:lvl2pPr marL="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AU" dirty="0"/>
              <a:t>Click to edit Master text styles</a:t>
            </a:r>
            <a:endParaRPr lang="en-US" dirty="0"/>
          </a:p>
        </p:txBody>
      </p:sp>
      <p:sp>
        <p:nvSpPr>
          <p:cNvPr id="9" name="Slide Number Placeholder 3">
            <a:extLst>
              <a:ext uri="{FF2B5EF4-FFF2-40B4-BE49-F238E27FC236}">
                <a16:creationId xmlns="" xmlns:a16="http://schemas.microsoft.com/office/drawing/2014/main" id="{06F60437-5FFB-4C87-9DF8-41C1D5DEE91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BB05823-13DF-481D-AA15-DA4D2440EF1A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8922800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8235ADFD-7CF8-41C2-B073-171D909E9386}"/>
              </a:ext>
            </a:extLst>
          </p:cNvPr>
          <p:cNvSpPr/>
          <p:nvPr userDrawn="1"/>
        </p:nvSpPr>
        <p:spPr>
          <a:xfrm>
            <a:off x="0" y="1"/>
            <a:ext cx="9144000" cy="1052736"/>
          </a:xfrm>
          <a:prstGeom prst="rect">
            <a:avLst/>
          </a:prstGeom>
          <a:gradFill>
            <a:gsLst>
              <a:gs pos="60000">
                <a:schemeClr val="bg2">
                  <a:alpha val="90000"/>
                </a:schemeClr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75731" y="384464"/>
            <a:ext cx="8372733" cy="596264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900"/>
              </a:lnSpc>
              <a:spcBef>
                <a:spcPts val="0"/>
              </a:spcBef>
              <a:buNone/>
              <a:defRPr lang="en-US" sz="2600" b="1" kern="120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0" indent="0" algn="l">
              <a:lnSpc>
                <a:spcPts val="1900"/>
              </a:lnSpc>
              <a:spcBef>
                <a:spcPts val="0"/>
              </a:spcBef>
              <a:buNone/>
              <a:defRPr sz="1600"/>
            </a:lvl2pPr>
            <a:lvl3pPr marL="914400" indent="0" algn="l">
              <a:lnSpc>
                <a:spcPts val="1900"/>
              </a:lnSpc>
              <a:spcBef>
                <a:spcPts val="0"/>
              </a:spcBef>
              <a:buNone/>
              <a:defRPr sz="1600"/>
            </a:lvl3pPr>
            <a:lvl4pPr marL="1371600" indent="0" algn="l">
              <a:lnSpc>
                <a:spcPts val="1900"/>
              </a:lnSpc>
              <a:spcBef>
                <a:spcPts val="0"/>
              </a:spcBef>
              <a:buNone/>
              <a:defRPr sz="1600"/>
            </a:lvl4pPr>
            <a:lvl5pPr marL="1828800" indent="0" algn="l">
              <a:lnSpc>
                <a:spcPts val="1900"/>
              </a:lnSpc>
              <a:spcBef>
                <a:spcPts val="0"/>
              </a:spcBef>
              <a:buNone/>
              <a:defRPr sz="1600"/>
            </a:lvl5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23528" y="1484784"/>
            <a:ext cx="8424936" cy="4641379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1267"/>
              </a:spcBef>
              <a:spcAft>
                <a:spcPts val="0"/>
              </a:spcAft>
              <a:buNone/>
              <a:defRPr sz="1500" b="1"/>
            </a:lvl1pPr>
            <a:lvl2pPr marL="162000" indent="-162000">
              <a:lnSpc>
                <a:spcPct val="100000"/>
              </a:lnSpc>
              <a:spcBef>
                <a:spcPts val="1267"/>
              </a:spcBef>
              <a:spcAft>
                <a:spcPts val="0"/>
              </a:spcAft>
              <a:buClr>
                <a:schemeClr val="tx1"/>
              </a:buClr>
              <a:buSzPct val="130000"/>
              <a:buFont typeface="Arial Black" panose="020B0A04020102020204" pitchFamily="34" charset="0"/>
              <a:buChar char="›"/>
              <a:defRPr sz="1500">
                <a:solidFill>
                  <a:schemeClr val="bg1">
                    <a:lumMod val="50000"/>
                  </a:schemeClr>
                </a:solidFill>
              </a:defRPr>
            </a:lvl2pPr>
            <a:lvl3pPr marL="324000" indent="-162000">
              <a:lnSpc>
                <a:spcPct val="100000"/>
              </a:lnSpc>
              <a:spcBef>
                <a:spcPts val="417"/>
              </a:spcBef>
              <a:buFont typeface="Arial" panose="020B0604020202020204" pitchFamily="34" charset="0"/>
              <a:buChar char="–"/>
              <a:defRPr sz="1100" baseline="0">
                <a:solidFill>
                  <a:schemeClr val="bg1">
                    <a:lumMod val="50000"/>
                  </a:schemeClr>
                </a:solidFill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979712" y="6319464"/>
            <a:ext cx="5472608" cy="538536"/>
          </a:xfrm>
        </p:spPr>
        <p:txBody>
          <a:bodyPr>
            <a:noAutofit/>
          </a:bodyPr>
          <a:lstStyle>
            <a:lvl1pPr marL="0" indent="0">
              <a:buNone/>
              <a:defRPr sz="700">
                <a:solidFill>
                  <a:schemeClr val="tx2"/>
                </a:solidFill>
              </a:defRPr>
            </a:lvl1pPr>
            <a:lvl2pPr marL="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AU" dirty="0"/>
              <a:t>Click to edit Master text styles</a:t>
            </a:r>
            <a:endParaRPr lang="en-US" dirty="0"/>
          </a:p>
        </p:txBody>
      </p:sp>
      <p:sp>
        <p:nvSpPr>
          <p:cNvPr id="6" name="Slide Number Placeholder 3">
            <a:extLst>
              <a:ext uri="{FF2B5EF4-FFF2-40B4-BE49-F238E27FC236}">
                <a16:creationId xmlns="" xmlns:a16="http://schemas.microsoft.com/office/drawing/2014/main" id="{9C7F95DC-9F12-4FBF-A163-392C0178AD1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0A2BD48-5B8F-4886-8620-99B682DD4C9A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865540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D21DB827-CB87-4363-AD5F-655A3B3C751F}"/>
              </a:ext>
            </a:extLst>
          </p:cNvPr>
          <p:cNvSpPr/>
          <p:nvPr userDrawn="1"/>
        </p:nvSpPr>
        <p:spPr>
          <a:xfrm>
            <a:off x="0" y="1"/>
            <a:ext cx="9144000" cy="1052736"/>
          </a:xfrm>
          <a:prstGeom prst="rect">
            <a:avLst/>
          </a:prstGeom>
          <a:gradFill>
            <a:gsLst>
              <a:gs pos="60000">
                <a:schemeClr val="bg2">
                  <a:alpha val="90000"/>
                </a:schemeClr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pic>
        <p:nvPicPr>
          <p:cNvPr id="6" name="Picture 8">
            <a:extLst>
              <a:ext uri="{FF2B5EF4-FFF2-40B4-BE49-F238E27FC236}">
                <a16:creationId xmlns="" xmlns:a16="http://schemas.microsoft.com/office/drawing/2014/main" id="{1CDFC584-008B-4F05-8E5E-7A34587173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781300"/>
            <a:ext cx="4492625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GrainCorp Standard Logo - Horizontal - RGB.png">
            <a:extLst>
              <a:ext uri="{FF2B5EF4-FFF2-40B4-BE49-F238E27FC236}">
                <a16:creationId xmlns="" xmlns:a16="http://schemas.microsoft.com/office/drawing/2014/main" id="{301CF914-99B6-4A94-BE68-17317C5D197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54888" y="6046788"/>
            <a:ext cx="14097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84784"/>
            <a:ext cx="8424936" cy="4641379"/>
          </a:xfrm>
        </p:spPr>
        <p:txBody>
          <a:bodyPr lIns="0" tIns="0" rIns="0" bIns="0" numCol="2"/>
          <a:lstStyle>
            <a:lvl1pPr marL="0" indent="0">
              <a:lnSpc>
                <a:spcPct val="100000"/>
              </a:lnSpc>
              <a:spcBef>
                <a:spcPts val="1267"/>
              </a:spcBef>
              <a:spcAft>
                <a:spcPts val="0"/>
              </a:spcAft>
              <a:buNone/>
              <a:defRPr sz="1500" b="1"/>
            </a:lvl1pPr>
            <a:lvl2pPr marL="162000" indent="-162000">
              <a:lnSpc>
                <a:spcPct val="100000"/>
              </a:lnSpc>
              <a:spcBef>
                <a:spcPts val="1267"/>
              </a:spcBef>
              <a:spcAft>
                <a:spcPts val="0"/>
              </a:spcAft>
              <a:buClr>
                <a:schemeClr val="tx1"/>
              </a:buClr>
              <a:buSzPct val="130000"/>
              <a:buFont typeface="Arial Black" panose="020B0A04020102020204" pitchFamily="34" charset="0"/>
              <a:buChar char="›"/>
              <a:defRPr sz="1500">
                <a:solidFill>
                  <a:schemeClr val="bg1">
                    <a:lumMod val="50000"/>
                  </a:schemeClr>
                </a:solidFill>
              </a:defRPr>
            </a:lvl2pPr>
            <a:lvl3pPr marL="324000" indent="-1620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100" baseline="0">
                <a:solidFill>
                  <a:schemeClr val="bg1">
                    <a:lumMod val="50000"/>
                  </a:schemeClr>
                </a:solidFill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979712" y="6319464"/>
            <a:ext cx="5472608" cy="538536"/>
          </a:xfrm>
        </p:spPr>
        <p:txBody>
          <a:bodyPr>
            <a:noAutofit/>
          </a:bodyPr>
          <a:lstStyle>
            <a:lvl1pPr marL="0" indent="0">
              <a:buNone/>
              <a:defRPr sz="700">
                <a:solidFill>
                  <a:schemeClr val="tx2"/>
                </a:solidFill>
              </a:defRPr>
            </a:lvl1pPr>
            <a:lvl2pPr marL="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AU" dirty="0"/>
              <a:t>Click to edit Master text styles</a:t>
            </a:r>
            <a:endParaRPr lang="en-US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75731" y="384464"/>
            <a:ext cx="8372733" cy="596264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900"/>
              </a:lnSpc>
              <a:spcBef>
                <a:spcPts val="0"/>
              </a:spcBef>
              <a:buNone/>
              <a:defRPr lang="en-US" sz="2600" b="1" kern="120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0" indent="0" algn="l">
              <a:lnSpc>
                <a:spcPts val="1900"/>
              </a:lnSpc>
              <a:spcBef>
                <a:spcPts val="0"/>
              </a:spcBef>
              <a:buNone/>
              <a:defRPr sz="1600"/>
            </a:lvl2pPr>
            <a:lvl3pPr marL="914400" indent="0" algn="l">
              <a:lnSpc>
                <a:spcPts val="1900"/>
              </a:lnSpc>
              <a:spcBef>
                <a:spcPts val="0"/>
              </a:spcBef>
              <a:buNone/>
              <a:defRPr sz="1600"/>
            </a:lvl3pPr>
            <a:lvl4pPr marL="1371600" indent="0" algn="l">
              <a:lnSpc>
                <a:spcPts val="1900"/>
              </a:lnSpc>
              <a:spcBef>
                <a:spcPts val="0"/>
              </a:spcBef>
              <a:buNone/>
              <a:defRPr sz="1600"/>
            </a:lvl4pPr>
            <a:lvl5pPr marL="1828800" indent="0" algn="l">
              <a:lnSpc>
                <a:spcPts val="1900"/>
              </a:lnSpc>
              <a:spcBef>
                <a:spcPts val="0"/>
              </a:spcBef>
              <a:buNone/>
              <a:defRPr sz="1600"/>
            </a:lvl5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="" xmlns:a16="http://schemas.microsoft.com/office/drawing/2014/main" id="{5C3C0D1E-449E-40CF-BCC1-BCB97E1DF39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7EC540E-421E-456D-A1DF-CC2DD05DA05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9986756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itle + Content no water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598426AC-E823-49B2-9EE9-1B4AEF975D81}"/>
              </a:ext>
            </a:extLst>
          </p:cNvPr>
          <p:cNvSpPr/>
          <p:nvPr userDrawn="1"/>
        </p:nvSpPr>
        <p:spPr>
          <a:xfrm>
            <a:off x="0" y="1"/>
            <a:ext cx="9144000" cy="1052736"/>
          </a:xfrm>
          <a:prstGeom prst="rect">
            <a:avLst/>
          </a:prstGeom>
          <a:gradFill>
            <a:gsLst>
              <a:gs pos="60000">
                <a:schemeClr val="bg2">
                  <a:alpha val="90000"/>
                </a:schemeClr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pic>
        <p:nvPicPr>
          <p:cNvPr id="6" name="Picture 8" descr="GrainCorp Standard Logo - Horizontal - RGB.png">
            <a:extLst>
              <a:ext uri="{FF2B5EF4-FFF2-40B4-BE49-F238E27FC236}">
                <a16:creationId xmlns="" xmlns:a16="http://schemas.microsoft.com/office/drawing/2014/main" id="{AD829E82-DA01-4231-935C-BED1B78D21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54888" y="6046788"/>
            <a:ext cx="14097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23528" y="1484784"/>
            <a:ext cx="8424936" cy="4641379"/>
          </a:xfrm>
        </p:spPr>
        <p:txBody>
          <a:bodyPr lIns="0" tIns="0" rIns="0" bIns="0" numCol="2"/>
          <a:lstStyle>
            <a:lvl1pPr marL="0" indent="0">
              <a:lnSpc>
                <a:spcPct val="100000"/>
              </a:lnSpc>
              <a:spcBef>
                <a:spcPts val="1267"/>
              </a:spcBef>
              <a:spcAft>
                <a:spcPts val="0"/>
              </a:spcAft>
              <a:buNone/>
              <a:defRPr sz="1500" b="1"/>
            </a:lvl1pPr>
            <a:lvl2pPr marL="162000" indent="-162000">
              <a:lnSpc>
                <a:spcPct val="100000"/>
              </a:lnSpc>
              <a:spcBef>
                <a:spcPts val="1267"/>
              </a:spcBef>
              <a:spcAft>
                <a:spcPts val="0"/>
              </a:spcAft>
              <a:buClr>
                <a:schemeClr val="tx1"/>
              </a:buClr>
              <a:buSzPct val="130000"/>
              <a:buFont typeface="Arial Black" panose="020B0A04020102020204" pitchFamily="34" charset="0"/>
              <a:buChar char="›"/>
              <a:defRPr sz="1500">
                <a:solidFill>
                  <a:schemeClr val="bg1">
                    <a:lumMod val="50000"/>
                  </a:schemeClr>
                </a:solidFill>
              </a:defRPr>
            </a:lvl2pPr>
            <a:lvl3pPr marL="324000" indent="-162000">
              <a:lnSpc>
                <a:spcPct val="100000"/>
              </a:lnSpc>
              <a:spcBef>
                <a:spcPts val="417"/>
              </a:spcBef>
              <a:buFont typeface="Arial" panose="020B0604020202020204" pitchFamily="34" charset="0"/>
              <a:buChar char="–"/>
              <a:defRPr sz="1100" baseline="0">
                <a:solidFill>
                  <a:schemeClr val="bg1">
                    <a:lumMod val="50000"/>
                  </a:schemeClr>
                </a:solidFill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979712" y="6319464"/>
            <a:ext cx="5472608" cy="538536"/>
          </a:xfrm>
        </p:spPr>
        <p:txBody>
          <a:bodyPr>
            <a:noAutofit/>
          </a:bodyPr>
          <a:lstStyle>
            <a:lvl1pPr marL="0" indent="0">
              <a:buNone/>
              <a:defRPr sz="700">
                <a:solidFill>
                  <a:schemeClr val="tx2"/>
                </a:solidFill>
              </a:defRPr>
            </a:lvl1pPr>
            <a:lvl2pPr marL="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AU" dirty="0"/>
              <a:t>Click to edit Master text styles</a:t>
            </a:r>
            <a:endParaRPr lang="en-US" dirty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75731" y="384464"/>
            <a:ext cx="8372733" cy="596264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900"/>
              </a:lnSpc>
              <a:spcBef>
                <a:spcPts val="0"/>
              </a:spcBef>
              <a:buNone/>
              <a:defRPr lang="en-US" sz="2600" b="1" kern="120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0" indent="0" algn="l">
              <a:lnSpc>
                <a:spcPts val="1900"/>
              </a:lnSpc>
              <a:spcBef>
                <a:spcPts val="0"/>
              </a:spcBef>
              <a:buNone/>
              <a:defRPr sz="1600"/>
            </a:lvl2pPr>
            <a:lvl3pPr marL="914400" indent="0" algn="l">
              <a:lnSpc>
                <a:spcPts val="1900"/>
              </a:lnSpc>
              <a:spcBef>
                <a:spcPts val="0"/>
              </a:spcBef>
              <a:buNone/>
              <a:defRPr sz="1600"/>
            </a:lvl3pPr>
            <a:lvl4pPr marL="1371600" indent="0" algn="l">
              <a:lnSpc>
                <a:spcPts val="1900"/>
              </a:lnSpc>
              <a:spcBef>
                <a:spcPts val="0"/>
              </a:spcBef>
              <a:buNone/>
              <a:defRPr sz="1600"/>
            </a:lvl4pPr>
            <a:lvl5pPr marL="1828800" indent="0" algn="l">
              <a:lnSpc>
                <a:spcPts val="1900"/>
              </a:lnSpc>
              <a:spcBef>
                <a:spcPts val="0"/>
              </a:spcBef>
              <a:buNone/>
              <a:defRPr sz="1600"/>
            </a:lvl5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="" xmlns:a16="http://schemas.microsoft.com/office/drawing/2014/main" id="{D41F5898-DB5F-4D0F-A6D7-C29B6B036B1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3C1C379-1E85-4710-AC5E-67D753517A12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0878148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itle + Content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D0F03CB6-1167-4621-8FF9-75F517881939}"/>
              </a:ext>
            </a:extLst>
          </p:cNvPr>
          <p:cNvSpPr/>
          <p:nvPr userDrawn="1"/>
        </p:nvSpPr>
        <p:spPr>
          <a:xfrm>
            <a:off x="0" y="1"/>
            <a:ext cx="9144000" cy="1052736"/>
          </a:xfrm>
          <a:prstGeom prst="rect">
            <a:avLst/>
          </a:prstGeom>
          <a:gradFill>
            <a:gsLst>
              <a:gs pos="60000">
                <a:schemeClr val="bg2">
                  <a:alpha val="90000"/>
                </a:schemeClr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23528" y="1484784"/>
            <a:ext cx="8424936" cy="4641379"/>
          </a:xfrm>
        </p:spPr>
        <p:txBody>
          <a:bodyPr lIns="0" tIns="0" rIns="0" bIns="0" numCol="2"/>
          <a:lstStyle>
            <a:lvl1pPr marL="0" indent="0">
              <a:lnSpc>
                <a:spcPct val="100000"/>
              </a:lnSpc>
              <a:spcBef>
                <a:spcPts val="1267"/>
              </a:spcBef>
              <a:spcAft>
                <a:spcPts val="0"/>
              </a:spcAft>
              <a:buNone/>
              <a:defRPr sz="1500" b="1"/>
            </a:lvl1pPr>
            <a:lvl2pPr marL="162000" indent="-162000">
              <a:lnSpc>
                <a:spcPct val="100000"/>
              </a:lnSpc>
              <a:spcBef>
                <a:spcPts val="1267"/>
              </a:spcBef>
              <a:spcAft>
                <a:spcPts val="0"/>
              </a:spcAft>
              <a:buClr>
                <a:schemeClr val="tx1"/>
              </a:buClr>
              <a:buSzPct val="130000"/>
              <a:buFont typeface="Arial Black" panose="020B0A04020102020204" pitchFamily="34" charset="0"/>
              <a:buChar char="›"/>
              <a:defRPr sz="1500">
                <a:solidFill>
                  <a:schemeClr val="bg1">
                    <a:lumMod val="50000"/>
                  </a:schemeClr>
                </a:solidFill>
              </a:defRPr>
            </a:lvl2pPr>
            <a:lvl3pPr marL="324000" indent="-162000">
              <a:lnSpc>
                <a:spcPct val="100000"/>
              </a:lnSpc>
              <a:spcBef>
                <a:spcPts val="417"/>
              </a:spcBef>
              <a:buFont typeface="Arial" panose="020B0604020202020204" pitchFamily="34" charset="0"/>
              <a:buChar char="–"/>
              <a:defRPr sz="1100" baseline="0">
                <a:solidFill>
                  <a:schemeClr val="bg1">
                    <a:lumMod val="50000"/>
                  </a:schemeClr>
                </a:solidFill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979712" y="6319464"/>
            <a:ext cx="5472608" cy="538536"/>
          </a:xfrm>
        </p:spPr>
        <p:txBody>
          <a:bodyPr>
            <a:noAutofit/>
          </a:bodyPr>
          <a:lstStyle>
            <a:lvl1pPr marL="0" indent="0">
              <a:buNone/>
              <a:defRPr sz="700">
                <a:solidFill>
                  <a:schemeClr val="tx2"/>
                </a:solidFill>
              </a:defRPr>
            </a:lvl1pPr>
            <a:lvl2pPr marL="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AU" dirty="0"/>
              <a:t>Click to edit Master text styles</a:t>
            </a:r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75731" y="384464"/>
            <a:ext cx="8372733" cy="596264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900"/>
              </a:lnSpc>
              <a:spcBef>
                <a:spcPts val="0"/>
              </a:spcBef>
              <a:buNone/>
              <a:defRPr lang="en-US" sz="2600" b="1" kern="120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0" indent="0" algn="l">
              <a:lnSpc>
                <a:spcPts val="1900"/>
              </a:lnSpc>
              <a:spcBef>
                <a:spcPts val="0"/>
              </a:spcBef>
              <a:buNone/>
              <a:defRPr sz="1600"/>
            </a:lvl2pPr>
            <a:lvl3pPr marL="914400" indent="0" algn="l">
              <a:lnSpc>
                <a:spcPts val="1900"/>
              </a:lnSpc>
              <a:spcBef>
                <a:spcPts val="0"/>
              </a:spcBef>
              <a:buNone/>
              <a:defRPr sz="1600"/>
            </a:lvl3pPr>
            <a:lvl4pPr marL="1371600" indent="0" algn="l">
              <a:lnSpc>
                <a:spcPts val="1900"/>
              </a:lnSpc>
              <a:spcBef>
                <a:spcPts val="0"/>
              </a:spcBef>
              <a:buNone/>
              <a:defRPr sz="1600"/>
            </a:lvl4pPr>
            <a:lvl5pPr marL="1828800" indent="0" algn="l">
              <a:lnSpc>
                <a:spcPts val="1900"/>
              </a:lnSpc>
              <a:spcBef>
                <a:spcPts val="0"/>
              </a:spcBef>
              <a:buNone/>
              <a:defRPr sz="1600"/>
            </a:lvl5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="" xmlns:a16="http://schemas.microsoft.com/office/drawing/2014/main" id="{4A483445-E342-40D2-B1B8-00A15C627B7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464A953-BCED-443F-80DC-5D4906E1057A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67894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B3E4953C-A925-42BE-8167-8DD1EEA9D1D7}"/>
              </a:ext>
            </a:extLst>
          </p:cNvPr>
          <p:cNvSpPr/>
          <p:nvPr userDrawn="1"/>
        </p:nvSpPr>
        <p:spPr>
          <a:xfrm>
            <a:off x="0" y="1"/>
            <a:ext cx="9144000" cy="1052736"/>
          </a:xfrm>
          <a:prstGeom prst="rect">
            <a:avLst/>
          </a:prstGeom>
          <a:gradFill>
            <a:gsLst>
              <a:gs pos="60000">
                <a:schemeClr val="bg2">
                  <a:alpha val="90000"/>
                </a:schemeClr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pic>
        <p:nvPicPr>
          <p:cNvPr id="9" name="Picture 8" descr="GrainCorp Standard Logo - Horizontal - RGB.png">
            <a:extLst>
              <a:ext uri="{FF2B5EF4-FFF2-40B4-BE49-F238E27FC236}">
                <a16:creationId xmlns="" xmlns:a16="http://schemas.microsoft.com/office/drawing/2014/main" id="{617D1A75-A3B2-47A4-85A2-6AD6D98FD7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54888" y="6046788"/>
            <a:ext cx="14097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>
            <a:spLocks noGrp="1"/>
          </p:cNvSpPr>
          <p:nvPr>
            <p:ph idx="16"/>
          </p:nvPr>
        </p:nvSpPr>
        <p:spPr>
          <a:xfrm>
            <a:off x="4644008" y="1505333"/>
            <a:ext cx="4104456" cy="4464496"/>
          </a:xfrm>
        </p:spPr>
        <p:txBody>
          <a:bodyPr lIns="0" tIns="0" rIns="0" bIns="0" spcCol="216000"/>
          <a:lstStyle>
            <a:lvl1pPr marL="123750" indent="-285750">
              <a:lnSpc>
                <a:spcPct val="100000"/>
              </a:lnSpc>
              <a:spcBef>
                <a:spcPts val="1267"/>
              </a:spcBef>
              <a:spcAft>
                <a:spcPts val="0"/>
              </a:spcAft>
              <a:buFont typeface="Arial Black" panose="020B0A04020102020204" pitchFamily="34" charset="0"/>
              <a:buChar char="›"/>
              <a:defRPr lang="en-US" sz="15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33450" indent="-171450">
              <a:lnSpc>
                <a:spcPct val="100000"/>
              </a:lnSpc>
              <a:spcBef>
                <a:spcPts val="1267"/>
              </a:spcBef>
              <a:spcAft>
                <a:spcPts val="417"/>
              </a:spcAft>
              <a:buFont typeface="Arial" panose="020B0604020202020204" pitchFamily="34" charset="0"/>
              <a:buChar char="–"/>
              <a:defRPr lang="en-AU" sz="11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363557" y="1498294"/>
            <a:ext cx="4087257" cy="4451656"/>
          </a:xfrm>
        </p:spPr>
        <p:txBody>
          <a:bodyPr rtlCol="0">
            <a:normAutofit/>
          </a:bodyPr>
          <a:lstStyle>
            <a:lvl1pPr marL="0" indent="0">
              <a:buNone/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AU" noProof="0"/>
              <a:t>Drag picture to placeholder or click icon to add</a:t>
            </a:r>
            <a:endParaRPr lang="en-AU" noProof="0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1979712" y="6319464"/>
            <a:ext cx="5472608" cy="538536"/>
          </a:xfrm>
        </p:spPr>
        <p:txBody>
          <a:bodyPr>
            <a:noAutofit/>
          </a:bodyPr>
          <a:lstStyle>
            <a:lvl1pPr marL="0" indent="0">
              <a:buNone/>
              <a:defRPr sz="700">
                <a:solidFill>
                  <a:schemeClr val="tx2"/>
                </a:solidFill>
              </a:defRPr>
            </a:lvl1pPr>
            <a:lvl2pPr marL="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AU" dirty="0"/>
              <a:t>Click to edit Master text styles</a:t>
            </a:r>
            <a:endParaRPr lang="en-US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75731" y="384464"/>
            <a:ext cx="8372733" cy="596264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900"/>
              </a:lnSpc>
              <a:spcBef>
                <a:spcPts val="0"/>
              </a:spcBef>
              <a:buNone/>
              <a:defRPr lang="en-US" sz="2600" b="1" kern="120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0" indent="0" algn="l">
              <a:lnSpc>
                <a:spcPts val="1900"/>
              </a:lnSpc>
              <a:spcBef>
                <a:spcPts val="0"/>
              </a:spcBef>
              <a:buNone/>
              <a:defRPr sz="1600"/>
            </a:lvl2pPr>
            <a:lvl3pPr marL="914400" indent="0" algn="l">
              <a:lnSpc>
                <a:spcPts val="1900"/>
              </a:lnSpc>
              <a:spcBef>
                <a:spcPts val="0"/>
              </a:spcBef>
              <a:buNone/>
              <a:defRPr sz="1600"/>
            </a:lvl3pPr>
            <a:lvl4pPr marL="1371600" indent="0" algn="l">
              <a:lnSpc>
                <a:spcPts val="1900"/>
              </a:lnSpc>
              <a:spcBef>
                <a:spcPts val="0"/>
              </a:spcBef>
              <a:buNone/>
              <a:defRPr sz="1600"/>
            </a:lvl4pPr>
            <a:lvl5pPr marL="1828800" indent="0" algn="l">
              <a:lnSpc>
                <a:spcPts val="1900"/>
              </a:lnSpc>
              <a:spcBef>
                <a:spcPts val="0"/>
              </a:spcBef>
              <a:buNone/>
              <a:defRPr sz="1600"/>
            </a:lvl5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="" xmlns:a16="http://schemas.microsoft.com/office/drawing/2014/main" id="{BCBA4D93-8931-4359-A0A8-1D157C91417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24A3FA9-594F-48E2-90B2-209CD2CA02D3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7718806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+ Content no water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FEA8ECDA-805D-44E5-88E1-5DA544B6E578}"/>
              </a:ext>
            </a:extLst>
          </p:cNvPr>
          <p:cNvSpPr/>
          <p:nvPr userDrawn="1"/>
        </p:nvSpPr>
        <p:spPr>
          <a:xfrm>
            <a:off x="0" y="1"/>
            <a:ext cx="9144000" cy="1052736"/>
          </a:xfrm>
          <a:prstGeom prst="rect">
            <a:avLst/>
          </a:prstGeom>
          <a:gradFill>
            <a:gsLst>
              <a:gs pos="60000">
                <a:schemeClr val="bg2">
                  <a:alpha val="90000"/>
                </a:schemeClr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pic>
        <p:nvPicPr>
          <p:cNvPr id="8" name="Picture 7" descr="GrainCorp Standard Logo - Horizontal - RGB.png">
            <a:extLst>
              <a:ext uri="{FF2B5EF4-FFF2-40B4-BE49-F238E27FC236}">
                <a16:creationId xmlns="" xmlns:a16="http://schemas.microsoft.com/office/drawing/2014/main" id="{2C7CA49A-BB4F-4A68-9078-A5C245265E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54888" y="6046788"/>
            <a:ext cx="14097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644008" y="1484785"/>
            <a:ext cx="4104456" cy="4464495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1267"/>
              </a:spcBef>
              <a:spcAft>
                <a:spcPts val="0"/>
              </a:spcAft>
              <a:buNone/>
              <a:defRPr sz="1500" b="1"/>
            </a:lvl1pPr>
            <a:lvl2pPr marL="162000" indent="-162000">
              <a:lnSpc>
                <a:spcPct val="100000"/>
              </a:lnSpc>
              <a:spcBef>
                <a:spcPts val="1267"/>
              </a:spcBef>
              <a:spcAft>
                <a:spcPts val="0"/>
              </a:spcAft>
              <a:buClr>
                <a:schemeClr val="tx1"/>
              </a:buClr>
              <a:buSzPct val="130000"/>
              <a:buFont typeface="Arial Black" panose="020B0A04020102020204" pitchFamily="34" charset="0"/>
              <a:buChar char="›"/>
              <a:defRPr sz="1500">
                <a:solidFill>
                  <a:schemeClr val="bg1">
                    <a:lumMod val="50000"/>
                  </a:schemeClr>
                </a:solidFill>
              </a:defRPr>
            </a:lvl2pPr>
            <a:lvl3pPr marL="324000" indent="-162000">
              <a:lnSpc>
                <a:spcPct val="100000"/>
              </a:lnSpc>
              <a:spcBef>
                <a:spcPts val="417"/>
              </a:spcBef>
              <a:buFont typeface="Arial" panose="020B0604020202020204" pitchFamily="34" charset="0"/>
              <a:buChar char="–"/>
              <a:defRPr sz="1100" baseline="0">
                <a:solidFill>
                  <a:schemeClr val="bg1">
                    <a:lumMod val="50000"/>
                  </a:schemeClr>
                </a:solidFill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363557" y="1498294"/>
            <a:ext cx="4087257" cy="4451656"/>
          </a:xfrm>
        </p:spPr>
        <p:txBody>
          <a:bodyPr rtlCol="0">
            <a:normAutofit/>
          </a:bodyPr>
          <a:lstStyle>
            <a:lvl1pPr marL="0" indent="0">
              <a:buNone/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AU" noProof="0"/>
              <a:t>Drag picture to placeholder or click icon to add</a:t>
            </a:r>
            <a:endParaRPr lang="en-AU" noProof="0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1979712" y="6319464"/>
            <a:ext cx="5472608" cy="538536"/>
          </a:xfrm>
        </p:spPr>
        <p:txBody>
          <a:bodyPr>
            <a:noAutofit/>
          </a:bodyPr>
          <a:lstStyle>
            <a:lvl1pPr marL="0" indent="0">
              <a:buNone/>
              <a:defRPr sz="700">
                <a:solidFill>
                  <a:schemeClr val="tx2"/>
                </a:solidFill>
              </a:defRPr>
            </a:lvl1pPr>
            <a:lvl2pPr marL="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AU" dirty="0"/>
              <a:t>Click to edit Master text styles</a:t>
            </a:r>
            <a:endParaRPr lang="en-US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75731" y="384464"/>
            <a:ext cx="8372733" cy="596264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900"/>
              </a:lnSpc>
              <a:spcBef>
                <a:spcPts val="0"/>
              </a:spcBef>
              <a:buNone/>
              <a:defRPr lang="en-US" sz="2600" b="1" kern="120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0" indent="0" algn="l">
              <a:lnSpc>
                <a:spcPts val="1900"/>
              </a:lnSpc>
              <a:spcBef>
                <a:spcPts val="0"/>
              </a:spcBef>
              <a:buNone/>
              <a:defRPr sz="1600"/>
            </a:lvl2pPr>
            <a:lvl3pPr marL="914400" indent="0" algn="l">
              <a:lnSpc>
                <a:spcPts val="1900"/>
              </a:lnSpc>
              <a:spcBef>
                <a:spcPts val="0"/>
              </a:spcBef>
              <a:buNone/>
              <a:defRPr sz="1600"/>
            </a:lvl3pPr>
            <a:lvl4pPr marL="1371600" indent="0" algn="l">
              <a:lnSpc>
                <a:spcPts val="1900"/>
              </a:lnSpc>
              <a:spcBef>
                <a:spcPts val="0"/>
              </a:spcBef>
              <a:buNone/>
              <a:defRPr sz="1600"/>
            </a:lvl4pPr>
            <a:lvl5pPr marL="1828800" indent="0" algn="l">
              <a:lnSpc>
                <a:spcPts val="1900"/>
              </a:lnSpc>
              <a:spcBef>
                <a:spcPts val="0"/>
              </a:spcBef>
              <a:buNone/>
              <a:defRPr sz="1600"/>
            </a:lvl5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="" xmlns:a16="http://schemas.microsoft.com/office/drawing/2014/main" id="{97E9E43A-0496-491A-8B8D-364ED10D8F2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F7E7C64-CD92-4419-BB3C-BF0164215C3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5592586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932040" y="0"/>
            <a:ext cx="4211960" cy="6858000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6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AU" noProof="0"/>
              <a:t>Drag picture to placeholder or click icon to add</a:t>
            </a:r>
            <a:endParaRPr lang="en-AU" noProof="0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67596" y="1700808"/>
            <a:ext cx="4248472" cy="4425355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1267"/>
              </a:spcBef>
              <a:spcAft>
                <a:spcPts val="0"/>
              </a:spcAft>
              <a:buNone/>
              <a:defRPr sz="1500" b="1"/>
            </a:lvl1pPr>
            <a:lvl2pPr marL="162000" indent="-162000">
              <a:lnSpc>
                <a:spcPct val="100000"/>
              </a:lnSpc>
              <a:spcBef>
                <a:spcPts val="1267"/>
              </a:spcBef>
              <a:spcAft>
                <a:spcPts val="0"/>
              </a:spcAft>
              <a:buClr>
                <a:schemeClr val="tx1"/>
              </a:buClr>
              <a:buSzPct val="130000"/>
              <a:buFont typeface="Arial Black" panose="020B0A04020102020204" pitchFamily="34" charset="0"/>
              <a:buChar char="›"/>
              <a:defRPr sz="1500">
                <a:solidFill>
                  <a:schemeClr val="bg1">
                    <a:lumMod val="50000"/>
                  </a:schemeClr>
                </a:solidFill>
              </a:defRPr>
            </a:lvl2pPr>
            <a:lvl3pPr marL="324000" indent="-162000">
              <a:lnSpc>
                <a:spcPct val="100000"/>
              </a:lnSpc>
              <a:spcBef>
                <a:spcPts val="1267"/>
              </a:spcBef>
              <a:buFont typeface="Arial" panose="020B0604020202020204" pitchFamily="34" charset="0"/>
              <a:buChar char="–"/>
              <a:defRPr sz="1100">
                <a:solidFill>
                  <a:schemeClr val="bg1">
                    <a:lumMod val="50000"/>
                  </a:schemeClr>
                </a:solidFill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979712" y="6319464"/>
            <a:ext cx="5472608" cy="538536"/>
          </a:xfrm>
        </p:spPr>
        <p:txBody>
          <a:bodyPr>
            <a:noAutofit/>
          </a:bodyPr>
          <a:lstStyle>
            <a:lvl1pPr marL="0" indent="0">
              <a:buNone/>
              <a:defRPr sz="700">
                <a:solidFill>
                  <a:schemeClr val="tx2"/>
                </a:solidFill>
              </a:defRPr>
            </a:lvl1pPr>
            <a:lvl2pPr marL="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AU" dirty="0"/>
              <a:t>Click to edit Master text styles</a:t>
            </a:r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75731" y="384464"/>
            <a:ext cx="4196269" cy="596264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900"/>
              </a:lnSpc>
              <a:spcBef>
                <a:spcPts val="0"/>
              </a:spcBef>
              <a:buNone/>
              <a:defRPr lang="en-US" sz="2600" b="1" kern="120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0" indent="0" algn="l">
              <a:lnSpc>
                <a:spcPts val="1900"/>
              </a:lnSpc>
              <a:spcBef>
                <a:spcPts val="0"/>
              </a:spcBef>
              <a:buNone/>
              <a:defRPr sz="1600"/>
            </a:lvl2pPr>
            <a:lvl3pPr marL="914400" indent="0" algn="l">
              <a:lnSpc>
                <a:spcPts val="1900"/>
              </a:lnSpc>
              <a:spcBef>
                <a:spcPts val="0"/>
              </a:spcBef>
              <a:buNone/>
              <a:defRPr sz="1600"/>
            </a:lvl3pPr>
            <a:lvl4pPr marL="1371600" indent="0" algn="l">
              <a:lnSpc>
                <a:spcPts val="1900"/>
              </a:lnSpc>
              <a:spcBef>
                <a:spcPts val="0"/>
              </a:spcBef>
              <a:buNone/>
              <a:defRPr sz="1600"/>
            </a:lvl4pPr>
            <a:lvl5pPr marL="1828800" indent="0" algn="l">
              <a:lnSpc>
                <a:spcPts val="1900"/>
              </a:lnSpc>
              <a:spcBef>
                <a:spcPts val="0"/>
              </a:spcBef>
              <a:buNone/>
              <a:defRPr sz="1600"/>
            </a:lvl5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</p:txBody>
      </p:sp>
      <p:sp>
        <p:nvSpPr>
          <p:cNvPr id="6" name="Slide Number Placeholder 2">
            <a:extLst>
              <a:ext uri="{FF2B5EF4-FFF2-40B4-BE49-F238E27FC236}">
                <a16:creationId xmlns="" xmlns:a16="http://schemas.microsoft.com/office/drawing/2014/main" id="{719B268D-AB96-4180-B7B8-99C5FA81088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A545F2E-90FE-4F07-B2BF-6A841653A4C3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5590869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+ Content no water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AC12D317-5E75-4A1A-A93C-EEB1D0A8BB29}"/>
              </a:ext>
            </a:extLst>
          </p:cNvPr>
          <p:cNvSpPr/>
          <p:nvPr userDrawn="1"/>
        </p:nvSpPr>
        <p:spPr>
          <a:xfrm>
            <a:off x="0" y="1"/>
            <a:ext cx="9144000" cy="1052736"/>
          </a:xfrm>
          <a:prstGeom prst="rect">
            <a:avLst/>
          </a:prstGeom>
          <a:gradFill>
            <a:gsLst>
              <a:gs pos="60000">
                <a:schemeClr val="bg2">
                  <a:alpha val="90000"/>
                </a:schemeClr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pic>
        <p:nvPicPr>
          <p:cNvPr id="5" name="Picture 7" descr="GrainCorp Standard Logo - Horizontal - RGB.png">
            <a:extLst>
              <a:ext uri="{FF2B5EF4-FFF2-40B4-BE49-F238E27FC236}">
                <a16:creationId xmlns="" xmlns:a16="http://schemas.microsoft.com/office/drawing/2014/main" id="{5AC4857B-E5D0-47E2-82AC-65DE86E7E2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54888" y="6046788"/>
            <a:ext cx="14097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1979712" y="6319464"/>
            <a:ext cx="5472608" cy="538536"/>
          </a:xfrm>
        </p:spPr>
        <p:txBody>
          <a:bodyPr>
            <a:noAutofit/>
          </a:bodyPr>
          <a:lstStyle>
            <a:lvl1pPr marL="0" indent="0">
              <a:buNone/>
              <a:defRPr sz="700">
                <a:solidFill>
                  <a:schemeClr val="tx2"/>
                </a:solidFill>
              </a:defRPr>
            </a:lvl1pPr>
            <a:lvl2pPr marL="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AU" dirty="0"/>
              <a:t>Click to edit Master text styles</a:t>
            </a:r>
            <a:endParaRPr lang="en-US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75731" y="384464"/>
            <a:ext cx="8372733" cy="596264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900"/>
              </a:lnSpc>
              <a:spcBef>
                <a:spcPts val="0"/>
              </a:spcBef>
              <a:buNone/>
              <a:defRPr lang="en-US" sz="2600" b="1" kern="120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0" indent="0" algn="l">
              <a:lnSpc>
                <a:spcPts val="1900"/>
              </a:lnSpc>
              <a:spcBef>
                <a:spcPts val="0"/>
              </a:spcBef>
              <a:buNone/>
              <a:defRPr sz="1600"/>
            </a:lvl2pPr>
            <a:lvl3pPr marL="914400" indent="0" algn="l">
              <a:lnSpc>
                <a:spcPts val="1900"/>
              </a:lnSpc>
              <a:spcBef>
                <a:spcPts val="0"/>
              </a:spcBef>
              <a:buNone/>
              <a:defRPr sz="1600"/>
            </a:lvl3pPr>
            <a:lvl4pPr marL="1371600" indent="0" algn="l">
              <a:lnSpc>
                <a:spcPts val="1900"/>
              </a:lnSpc>
              <a:spcBef>
                <a:spcPts val="0"/>
              </a:spcBef>
              <a:buNone/>
              <a:defRPr sz="1600"/>
            </a:lvl4pPr>
            <a:lvl5pPr marL="1828800" indent="0" algn="l">
              <a:lnSpc>
                <a:spcPts val="1900"/>
              </a:lnSpc>
              <a:spcBef>
                <a:spcPts val="0"/>
              </a:spcBef>
              <a:buNone/>
              <a:defRPr sz="1600"/>
            </a:lvl5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="" xmlns:a16="http://schemas.microsoft.com/office/drawing/2014/main" id="{89569D12-2F1D-4660-AE17-7120C56AA74B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9945A4F-222D-4DAC-84EF-5503F5A36AD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556738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>
            <a:extLst>
              <a:ext uri="{FF2B5EF4-FFF2-40B4-BE49-F238E27FC236}">
                <a16:creationId xmlns="" xmlns:a16="http://schemas.microsoft.com/office/drawing/2014/main" id="{C91FE190-735D-4F58-94C0-9A59E2F8D7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 descr="GRA648 Premium PowerPoint Development_v22.png">
            <a:extLst>
              <a:ext uri="{FF2B5EF4-FFF2-40B4-BE49-F238E27FC236}">
                <a16:creationId xmlns="" xmlns:a16="http://schemas.microsoft.com/office/drawing/2014/main" id="{597CCD5B-0874-4725-BE3D-4C4DC3A9544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>
            <a:extLst>
              <a:ext uri="{FF2B5EF4-FFF2-40B4-BE49-F238E27FC236}">
                <a16:creationId xmlns="" xmlns:a16="http://schemas.microsoft.com/office/drawing/2014/main" id="{72876F19-E986-40D5-B6A3-C0FADC1DFA5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1638" y="5602288"/>
            <a:ext cx="760412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251520" y="1052736"/>
            <a:ext cx="4032448" cy="1102154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ts val="4900"/>
              </a:lnSpc>
              <a:spcBef>
                <a:spcPct val="0"/>
              </a:spcBef>
              <a:buNone/>
              <a:defRPr lang="en-US" sz="4900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AU" dirty="0"/>
              <a:t>Click to edit Master text styles</a:t>
            </a:r>
          </a:p>
        </p:txBody>
      </p:sp>
      <p:sp>
        <p:nvSpPr>
          <p:cNvPr id="6" name="Date Placeholder 2">
            <a:extLst>
              <a:ext uri="{FF2B5EF4-FFF2-40B4-BE49-F238E27FC236}">
                <a16:creationId xmlns="" xmlns:a16="http://schemas.microsoft.com/office/drawing/2014/main" id="{8AEC7CD2-0964-4DD5-AE45-A9DD58841C01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252413" y="2997200"/>
            <a:ext cx="2133600" cy="365125"/>
          </a:xfr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bg2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AU"/>
              <a:t>Day Month Year</a:t>
            </a:r>
          </a:p>
        </p:txBody>
      </p:sp>
    </p:spTree>
    <p:extLst>
      <p:ext uri="{BB962C8B-B14F-4D97-AF65-F5344CB8AC3E}">
        <p14:creationId xmlns:p14="http://schemas.microsoft.com/office/powerpoint/2010/main" val="3432656656"/>
      </p:ext>
    </p:extLst>
  </p:cSld>
  <p:clrMapOvr>
    <a:masterClrMapping/>
  </p:clrMapOvr>
  <p:hf sldNum="0" hdr="0" ftr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D867A72-8DF3-4CB6-8CC6-2DDE153C1E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8CD51711-5E55-4F10-8F8A-2D52176202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13B5D99-A024-465E-BB79-FE09F5C63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C6CDB-415D-41E6-8805-C5AC81589C70}" type="datetimeFigureOut">
              <a:rPr lang="en-AU" smtClean="0"/>
              <a:t>4/3/20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F793316-391B-4C14-A2C5-103B7D5B9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11F1B37-6F45-4F0B-B364-B1B11D637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D088D-47A4-4EA4-9413-F0D93A2594B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702300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218BE27-04A0-4543-91BC-FFE82618E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BD95EF0-9DEF-403F-B4F5-C473640A41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AE25185-BBC7-477B-A4D9-DB882077C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C6CDB-415D-41E6-8805-C5AC81589C70}" type="datetimeFigureOut">
              <a:rPr lang="en-AU" smtClean="0"/>
              <a:t>4/3/20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5AFF890-64C4-43B0-92E8-2EBB3F8FC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038D568-1C4B-473D-83C1-25C207AAA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D088D-47A4-4EA4-9413-F0D93A2594B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420713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F0FB3C8-4C53-48A9-8E32-648D458DD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7DF5877-2B04-48CA-A185-3CA8AA6C14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6BEDC50-90DF-485A-8D4C-5ED3647F7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C6CDB-415D-41E6-8805-C5AC81589C70}" type="datetimeFigureOut">
              <a:rPr lang="en-AU" smtClean="0"/>
              <a:t>4/3/20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201C5A3-191B-47F1-B327-C1484D537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A852FD8-B9CF-4EF7-8915-793B12ECE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D088D-47A4-4EA4-9413-F0D93A2594B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68402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4892BAE-5901-414B-A2FE-972287909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97B9ED9-9426-4689-B7E7-10C3A7D110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42D4FB7-DDF9-40A6-8CA3-00B6871F21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0F3B19E-A1FD-4A48-B7AF-1D53B85C7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C6CDB-415D-41E6-8805-C5AC81589C70}" type="datetimeFigureOut">
              <a:rPr lang="en-AU" smtClean="0"/>
              <a:t>4/3/20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7723320-4021-4056-A55A-4338C1D5F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C9C8C0A-2AA1-4C6D-B6AD-AFC9DAF27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D088D-47A4-4EA4-9413-F0D93A2594B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650870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5A19C46-5941-4451-9667-B9778E8DF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377F3E4-6C68-4E71-974C-3D859CF7CF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DAEA475-FE70-4BF7-825A-D8A86611A5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AE4020B5-343A-4276-BA58-CFBBD6EB40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B9761C41-69CA-40A7-B6C4-6A16DF03BA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3E048A9D-8365-44CE-9D94-8F1F08869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C6CDB-415D-41E6-8805-C5AC81589C70}" type="datetimeFigureOut">
              <a:rPr lang="en-AU" smtClean="0"/>
              <a:t>4/3/20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72E45BF2-E176-4606-90AD-3C92BB6D0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CA68AB9E-3D41-4E63-887E-9A5DF2BD1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D088D-47A4-4EA4-9413-F0D93A2594B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658984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1AAE379-E827-4938-B827-FF50B8C11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65690225-B708-4B27-AC58-F4581801D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C6CDB-415D-41E6-8805-C5AC81589C70}" type="datetimeFigureOut">
              <a:rPr lang="en-AU" smtClean="0"/>
              <a:t>4/3/20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A351B5DA-DB4D-4A6B-A3B0-8C0F0B5F3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53F0D0A4-C072-4158-A86C-E1A8270B5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D088D-47A4-4EA4-9413-F0D93A2594B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4902454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3568953C-1ABC-4657-A8AD-D87E08AB3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C6CDB-415D-41E6-8805-C5AC81589C70}" type="datetimeFigureOut">
              <a:rPr lang="en-AU" smtClean="0"/>
              <a:t>4/3/20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75348E9E-3421-47A2-9C68-85CE0B256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F5E21976-8654-4FB7-A46D-E8EE1666F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D088D-47A4-4EA4-9413-F0D93A2594B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09650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54D5446-EE9E-4C73-A27F-2568B27A3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04673FD-DBB4-4062-9692-07C5C3F12B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0E647189-9520-4200-8244-958A5B2EAB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71CD23F-9031-47E8-AB9D-8028677FB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C6CDB-415D-41E6-8805-C5AC81589C70}" type="datetimeFigureOut">
              <a:rPr lang="en-AU" smtClean="0"/>
              <a:t>4/3/20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245B3B4-6551-4511-9A52-F15623635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8327654-F9B3-43C1-A713-8A138A52B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D088D-47A4-4EA4-9413-F0D93A2594B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2504657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11AE3A4-2941-430B-9362-E5F9DB5DC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2A78C127-3E87-4042-827C-242F6C94FE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9C2A02DC-1056-484C-96C5-E33F9E0F5B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7DB2E86-8766-4013-B11F-08D5CA6B9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C6CDB-415D-41E6-8805-C5AC81589C70}" type="datetimeFigureOut">
              <a:rPr lang="en-AU" smtClean="0"/>
              <a:t>4/3/20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4DFAF35-BE8B-4C94-A9B8-D62CA4DF0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4906C7C-9016-401D-A444-7996D7AFC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D088D-47A4-4EA4-9413-F0D93A2594B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8309361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4255F7E-F0CE-4985-8371-DC4958FC4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81DD0398-6C93-485D-9FB4-D64EC650F0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E879E26-7324-41C8-8347-3872E2A0C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C6CDB-415D-41E6-8805-C5AC81589C70}" type="datetimeFigureOut">
              <a:rPr lang="en-AU" smtClean="0"/>
              <a:t>4/3/20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B4D4281-DD1A-4E3E-89B6-766A81E3D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28F6FB0-2F4B-4E65-AD0E-AC9990B54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D088D-47A4-4EA4-9413-F0D93A2594B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65443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>
            <a:extLst>
              <a:ext uri="{FF2B5EF4-FFF2-40B4-BE49-F238E27FC236}">
                <a16:creationId xmlns="" xmlns:a16="http://schemas.microsoft.com/office/drawing/2014/main" id="{BE2BF06F-0629-4E7F-8F8D-08BA714B39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 descr="GRA648 Premium PowerPoint Development_v23.png">
            <a:extLst>
              <a:ext uri="{FF2B5EF4-FFF2-40B4-BE49-F238E27FC236}">
                <a16:creationId xmlns="" xmlns:a16="http://schemas.microsoft.com/office/drawing/2014/main" id="{7830E725-3B1E-4B1F-806C-91F2EB01E9E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28675" y="0"/>
            <a:ext cx="105140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GrainCorp Standard Logo - Stacked - RGB.png">
            <a:extLst>
              <a:ext uri="{FF2B5EF4-FFF2-40B4-BE49-F238E27FC236}">
                <a16:creationId xmlns="" xmlns:a16="http://schemas.microsoft.com/office/drawing/2014/main" id="{5FDF2220-3E18-4138-AA89-951920DDD45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7988" y="5638800"/>
            <a:ext cx="74612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251520" y="1052736"/>
            <a:ext cx="4032448" cy="1102154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ts val="4900"/>
              </a:lnSpc>
              <a:spcBef>
                <a:spcPct val="0"/>
              </a:spcBef>
              <a:buNone/>
              <a:defRPr lang="en-US" sz="4900" b="1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AU" dirty="0"/>
              <a:t>Click to edit Master text styles</a:t>
            </a:r>
          </a:p>
        </p:txBody>
      </p:sp>
      <p:sp>
        <p:nvSpPr>
          <p:cNvPr id="6" name="Date Placeholder 2">
            <a:extLst>
              <a:ext uri="{FF2B5EF4-FFF2-40B4-BE49-F238E27FC236}">
                <a16:creationId xmlns="" xmlns:a16="http://schemas.microsoft.com/office/drawing/2014/main" id="{54B11FB7-107F-427A-ADF4-82A5511FBB36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252413" y="2997200"/>
            <a:ext cx="2133600" cy="365125"/>
          </a:xfr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2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AU"/>
              <a:t>Day Month Year</a:t>
            </a:r>
          </a:p>
        </p:txBody>
      </p:sp>
    </p:spTree>
    <p:extLst>
      <p:ext uri="{BB962C8B-B14F-4D97-AF65-F5344CB8AC3E}">
        <p14:creationId xmlns:p14="http://schemas.microsoft.com/office/powerpoint/2010/main" val="3617236331"/>
      </p:ext>
    </p:extLst>
  </p:cSld>
  <p:clrMapOvr>
    <a:masterClrMapping/>
  </p:clrMapOvr>
  <p:hf sldNum="0" hdr="0" ftr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1CBDF3D4-E3F0-412E-B9F2-7860A17456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7148A460-9751-4F4B-8C2A-1C9BC9D92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CA50C9B-0998-44B4-A4AC-C6A1A202E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C6CDB-415D-41E6-8805-C5AC81589C70}" type="datetimeFigureOut">
              <a:rPr lang="en-AU" smtClean="0"/>
              <a:t>4/3/20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514F1E4-E159-4711-91B0-9F07B151E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21DD623-BD82-42B9-AEB1-2E9B91956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D088D-47A4-4EA4-9413-F0D93A2594B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2908568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55C6949C-84D9-4CCA-86CE-3F1EC9D1B303}"/>
              </a:ext>
            </a:extLst>
          </p:cNvPr>
          <p:cNvSpPr/>
          <p:nvPr userDrawn="1"/>
        </p:nvSpPr>
        <p:spPr>
          <a:xfrm>
            <a:off x="375658" y="2564904"/>
            <a:ext cx="8424936" cy="1687607"/>
          </a:xfrm>
          <a:prstGeom prst="rect">
            <a:avLst/>
          </a:prstGeom>
          <a:gradFill>
            <a:gsLst>
              <a:gs pos="60000">
                <a:schemeClr val="bg2">
                  <a:alpha val="90000"/>
                </a:schemeClr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pic>
        <p:nvPicPr>
          <p:cNvPr id="4" name="Picture 7">
            <a:extLst>
              <a:ext uri="{FF2B5EF4-FFF2-40B4-BE49-F238E27FC236}">
                <a16:creationId xmlns="" xmlns:a16="http://schemas.microsoft.com/office/drawing/2014/main" id="{0F8FC11D-A79D-4C6C-B104-A3BD46DD164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1598"/>
          <a:stretch>
            <a:fillRect/>
          </a:stretch>
        </p:blipFill>
        <p:spPr bwMode="auto">
          <a:xfrm>
            <a:off x="7885113" y="5516563"/>
            <a:ext cx="9144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755650" y="2996952"/>
            <a:ext cx="7654925" cy="1008062"/>
          </a:xfrm>
        </p:spPr>
        <p:txBody>
          <a:bodyPr lIns="0" tIns="0" rIns="0" bIns="0"/>
          <a:lstStyle>
            <a:lvl1pPr marL="0" indent="0">
              <a:lnSpc>
                <a:spcPts val="3800"/>
              </a:lnSpc>
              <a:spcBef>
                <a:spcPts val="0"/>
              </a:spcBef>
              <a:buNone/>
              <a:defRPr sz="3300" b="1">
                <a:solidFill>
                  <a:schemeClr val="bg1"/>
                </a:solidFill>
              </a:defRPr>
            </a:lvl1pPr>
            <a:lvl2pPr marL="0" indent="0">
              <a:lnSpc>
                <a:spcPts val="2800"/>
              </a:lnSpc>
              <a:spcBef>
                <a:spcPts val="0"/>
              </a:spcBef>
              <a:buNone/>
              <a:defRPr sz="2600">
                <a:solidFill>
                  <a:schemeClr val="bg1"/>
                </a:solidFill>
              </a:defRPr>
            </a:lvl2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4134778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Slide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C1DCBAF1-859B-4627-8B5E-39AC854AF6DA}"/>
              </a:ext>
            </a:extLst>
          </p:cNvPr>
          <p:cNvSpPr/>
          <p:nvPr userDrawn="1"/>
        </p:nvSpPr>
        <p:spPr>
          <a:xfrm>
            <a:off x="4572000" y="2564904"/>
            <a:ext cx="4228594" cy="1687607"/>
          </a:xfrm>
          <a:prstGeom prst="rect">
            <a:avLst/>
          </a:prstGeom>
          <a:gradFill>
            <a:gsLst>
              <a:gs pos="60000">
                <a:schemeClr val="bg2">
                  <a:alpha val="90000"/>
                </a:schemeClr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pic>
        <p:nvPicPr>
          <p:cNvPr id="4" name="Picture 7">
            <a:extLst>
              <a:ext uri="{FF2B5EF4-FFF2-40B4-BE49-F238E27FC236}">
                <a16:creationId xmlns="" xmlns:a16="http://schemas.microsoft.com/office/drawing/2014/main" id="{9A6BC85B-1313-4593-B698-1BEE94A7545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1598"/>
          <a:stretch>
            <a:fillRect/>
          </a:stretch>
        </p:blipFill>
        <p:spPr bwMode="auto">
          <a:xfrm>
            <a:off x="7885113" y="5516563"/>
            <a:ext cx="9144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5004048" y="2996952"/>
            <a:ext cx="3406527" cy="1008062"/>
          </a:xfrm>
        </p:spPr>
        <p:txBody>
          <a:bodyPr lIns="0" tIns="0" rIns="0" bIns="0"/>
          <a:lstStyle>
            <a:lvl1pPr marL="0" indent="0">
              <a:lnSpc>
                <a:spcPts val="3800"/>
              </a:lnSpc>
              <a:spcBef>
                <a:spcPts val="0"/>
              </a:spcBef>
              <a:buNone/>
              <a:defRPr sz="3300" b="1">
                <a:solidFill>
                  <a:schemeClr val="bg1"/>
                </a:solidFill>
              </a:defRPr>
            </a:lvl1pPr>
            <a:lvl2pPr marL="0" indent="0">
              <a:lnSpc>
                <a:spcPts val="2800"/>
              </a:lnSpc>
              <a:spcBef>
                <a:spcPts val="0"/>
              </a:spcBef>
              <a:buNone/>
              <a:defRPr sz="2600">
                <a:solidFill>
                  <a:schemeClr val="bg1"/>
                </a:solidFill>
              </a:defRPr>
            </a:lvl2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7229310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05747C2C-6BD1-4CAA-A659-7CD5586C57C2}"/>
              </a:ext>
            </a:extLst>
          </p:cNvPr>
          <p:cNvSpPr/>
          <p:nvPr userDrawn="1"/>
        </p:nvSpPr>
        <p:spPr>
          <a:xfrm>
            <a:off x="375658" y="2564904"/>
            <a:ext cx="8424936" cy="1687607"/>
          </a:xfrm>
          <a:prstGeom prst="rect">
            <a:avLst/>
          </a:prstGeom>
          <a:gradFill>
            <a:gsLst>
              <a:gs pos="60000">
                <a:schemeClr val="bg2">
                  <a:alpha val="90000"/>
                </a:schemeClr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pic>
        <p:nvPicPr>
          <p:cNvPr id="4" name="Picture 7" descr="GrainCorp Standard Logo - Stacked - RGB.png">
            <a:extLst>
              <a:ext uri="{FF2B5EF4-FFF2-40B4-BE49-F238E27FC236}">
                <a16:creationId xmlns="" xmlns:a16="http://schemas.microsoft.com/office/drawing/2014/main" id="{8278905A-3244-4BB7-8573-AAC580193A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78763" y="5530850"/>
            <a:ext cx="925512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755650" y="2996952"/>
            <a:ext cx="7654925" cy="1008062"/>
          </a:xfrm>
        </p:spPr>
        <p:txBody>
          <a:bodyPr lIns="0" tIns="0" rIns="0" bIns="0"/>
          <a:lstStyle>
            <a:lvl1pPr marL="0" indent="0">
              <a:lnSpc>
                <a:spcPts val="3800"/>
              </a:lnSpc>
              <a:spcBef>
                <a:spcPts val="0"/>
              </a:spcBef>
              <a:buNone/>
              <a:defRPr sz="3300" b="1">
                <a:solidFill>
                  <a:schemeClr val="bg1"/>
                </a:solidFill>
              </a:defRPr>
            </a:lvl1pPr>
            <a:lvl2pPr marL="0" indent="0">
              <a:lnSpc>
                <a:spcPts val="2800"/>
              </a:lnSpc>
              <a:spcBef>
                <a:spcPts val="0"/>
              </a:spcBef>
              <a:buNone/>
              <a:defRPr sz="2600">
                <a:solidFill>
                  <a:schemeClr val="bg1"/>
                </a:solidFill>
              </a:defRPr>
            </a:lvl2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="" xmlns:a16="http://schemas.microsoft.com/office/drawing/2014/main" id="{DFCB48BD-280C-40B5-822F-2965EC766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77C3C1D-3076-4D17-B94C-26DC04C1AD9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67117280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F48A1FD1-1410-4B77-BD0E-38BC3F6B5AE2}"/>
              </a:ext>
            </a:extLst>
          </p:cNvPr>
          <p:cNvSpPr/>
          <p:nvPr userDrawn="1"/>
        </p:nvSpPr>
        <p:spPr>
          <a:xfrm>
            <a:off x="4572000" y="2564904"/>
            <a:ext cx="4228594" cy="1687607"/>
          </a:xfrm>
          <a:prstGeom prst="rect">
            <a:avLst/>
          </a:prstGeom>
          <a:gradFill>
            <a:gsLst>
              <a:gs pos="60000">
                <a:schemeClr val="bg2">
                  <a:alpha val="90000"/>
                </a:schemeClr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pic>
        <p:nvPicPr>
          <p:cNvPr id="4" name="Picture 7" descr="GrainCorp Standard Logo - Stacked - RGB.png">
            <a:extLst>
              <a:ext uri="{FF2B5EF4-FFF2-40B4-BE49-F238E27FC236}">
                <a16:creationId xmlns="" xmlns:a16="http://schemas.microsoft.com/office/drawing/2014/main" id="{9FD6EF0D-699E-4689-BC39-3589AEDAC8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78763" y="5530850"/>
            <a:ext cx="925512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5004048" y="2996952"/>
            <a:ext cx="3406527" cy="1008062"/>
          </a:xfrm>
        </p:spPr>
        <p:txBody>
          <a:bodyPr lIns="0" tIns="0" rIns="0" bIns="0"/>
          <a:lstStyle>
            <a:lvl1pPr marL="0" indent="0">
              <a:lnSpc>
                <a:spcPts val="3800"/>
              </a:lnSpc>
              <a:spcBef>
                <a:spcPts val="0"/>
              </a:spcBef>
              <a:buNone/>
              <a:defRPr sz="3300" b="1">
                <a:solidFill>
                  <a:schemeClr val="bg1"/>
                </a:solidFill>
              </a:defRPr>
            </a:lvl1pPr>
            <a:lvl2pPr marL="0" indent="0">
              <a:lnSpc>
                <a:spcPts val="2800"/>
              </a:lnSpc>
              <a:spcBef>
                <a:spcPts val="0"/>
              </a:spcBef>
              <a:buNone/>
              <a:defRPr sz="2600">
                <a:solidFill>
                  <a:schemeClr val="bg1"/>
                </a:solidFill>
              </a:defRPr>
            </a:lvl2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="" xmlns:a16="http://schemas.microsoft.com/office/drawing/2014/main" id="{E821AAE2-6A53-4DF3-AE41-C01ADD2DF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CB06C8B-9BBE-418F-A14E-B9B5A21C05E8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57909276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0ECF19DA-6D5A-4708-8CB0-CF59B2AFDCAB}"/>
              </a:ext>
            </a:extLst>
          </p:cNvPr>
          <p:cNvSpPr/>
          <p:nvPr userDrawn="1"/>
        </p:nvSpPr>
        <p:spPr>
          <a:xfrm>
            <a:off x="0" y="1"/>
            <a:ext cx="9144000" cy="1052736"/>
          </a:xfrm>
          <a:prstGeom prst="rect">
            <a:avLst/>
          </a:prstGeom>
          <a:gradFill>
            <a:gsLst>
              <a:gs pos="60000">
                <a:schemeClr val="bg2">
                  <a:alpha val="90000"/>
                </a:schemeClr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pic>
        <p:nvPicPr>
          <p:cNvPr id="6" name="Picture 6">
            <a:extLst>
              <a:ext uri="{FF2B5EF4-FFF2-40B4-BE49-F238E27FC236}">
                <a16:creationId xmlns="" xmlns:a16="http://schemas.microsoft.com/office/drawing/2014/main" id="{F5CD5EAD-AF21-42BC-89A4-7E68A17D0B2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781300"/>
            <a:ext cx="4492625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GrainCorp Standard Logo - Horizontal - RGB.png">
            <a:extLst>
              <a:ext uri="{FF2B5EF4-FFF2-40B4-BE49-F238E27FC236}">
                <a16:creationId xmlns="" xmlns:a16="http://schemas.microsoft.com/office/drawing/2014/main" id="{C499F8BB-71AE-4D2C-98AC-6A3C2A3B166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54888" y="6046788"/>
            <a:ext cx="14097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84784"/>
            <a:ext cx="8424936" cy="4641379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1267"/>
              </a:spcBef>
              <a:spcAft>
                <a:spcPts val="0"/>
              </a:spcAft>
              <a:buNone/>
              <a:defRPr sz="1500" b="1"/>
            </a:lvl1pPr>
            <a:lvl2pPr marL="162000" indent="-162000">
              <a:lnSpc>
                <a:spcPct val="100000"/>
              </a:lnSpc>
              <a:spcBef>
                <a:spcPts val="1267"/>
              </a:spcBef>
              <a:spcAft>
                <a:spcPts val="0"/>
              </a:spcAft>
              <a:buClr>
                <a:schemeClr val="tx1"/>
              </a:buClr>
              <a:buSzPct val="130000"/>
              <a:buFont typeface="Arial Black" panose="020B0A04020102020204" pitchFamily="34" charset="0"/>
              <a:buChar char="›"/>
              <a:defRPr sz="1500">
                <a:solidFill>
                  <a:schemeClr val="bg1">
                    <a:lumMod val="50000"/>
                  </a:schemeClr>
                </a:solidFill>
              </a:defRPr>
            </a:lvl2pPr>
            <a:lvl3pPr marL="324000" indent="-1620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100" baseline="0">
                <a:solidFill>
                  <a:schemeClr val="bg1">
                    <a:lumMod val="50000"/>
                  </a:schemeClr>
                </a:solidFill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2"/>
            <a:endParaRPr lang="en-AU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979712" y="6319464"/>
            <a:ext cx="5472608" cy="538536"/>
          </a:xfrm>
        </p:spPr>
        <p:txBody>
          <a:bodyPr>
            <a:noAutofit/>
          </a:bodyPr>
          <a:lstStyle>
            <a:lvl1pPr marL="0" indent="0">
              <a:buNone/>
              <a:defRPr sz="700">
                <a:solidFill>
                  <a:schemeClr val="tx2"/>
                </a:solidFill>
              </a:defRPr>
            </a:lvl1pPr>
            <a:lvl2pPr marL="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AU" dirty="0"/>
              <a:t>Click to edit Master text styles</a:t>
            </a:r>
            <a:endParaRPr lang="en-US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75731" y="384464"/>
            <a:ext cx="8372733" cy="596264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900"/>
              </a:lnSpc>
              <a:spcBef>
                <a:spcPts val="0"/>
              </a:spcBef>
              <a:buNone/>
              <a:defRPr lang="en-US" sz="2600" b="1" kern="120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0" indent="0" algn="l">
              <a:lnSpc>
                <a:spcPts val="19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2pPr>
            <a:lvl3pPr marL="914400" indent="0" algn="l">
              <a:lnSpc>
                <a:spcPts val="1900"/>
              </a:lnSpc>
              <a:spcBef>
                <a:spcPts val="0"/>
              </a:spcBef>
              <a:buNone/>
              <a:defRPr sz="1600"/>
            </a:lvl3pPr>
            <a:lvl4pPr marL="1371600" indent="0" algn="l">
              <a:lnSpc>
                <a:spcPts val="1900"/>
              </a:lnSpc>
              <a:spcBef>
                <a:spcPts val="0"/>
              </a:spcBef>
              <a:buNone/>
              <a:defRPr sz="1600"/>
            </a:lvl4pPr>
            <a:lvl5pPr marL="1828800" indent="0" algn="l">
              <a:lnSpc>
                <a:spcPts val="1900"/>
              </a:lnSpc>
              <a:spcBef>
                <a:spcPts val="0"/>
              </a:spcBef>
              <a:buNone/>
              <a:defRPr sz="1600"/>
            </a:lvl5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="" xmlns:a16="http://schemas.microsoft.com/office/drawing/2014/main" id="{6E172780-7BEA-4EA2-8F48-F6B7B7F8154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0054BEB-0641-4254-B82E-A90723FA0816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68539068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no water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4A3B97A8-A883-476C-89D3-3D384451BC9F}"/>
              </a:ext>
            </a:extLst>
          </p:cNvPr>
          <p:cNvSpPr/>
          <p:nvPr userDrawn="1"/>
        </p:nvSpPr>
        <p:spPr>
          <a:xfrm>
            <a:off x="0" y="1"/>
            <a:ext cx="9144000" cy="1052736"/>
          </a:xfrm>
          <a:prstGeom prst="rect">
            <a:avLst/>
          </a:prstGeom>
          <a:gradFill>
            <a:gsLst>
              <a:gs pos="60000">
                <a:schemeClr val="bg2">
                  <a:alpha val="90000"/>
                </a:schemeClr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pic>
        <p:nvPicPr>
          <p:cNvPr id="6" name="Picture 6" descr="GrainCorp Standard Logo - Horizontal - RGB.png">
            <a:extLst>
              <a:ext uri="{FF2B5EF4-FFF2-40B4-BE49-F238E27FC236}">
                <a16:creationId xmlns="" xmlns:a16="http://schemas.microsoft.com/office/drawing/2014/main" id="{FCDA96A6-C791-49FA-AA53-0BBBC14974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54888" y="6046788"/>
            <a:ext cx="14097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23528" y="1484784"/>
            <a:ext cx="8424936" cy="4641379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1267"/>
              </a:spcBef>
              <a:spcAft>
                <a:spcPts val="0"/>
              </a:spcAft>
              <a:buNone/>
              <a:defRPr sz="1500" b="1"/>
            </a:lvl1pPr>
            <a:lvl2pPr marL="162000" indent="-162000">
              <a:lnSpc>
                <a:spcPct val="100000"/>
              </a:lnSpc>
              <a:spcBef>
                <a:spcPts val="1267"/>
              </a:spcBef>
              <a:spcAft>
                <a:spcPts val="0"/>
              </a:spcAft>
              <a:buClr>
                <a:schemeClr val="tx1"/>
              </a:buClr>
              <a:buSzPct val="130000"/>
              <a:buFont typeface="Arial Black" panose="020B0A04020102020204" pitchFamily="34" charset="0"/>
              <a:buChar char="›"/>
              <a:defRPr sz="1500">
                <a:solidFill>
                  <a:schemeClr val="bg1">
                    <a:lumMod val="50000"/>
                  </a:schemeClr>
                </a:solidFill>
              </a:defRPr>
            </a:lvl2pPr>
            <a:lvl3pPr marL="324000" indent="-162000">
              <a:lnSpc>
                <a:spcPct val="100000"/>
              </a:lnSpc>
              <a:spcBef>
                <a:spcPts val="417"/>
              </a:spcBef>
              <a:buFont typeface="Arial" panose="020B0604020202020204" pitchFamily="34" charset="0"/>
              <a:buChar char="–"/>
              <a:defRPr sz="1100" baseline="0">
                <a:solidFill>
                  <a:schemeClr val="bg1">
                    <a:lumMod val="50000"/>
                  </a:schemeClr>
                </a:solidFill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2"/>
            <a:endParaRPr lang="en-AU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979712" y="6319464"/>
            <a:ext cx="5472608" cy="538536"/>
          </a:xfrm>
        </p:spPr>
        <p:txBody>
          <a:bodyPr>
            <a:noAutofit/>
          </a:bodyPr>
          <a:lstStyle>
            <a:lvl1pPr marL="0" indent="0">
              <a:buNone/>
              <a:defRPr sz="700">
                <a:solidFill>
                  <a:schemeClr val="tx2"/>
                </a:solidFill>
              </a:defRPr>
            </a:lvl1pPr>
            <a:lvl2pPr marL="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AU" dirty="0"/>
              <a:t>Click to edit Master text styles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75731" y="384464"/>
            <a:ext cx="8372733" cy="596264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900"/>
              </a:lnSpc>
              <a:spcBef>
                <a:spcPts val="0"/>
              </a:spcBef>
              <a:buNone/>
              <a:defRPr lang="en-US" sz="2600" b="1" kern="120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0" indent="0" algn="l">
              <a:lnSpc>
                <a:spcPts val="19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2pPr>
            <a:lvl3pPr marL="914400" indent="0" algn="l">
              <a:lnSpc>
                <a:spcPts val="1900"/>
              </a:lnSpc>
              <a:spcBef>
                <a:spcPts val="0"/>
              </a:spcBef>
              <a:buNone/>
              <a:defRPr sz="1600"/>
            </a:lvl3pPr>
            <a:lvl4pPr marL="1371600" indent="0" algn="l">
              <a:lnSpc>
                <a:spcPts val="1900"/>
              </a:lnSpc>
              <a:spcBef>
                <a:spcPts val="0"/>
              </a:spcBef>
              <a:buNone/>
              <a:defRPr sz="1600"/>
            </a:lvl4pPr>
            <a:lvl5pPr marL="1828800" indent="0" algn="l">
              <a:lnSpc>
                <a:spcPts val="1900"/>
              </a:lnSpc>
              <a:spcBef>
                <a:spcPts val="0"/>
              </a:spcBef>
              <a:buNone/>
              <a:defRPr sz="1600"/>
            </a:lvl5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="" xmlns:a16="http://schemas.microsoft.com/office/drawing/2014/main" id="{2BF10DCB-4DA6-41A5-8A91-856BD0180B9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7CF83FD-7058-475E-8F08-F17823DE3F6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73354564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E587969C-6CE5-4A4C-935F-8F265D4A7E40}"/>
              </a:ext>
            </a:extLst>
          </p:cNvPr>
          <p:cNvSpPr/>
          <p:nvPr userDrawn="1"/>
        </p:nvSpPr>
        <p:spPr>
          <a:xfrm>
            <a:off x="0" y="1"/>
            <a:ext cx="9144000" cy="1052736"/>
          </a:xfrm>
          <a:prstGeom prst="rect">
            <a:avLst/>
          </a:prstGeom>
          <a:gradFill>
            <a:gsLst>
              <a:gs pos="60000">
                <a:schemeClr val="bg2">
                  <a:alpha val="90000"/>
                </a:schemeClr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23528" y="1484784"/>
            <a:ext cx="8424936" cy="4641379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1267"/>
              </a:spcBef>
              <a:spcAft>
                <a:spcPts val="0"/>
              </a:spcAft>
              <a:buNone/>
              <a:defRPr sz="1500" b="1"/>
            </a:lvl1pPr>
            <a:lvl2pPr marL="162000" indent="-162000">
              <a:lnSpc>
                <a:spcPct val="100000"/>
              </a:lnSpc>
              <a:spcBef>
                <a:spcPts val="1267"/>
              </a:spcBef>
              <a:spcAft>
                <a:spcPts val="0"/>
              </a:spcAft>
              <a:buClr>
                <a:schemeClr val="tx1"/>
              </a:buClr>
              <a:buSzPct val="130000"/>
              <a:buFont typeface="Arial Black" panose="020B0A04020102020204" pitchFamily="34" charset="0"/>
              <a:buChar char="›"/>
              <a:defRPr sz="1500">
                <a:solidFill>
                  <a:schemeClr val="bg1">
                    <a:lumMod val="50000"/>
                  </a:schemeClr>
                </a:solidFill>
              </a:defRPr>
            </a:lvl2pPr>
            <a:lvl3pPr marL="324000" indent="-162000">
              <a:lnSpc>
                <a:spcPct val="100000"/>
              </a:lnSpc>
              <a:spcBef>
                <a:spcPts val="417"/>
              </a:spcBef>
              <a:buFont typeface="Arial" panose="020B0604020202020204" pitchFamily="34" charset="0"/>
              <a:buChar char="–"/>
              <a:defRPr sz="1100" baseline="0">
                <a:solidFill>
                  <a:schemeClr val="bg1">
                    <a:lumMod val="50000"/>
                  </a:schemeClr>
                </a:solidFill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2"/>
            <a:endParaRPr lang="en-A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979712" y="6319464"/>
            <a:ext cx="5472608" cy="538536"/>
          </a:xfrm>
        </p:spPr>
        <p:txBody>
          <a:bodyPr>
            <a:noAutofit/>
          </a:bodyPr>
          <a:lstStyle>
            <a:lvl1pPr marL="0" indent="0">
              <a:buNone/>
              <a:defRPr sz="700">
                <a:solidFill>
                  <a:schemeClr val="tx2"/>
                </a:solidFill>
              </a:defRPr>
            </a:lvl1pPr>
            <a:lvl2pPr marL="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AU" dirty="0"/>
              <a:t>Click to edit Master text styles</a:t>
            </a:r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75731" y="384464"/>
            <a:ext cx="8372733" cy="596264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900"/>
              </a:lnSpc>
              <a:spcBef>
                <a:spcPts val="0"/>
              </a:spcBef>
              <a:buNone/>
              <a:defRPr lang="en-US" sz="2600" b="1" kern="120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0" indent="0" algn="l">
              <a:lnSpc>
                <a:spcPts val="19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2pPr>
            <a:lvl3pPr marL="914400" indent="0" algn="l">
              <a:lnSpc>
                <a:spcPts val="1900"/>
              </a:lnSpc>
              <a:spcBef>
                <a:spcPts val="0"/>
              </a:spcBef>
              <a:buNone/>
              <a:defRPr sz="1600"/>
            </a:lvl3pPr>
            <a:lvl4pPr marL="1371600" indent="0" algn="l">
              <a:lnSpc>
                <a:spcPts val="1900"/>
              </a:lnSpc>
              <a:spcBef>
                <a:spcPts val="0"/>
              </a:spcBef>
              <a:buNone/>
              <a:defRPr sz="1600"/>
            </a:lvl4pPr>
            <a:lvl5pPr marL="1828800" indent="0" algn="l">
              <a:lnSpc>
                <a:spcPts val="1900"/>
              </a:lnSpc>
              <a:spcBef>
                <a:spcPts val="0"/>
              </a:spcBef>
              <a:buNone/>
              <a:defRPr sz="1600"/>
            </a:lvl5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="" xmlns:a16="http://schemas.microsoft.com/office/drawing/2014/main" id="{3886412C-C26E-4F23-9A2D-6FE92BAF57E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E52F721-ECBD-4934-9370-6FAA8AE39B0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07835371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09356824-B9C6-421E-8C5F-A31B0F3184CE}"/>
              </a:ext>
            </a:extLst>
          </p:cNvPr>
          <p:cNvSpPr/>
          <p:nvPr userDrawn="1"/>
        </p:nvSpPr>
        <p:spPr>
          <a:xfrm>
            <a:off x="0" y="1"/>
            <a:ext cx="9144000" cy="1052736"/>
          </a:xfrm>
          <a:prstGeom prst="rect">
            <a:avLst/>
          </a:prstGeom>
          <a:gradFill>
            <a:gsLst>
              <a:gs pos="60000">
                <a:schemeClr val="bg2">
                  <a:alpha val="90000"/>
                </a:schemeClr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pic>
        <p:nvPicPr>
          <p:cNvPr id="6" name="Picture 6">
            <a:extLst>
              <a:ext uri="{FF2B5EF4-FFF2-40B4-BE49-F238E27FC236}">
                <a16:creationId xmlns="" xmlns:a16="http://schemas.microsoft.com/office/drawing/2014/main" id="{853F75B3-F2EB-4B84-9A2A-B6659A6F78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781300"/>
            <a:ext cx="4492625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GrainCorp Standard Logo - Horizontal - RGB.png">
            <a:extLst>
              <a:ext uri="{FF2B5EF4-FFF2-40B4-BE49-F238E27FC236}">
                <a16:creationId xmlns="" xmlns:a16="http://schemas.microsoft.com/office/drawing/2014/main" id="{BEDBABAD-8D7E-461A-B7DD-B2EB079D249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54888" y="6046788"/>
            <a:ext cx="14097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84784"/>
            <a:ext cx="8424936" cy="4641379"/>
          </a:xfrm>
        </p:spPr>
        <p:txBody>
          <a:bodyPr lIns="0" tIns="0" rIns="0" bIns="0" numCol="2"/>
          <a:lstStyle>
            <a:lvl1pPr marL="0" indent="0">
              <a:lnSpc>
                <a:spcPct val="100000"/>
              </a:lnSpc>
              <a:spcBef>
                <a:spcPts val="1267"/>
              </a:spcBef>
              <a:spcAft>
                <a:spcPts val="0"/>
              </a:spcAft>
              <a:buNone/>
              <a:defRPr sz="1500" b="1"/>
            </a:lvl1pPr>
            <a:lvl2pPr marL="162000" indent="-162000">
              <a:lnSpc>
                <a:spcPct val="100000"/>
              </a:lnSpc>
              <a:spcBef>
                <a:spcPts val="1267"/>
              </a:spcBef>
              <a:spcAft>
                <a:spcPts val="0"/>
              </a:spcAft>
              <a:buClr>
                <a:schemeClr val="tx1"/>
              </a:buClr>
              <a:buSzPct val="130000"/>
              <a:buFont typeface="Arial Black" panose="020B0A04020102020204" pitchFamily="34" charset="0"/>
              <a:buChar char="›"/>
              <a:defRPr sz="1500">
                <a:solidFill>
                  <a:schemeClr val="bg1">
                    <a:lumMod val="50000"/>
                  </a:schemeClr>
                </a:solidFill>
              </a:defRPr>
            </a:lvl2pPr>
            <a:lvl3pPr marL="324000" indent="-1620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100" baseline="0">
                <a:solidFill>
                  <a:schemeClr val="bg1">
                    <a:lumMod val="50000"/>
                  </a:schemeClr>
                </a:solidFill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2"/>
            <a:endParaRPr lang="en-AU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979712" y="6319464"/>
            <a:ext cx="5472608" cy="538536"/>
          </a:xfrm>
        </p:spPr>
        <p:txBody>
          <a:bodyPr>
            <a:noAutofit/>
          </a:bodyPr>
          <a:lstStyle>
            <a:lvl1pPr marL="0" indent="0">
              <a:buNone/>
              <a:defRPr sz="700">
                <a:solidFill>
                  <a:schemeClr val="tx2"/>
                </a:solidFill>
              </a:defRPr>
            </a:lvl1pPr>
            <a:lvl2pPr marL="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AU" dirty="0"/>
              <a:t>Click to edit Master text styles</a:t>
            </a:r>
            <a:endParaRPr lang="en-US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75731" y="384464"/>
            <a:ext cx="8372733" cy="596264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900"/>
              </a:lnSpc>
              <a:spcBef>
                <a:spcPts val="0"/>
              </a:spcBef>
              <a:buNone/>
              <a:defRPr lang="en-US" sz="2600" b="1" kern="120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0" indent="0" algn="l">
              <a:lnSpc>
                <a:spcPts val="19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2pPr>
            <a:lvl3pPr marL="914400" indent="0" algn="l">
              <a:lnSpc>
                <a:spcPts val="1900"/>
              </a:lnSpc>
              <a:spcBef>
                <a:spcPts val="0"/>
              </a:spcBef>
              <a:buNone/>
              <a:defRPr sz="1600"/>
            </a:lvl3pPr>
            <a:lvl4pPr marL="1371600" indent="0" algn="l">
              <a:lnSpc>
                <a:spcPts val="1900"/>
              </a:lnSpc>
              <a:spcBef>
                <a:spcPts val="0"/>
              </a:spcBef>
              <a:buNone/>
              <a:defRPr sz="1600"/>
            </a:lvl4pPr>
            <a:lvl5pPr marL="1828800" indent="0" algn="l">
              <a:lnSpc>
                <a:spcPts val="1900"/>
              </a:lnSpc>
              <a:spcBef>
                <a:spcPts val="0"/>
              </a:spcBef>
              <a:buNone/>
              <a:defRPr sz="1600"/>
            </a:lvl5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="" xmlns:a16="http://schemas.microsoft.com/office/drawing/2014/main" id="{AF01E262-D15D-459F-B61D-51554C54332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233EB0C-811B-41B0-B2DC-327B80A24D3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17236941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itle + Content no water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7117F4EE-D248-44EA-98CB-90E1424A4D11}"/>
              </a:ext>
            </a:extLst>
          </p:cNvPr>
          <p:cNvSpPr/>
          <p:nvPr userDrawn="1"/>
        </p:nvSpPr>
        <p:spPr>
          <a:xfrm>
            <a:off x="0" y="1"/>
            <a:ext cx="9144000" cy="1052736"/>
          </a:xfrm>
          <a:prstGeom prst="rect">
            <a:avLst/>
          </a:prstGeom>
          <a:gradFill>
            <a:gsLst>
              <a:gs pos="60000">
                <a:schemeClr val="bg2">
                  <a:alpha val="90000"/>
                </a:schemeClr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pic>
        <p:nvPicPr>
          <p:cNvPr id="6" name="Picture 6" descr="GrainCorp Standard Logo - Horizontal - RGB.png">
            <a:extLst>
              <a:ext uri="{FF2B5EF4-FFF2-40B4-BE49-F238E27FC236}">
                <a16:creationId xmlns="" xmlns:a16="http://schemas.microsoft.com/office/drawing/2014/main" id="{02CDD36C-94CE-471D-A966-D8666712304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54888" y="6046788"/>
            <a:ext cx="14097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23528" y="1484784"/>
            <a:ext cx="8424936" cy="4641379"/>
          </a:xfrm>
        </p:spPr>
        <p:txBody>
          <a:bodyPr lIns="0" tIns="0" rIns="0" bIns="0" numCol="2"/>
          <a:lstStyle>
            <a:lvl1pPr marL="0" indent="0">
              <a:lnSpc>
                <a:spcPct val="100000"/>
              </a:lnSpc>
              <a:spcBef>
                <a:spcPts val="1267"/>
              </a:spcBef>
              <a:spcAft>
                <a:spcPts val="0"/>
              </a:spcAft>
              <a:buNone/>
              <a:defRPr sz="1500" b="1"/>
            </a:lvl1pPr>
            <a:lvl2pPr marL="162000" indent="-162000">
              <a:lnSpc>
                <a:spcPct val="100000"/>
              </a:lnSpc>
              <a:spcBef>
                <a:spcPts val="1267"/>
              </a:spcBef>
              <a:spcAft>
                <a:spcPts val="0"/>
              </a:spcAft>
              <a:buClr>
                <a:schemeClr val="tx1"/>
              </a:buClr>
              <a:buSzPct val="130000"/>
              <a:buFont typeface="Arial Black" panose="020B0A04020102020204" pitchFamily="34" charset="0"/>
              <a:buChar char="›"/>
              <a:defRPr sz="1500">
                <a:solidFill>
                  <a:schemeClr val="bg1">
                    <a:lumMod val="50000"/>
                  </a:schemeClr>
                </a:solidFill>
              </a:defRPr>
            </a:lvl2pPr>
            <a:lvl3pPr marL="324000" indent="-162000">
              <a:lnSpc>
                <a:spcPct val="100000"/>
              </a:lnSpc>
              <a:spcBef>
                <a:spcPts val="417"/>
              </a:spcBef>
              <a:buFont typeface="Arial" panose="020B0604020202020204" pitchFamily="34" charset="0"/>
              <a:buChar char="–"/>
              <a:defRPr sz="1100" baseline="0">
                <a:solidFill>
                  <a:schemeClr val="bg1">
                    <a:lumMod val="50000"/>
                  </a:schemeClr>
                </a:solidFill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2"/>
            <a:endParaRPr lang="en-AU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979712" y="6319464"/>
            <a:ext cx="5472608" cy="538536"/>
          </a:xfrm>
        </p:spPr>
        <p:txBody>
          <a:bodyPr>
            <a:noAutofit/>
          </a:bodyPr>
          <a:lstStyle>
            <a:lvl1pPr marL="0" indent="0">
              <a:buNone/>
              <a:defRPr sz="700">
                <a:solidFill>
                  <a:schemeClr val="tx2"/>
                </a:solidFill>
              </a:defRPr>
            </a:lvl1pPr>
            <a:lvl2pPr marL="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AU" dirty="0"/>
              <a:t>Click to edit Master text styles</a:t>
            </a:r>
            <a:endParaRPr lang="en-US" dirty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75731" y="384464"/>
            <a:ext cx="8372733" cy="596264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900"/>
              </a:lnSpc>
              <a:spcBef>
                <a:spcPts val="0"/>
              </a:spcBef>
              <a:buNone/>
              <a:defRPr lang="en-US" sz="2600" b="1" kern="120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0" indent="0" algn="l">
              <a:lnSpc>
                <a:spcPts val="19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2pPr>
            <a:lvl3pPr marL="914400" indent="0" algn="l">
              <a:lnSpc>
                <a:spcPts val="1900"/>
              </a:lnSpc>
              <a:spcBef>
                <a:spcPts val="0"/>
              </a:spcBef>
              <a:buNone/>
              <a:defRPr sz="1600"/>
            </a:lvl3pPr>
            <a:lvl4pPr marL="1371600" indent="0" algn="l">
              <a:lnSpc>
                <a:spcPts val="1900"/>
              </a:lnSpc>
              <a:spcBef>
                <a:spcPts val="0"/>
              </a:spcBef>
              <a:buNone/>
              <a:defRPr sz="1600"/>
            </a:lvl4pPr>
            <a:lvl5pPr marL="1828800" indent="0" algn="l">
              <a:lnSpc>
                <a:spcPts val="1900"/>
              </a:lnSpc>
              <a:spcBef>
                <a:spcPts val="0"/>
              </a:spcBef>
              <a:buNone/>
              <a:defRPr sz="1600"/>
            </a:lvl5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="" xmlns:a16="http://schemas.microsoft.com/office/drawing/2014/main" id="{9B779C64-3A53-4501-ACCE-7E4653A670F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854DA79-4BDB-4701-BFBF-82A08E1210A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28497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>
            <a:extLst>
              <a:ext uri="{FF2B5EF4-FFF2-40B4-BE49-F238E27FC236}">
                <a16:creationId xmlns="" xmlns:a16="http://schemas.microsoft.com/office/drawing/2014/main" id="{20CB53DF-0FA1-472F-A243-4BAF1A2FC6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 descr="GRA648 Premium PowerPoint Development_v24.png">
            <a:extLst>
              <a:ext uri="{FF2B5EF4-FFF2-40B4-BE49-F238E27FC236}">
                <a16:creationId xmlns="" xmlns:a16="http://schemas.microsoft.com/office/drawing/2014/main" id="{8E1C347E-5EAE-4CD8-A8F4-DF6952B0E4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12775" y="0"/>
            <a:ext cx="97567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>
            <a:extLst>
              <a:ext uri="{FF2B5EF4-FFF2-40B4-BE49-F238E27FC236}">
                <a16:creationId xmlns="" xmlns:a16="http://schemas.microsoft.com/office/drawing/2014/main" id="{30840B73-7479-4B93-A9A9-84226BDB648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1638" y="5602288"/>
            <a:ext cx="760412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251520" y="1052736"/>
            <a:ext cx="4032448" cy="1102154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ts val="4900"/>
              </a:lnSpc>
              <a:spcBef>
                <a:spcPct val="0"/>
              </a:spcBef>
              <a:buNone/>
              <a:defRPr lang="en-US" sz="4900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AU" dirty="0"/>
              <a:t>Click to edit Master text styles</a:t>
            </a:r>
          </a:p>
        </p:txBody>
      </p:sp>
      <p:sp>
        <p:nvSpPr>
          <p:cNvPr id="6" name="Date Placeholder 2">
            <a:extLst>
              <a:ext uri="{FF2B5EF4-FFF2-40B4-BE49-F238E27FC236}">
                <a16:creationId xmlns="" xmlns:a16="http://schemas.microsoft.com/office/drawing/2014/main" id="{B052AAB9-FC9D-482C-9B90-B1912EBCAD22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252413" y="2997200"/>
            <a:ext cx="2133600" cy="365125"/>
          </a:xfr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bg2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AU"/>
              <a:t>Day Month Year</a:t>
            </a:r>
          </a:p>
        </p:txBody>
      </p:sp>
    </p:spTree>
    <p:extLst>
      <p:ext uri="{BB962C8B-B14F-4D97-AF65-F5344CB8AC3E}">
        <p14:creationId xmlns:p14="http://schemas.microsoft.com/office/powerpoint/2010/main" val="3129148757"/>
      </p:ext>
    </p:extLst>
  </p:cSld>
  <p:clrMapOvr>
    <a:masterClrMapping/>
  </p:clrMapOvr>
  <p:hf sldNum="0" hdr="0" ftr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itle + Content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33D32E75-3ACE-4AAA-B540-C5B432F06C00}"/>
              </a:ext>
            </a:extLst>
          </p:cNvPr>
          <p:cNvSpPr/>
          <p:nvPr userDrawn="1"/>
        </p:nvSpPr>
        <p:spPr>
          <a:xfrm>
            <a:off x="0" y="1"/>
            <a:ext cx="9144000" cy="1052736"/>
          </a:xfrm>
          <a:prstGeom prst="rect">
            <a:avLst/>
          </a:prstGeom>
          <a:gradFill>
            <a:gsLst>
              <a:gs pos="60000">
                <a:schemeClr val="bg2">
                  <a:alpha val="90000"/>
                </a:schemeClr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23528" y="1484784"/>
            <a:ext cx="8424936" cy="4641379"/>
          </a:xfrm>
        </p:spPr>
        <p:txBody>
          <a:bodyPr lIns="0" tIns="0" rIns="0" bIns="0" numCol="2"/>
          <a:lstStyle>
            <a:lvl1pPr marL="0" indent="0">
              <a:lnSpc>
                <a:spcPct val="100000"/>
              </a:lnSpc>
              <a:spcBef>
                <a:spcPts val="1267"/>
              </a:spcBef>
              <a:spcAft>
                <a:spcPts val="0"/>
              </a:spcAft>
              <a:buNone/>
              <a:defRPr sz="1500" b="1"/>
            </a:lvl1pPr>
            <a:lvl2pPr marL="162000" indent="-162000">
              <a:lnSpc>
                <a:spcPct val="100000"/>
              </a:lnSpc>
              <a:spcBef>
                <a:spcPts val="1267"/>
              </a:spcBef>
              <a:spcAft>
                <a:spcPts val="0"/>
              </a:spcAft>
              <a:buClr>
                <a:schemeClr val="tx1"/>
              </a:buClr>
              <a:buSzPct val="130000"/>
              <a:buFont typeface="Arial Black" panose="020B0A04020102020204" pitchFamily="34" charset="0"/>
              <a:buChar char="›"/>
              <a:defRPr sz="1500">
                <a:solidFill>
                  <a:schemeClr val="bg1">
                    <a:lumMod val="50000"/>
                  </a:schemeClr>
                </a:solidFill>
              </a:defRPr>
            </a:lvl2pPr>
            <a:lvl3pPr marL="324000" indent="-162000">
              <a:lnSpc>
                <a:spcPct val="100000"/>
              </a:lnSpc>
              <a:spcBef>
                <a:spcPts val="417"/>
              </a:spcBef>
              <a:buFont typeface="Arial" panose="020B0604020202020204" pitchFamily="34" charset="0"/>
              <a:buChar char="–"/>
              <a:defRPr sz="1100" baseline="0">
                <a:solidFill>
                  <a:schemeClr val="bg1">
                    <a:lumMod val="50000"/>
                  </a:schemeClr>
                </a:solidFill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2"/>
            <a:endParaRPr lang="en-A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979712" y="6319464"/>
            <a:ext cx="5472608" cy="538536"/>
          </a:xfrm>
        </p:spPr>
        <p:txBody>
          <a:bodyPr>
            <a:noAutofit/>
          </a:bodyPr>
          <a:lstStyle>
            <a:lvl1pPr marL="0" indent="0">
              <a:buNone/>
              <a:defRPr sz="700">
                <a:solidFill>
                  <a:schemeClr val="tx2"/>
                </a:solidFill>
              </a:defRPr>
            </a:lvl1pPr>
            <a:lvl2pPr marL="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AU" dirty="0"/>
              <a:t>Click to edit Master text styles</a:t>
            </a:r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75731" y="384464"/>
            <a:ext cx="8372733" cy="596264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900"/>
              </a:lnSpc>
              <a:spcBef>
                <a:spcPts val="0"/>
              </a:spcBef>
              <a:buNone/>
              <a:defRPr lang="en-US" sz="2600" b="1" kern="120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0" indent="0" algn="l">
              <a:lnSpc>
                <a:spcPts val="19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2pPr>
            <a:lvl3pPr marL="914400" indent="0" algn="l">
              <a:lnSpc>
                <a:spcPts val="1900"/>
              </a:lnSpc>
              <a:spcBef>
                <a:spcPts val="0"/>
              </a:spcBef>
              <a:buNone/>
              <a:defRPr sz="1600"/>
            </a:lvl3pPr>
            <a:lvl4pPr marL="1371600" indent="0" algn="l">
              <a:lnSpc>
                <a:spcPts val="1900"/>
              </a:lnSpc>
              <a:spcBef>
                <a:spcPts val="0"/>
              </a:spcBef>
              <a:buNone/>
              <a:defRPr sz="1600"/>
            </a:lvl4pPr>
            <a:lvl5pPr marL="1828800" indent="0" algn="l">
              <a:lnSpc>
                <a:spcPts val="1900"/>
              </a:lnSpc>
              <a:spcBef>
                <a:spcPts val="0"/>
              </a:spcBef>
              <a:buNone/>
              <a:defRPr sz="1600"/>
            </a:lvl5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="" xmlns:a16="http://schemas.microsoft.com/office/drawing/2014/main" id="{AC67622F-7163-462E-BDAD-08D2C3AA28A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4E7E1C3-4694-49A7-9014-5307D68E69FA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65861338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E003EED7-C9CB-4C1B-8F14-BE4AEC0B617F}"/>
              </a:ext>
            </a:extLst>
          </p:cNvPr>
          <p:cNvSpPr/>
          <p:nvPr userDrawn="1"/>
        </p:nvSpPr>
        <p:spPr>
          <a:xfrm>
            <a:off x="0" y="1"/>
            <a:ext cx="9144000" cy="1052736"/>
          </a:xfrm>
          <a:prstGeom prst="rect">
            <a:avLst/>
          </a:prstGeom>
          <a:gradFill>
            <a:gsLst>
              <a:gs pos="60000">
                <a:schemeClr val="bg2">
                  <a:alpha val="90000"/>
                </a:schemeClr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pic>
        <p:nvPicPr>
          <p:cNvPr id="9" name="Picture 7" descr="GrainCorp Standard Logo - Horizontal - RGB.png">
            <a:extLst>
              <a:ext uri="{FF2B5EF4-FFF2-40B4-BE49-F238E27FC236}">
                <a16:creationId xmlns="" xmlns:a16="http://schemas.microsoft.com/office/drawing/2014/main" id="{34ECC925-4520-40E3-9C4D-EA38D20309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54888" y="6046788"/>
            <a:ext cx="14097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>
            <a:spLocks noGrp="1"/>
          </p:cNvSpPr>
          <p:nvPr>
            <p:ph idx="16"/>
          </p:nvPr>
        </p:nvSpPr>
        <p:spPr>
          <a:xfrm>
            <a:off x="4644008" y="1505333"/>
            <a:ext cx="4104456" cy="4464496"/>
          </a:xfrm>
        </p:spPr>
        <p:txBody>
          <a:bodyPr lIns="0" tIns="0" rIns="0" bIns="0" spcCol="216000"/>
          <a:lstStyle>
            <a:lvl1pPr marL="123750" indent="-285750">
              <a:lnSpc>
                <a:spcPct val="100000"/>
              </a:lnSpc>
              <a:spcBef>
                <a:spcPts val="1267"/>
              </a:spcBef>
              <a:spcAft>
                <a:spcPts val="0"/>
              </a:spcAft>
              <a:buFont typeface="Arial Black" panose="020B0A04020102020204" pitchFamily="34" charset="0"/>
              <a:buChar char="›"/>
              <a:defRPr lang="en-US" sz="15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33450" indent="-171450">
              <a:lnSpc>
                <a:spcPct val="100000"/>
              </a:lnSpc>
              <a:spcBef>
                <a:spcPts val="1267"/>
              </a:spcBef>
              <a:spcAft>
                <a:spcPts val="417"/>
              </a:spcAft>
              <a:buFont typeface="Arial" panose="020B0604020202020204" pitchFamily="34" charset="0"/>
              <a:buChar char="–"/>
              <a:defRPr lang="en-AU" sz="11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363557" y="1498294"/>
            <a:ext cx="4087257" cy="4451656"/>
          </a:xfrm>
        </p:spPr>
        <p:txBody>
          <a:bodyPr rtlCol="0">
            <a:normAutofit/>
          </a:bodyPr>
          <a:lstStyle>
            <a:lvl1pPr marL="0" indent="0">
              <a:buNone/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AU" noProof="0"/>
              <a:t>Drag picture to placeholder or click icon to add</a:t>
            </a:r>
            <a:endParaRPr lang="en-AU" noProof="0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1979712" y="6319464"/>
            <a:ext cx="5472608" cy="538536"/>
          </a:xfrm>
        </p:spPr>
        <p:txBody>
          <a:bodyPr>
            <a:noAutofit/>
          </a:bodyPr>
          <a:lstStyle>
            <a:lvl1pPr marL="0" indent="0">
              <a:buNone/>
              <a:defRPr sz="700">
                <a:solidFill>
                  <a:schemeClr val="tx2"/>
                </a:solidFill>
              </a:defRPr>
            </a:lvl1pPr>
            <a:lvl2pPr marL="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AU" dirty="0"/>
              <a:t>Click to edit Master text styles</a:t>
            </a:r>
            <a:endParaRPr lang="en-US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75731" y="384464"/>
            <a:ext cx="8372733" cy="596264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900"/>
              </a:lnSpc>
              <a:spcBef>
                <a:spcPts val="0"/>
              </a:spcBef>
              <a:buNone/>
              <a:defRPr lang="en-US" sz="2600" b="1" kern="120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0" indent="0" algn="l">
              <a:lnSpc>
                <a:spcPts val="19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2pPr>
            <a:lvl3pPr marL="914400" indent="0" algn="l">
              <a:lnSpc>
                <a:spcPts val="1900"/>
              </a:lnSpc>
              <a:spcBef>
                <a:spcPts val="0"/>
              </a:spcBef>
              <a:buNone/>
              <a:defRPr sz="1600"/>
            </a:lvl3pPr>
            <a:lvl4pPr marL="1371600" indent="0" algn="l">
              <a:lnSpc>
                <a:spcPts val="1900"/>
              </a:lnSpc>
              <a:spcBef>
                <a:spcPts val="0"/>
              </a:spcBef>
              <a:buNone/>
              <a:defRPr sz="1600"/>
            </a:lvl4pPr>
            <a:lvl5pPr marL="1828800" indent="0" algn="l">
              <a:lnSpc>
                <a:spcPts val="1900"/>
              </a:lnSpc>
              <a:spcBef>
                <a:spcPts val="0"/>
              </a:spcBef>
              <a:buNone/>
              <a:defRPr sz="1600"/>
            </a:lvl5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="" xmlns:a16="http://schemas.microsoft.com/office/drawing/2014/main" id="{C32DB645-0305-4019-923E-17635064EE4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7777598-365B-4F60-9083-182733F2448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97690802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932040" y="0"/>
            <a:ext cx="4211960" cy="6858000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6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AU" noProof="0"/>
              <a:t>Drag picture to placeholder or click icon to add</a:t>
            </a:r>
            <a:endParaRPr lang="en-AU" noProof="0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67596" y="1700808"/>
            <a:ext cx="4248472" cy="4425355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1267"/>
              </a:spcBef>
              <a:spcAft>
                <a:spcPts val="0"/>
              </a:spcAft>
              <a:buNone/>
              <a:defRPr sz="1500" b="1"/>
            </a:lvl1pPr>
            <a:lvl2pPr marL="162000" indent="-162000">
              <a:lnSpc>
                <a:spcPct val="100000"/>
              </a:lnSpc>
              <a:spcBef>
                <a:spcPts val="1267"/>
              </a:spcBef>
              <a:spcAft>
                <a:spcPts val="0"/>
              </a:spcAft>
              <a:buClr>
                <a:schemeClr val="tx1"/>
              </a:buClr>
              <a:buSzPct val="130000"/>
              <a:buFont typeface="Arial Black" panose="020B0A04020102020204" pitchFamily="34" charset="0"/>
              <a:buChar char="›"/>
              <a:defRPr sz="1500">
                <a:solidFill>
                  <a:schemeClr val="bg1">
                    <a:lumMod val="50000"/>
                  </a:schemeClr>
                </a:solidFill>
              </a:defRPr>
            </a:lvl2pPr>
            <a:lvl3pPr marL="324000" indent="-162000">
              <a:lnSpc>
                <a:spcPct val="100000"/>
              </a:lnSpc>
              <a:spcBef>
                <a:spcPts val="1267"/>
              </a:spcBef>
              <a:buFont typeface="Arial" panose="020B0604020202020204" pitchFamily="34" charset="0"/>
              <a:buChar char="–"/>
              <a:defRPr sz="1100">
                <a:solidFill>
                  <a:schemeClr val="bg1">
                    <a:lumMod val="50000"/>
                  </a:schemeClr>
                </a:solidFill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2"/>
            <a:endParaRPr lang="en-AU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1979712" y="6319464"/>
            <a:ext cx="5472608" cy="538536"/>
          </a:xfrm>
        </p:spPr>
        <p:txBody>
          <a:bodyPr>
            <a:noAutofit/>
          </a:bodyPr>
          <a:lstStyle>
            <a:lvl1pPr marL="0" indent="0">
              <a:buNone/>
              <a:defRPr sz="700">
                <a:solidFill>
                  <a:schemeClr val="tx2"/>
                </a:solidFill>
              </a:defRPr>
            </a:lvl1pPr>
            <a:lvl2pPr marL="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AU" dirty="0"/>
              <a:t>Click to edit Master text styles</a:t>
            </a:r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75731" y="384464"/>
            <a:ext cx="4196269" cy="596264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900"/>
              </a:lnSpc>
              <a:spcBef>
                <a:spcPts val="0"/>
              </a:spcBef>
              <a:buNone/>
              <a:defRPr lang="en-US" sz="2600" b="1" kern="120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0" indent="0" algn="l">
              <a:lnSpc>
                <a:spcPts val="1900"/>
              </a:lnSpc>
              <a:spcBef>
                <a:spcPts val="0"/>
              </a:spcBef>
              <a:buNone/>
              <a:defRPr sz="1600"/>
            </a:lvl2pPr>
            <a:lvl3pPr marL="914400" indent="0" algn="l">
              <a:lnSpc>
                <a:spcPts val="1900"/>
              </a:lnSpc>
              <a:spcBef>
                <a:spcPts val="0"/>
              </a:spcBef>
              <a:buNone/>
              <a:defRPr sz="1600"/>
            </a:lvl3pPr>
            <a:lvl4pPr marL="1371600" indent="0" algn="l">
              <a:lnSpc>
                <a:spcPts val="1900"/>
              </a:lnSpc>
              <a:spcBef>
                <a:spcPts val="0"/>
              </a:spcBef>
              <a:buNone/>
              <a:defRPr sz="1600"/>
            </a:lvl4pPr>
            <a:lvl5pPr marL="1828800" indent="0" algn="l">
              <a:lnSpc>
                <a:spcPts val="1900"/>
              </a:lnSpc>
              <a:spcBef>
                <a:spcPts val="0"/>
              </a:spcBef>
              <a:buNone/>
              <a:defRPr sz="1600"/>
            </a:lvl5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</p:txBody>
      </p:sp>
      <p:sp>
        <p:nvSpPr>
          <p:cNvPr id="6" name="Slide Number Placeholder 2">
            <a:extLst>
              <a:ext uri="{FF2B5EF4-FFF2-40B4-BE49-F238E27FC236}">
                <a16:creationId xmlns="" xmlns:a16="http://schemas.microsoft.com/office/drawing/2014/main" id="{0BF41F48-5BA5-48FE-A489-D57F6EE4CD5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C5598E7-02C7-4DC4-97CC-B88F8F04424E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33447868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727B03AF-89A6-47DD-A757-C53C81ADA64D}"/>
              </a:ext>
            </a:extLst>
          </p:cNvPr>
          <p:cNvSpPr/>
          <p:nvPr userDrawn="1"/>
        </p:nvSpPr>
        <p:spPr>
          <a:xfrm>
            <a:off x="375658" y="2564904"/>
            <a:ext cx="8424936" cy="1687607"/>
          </a:xfrm>
          <a:prstGeom prst="rect">
            <a:avLst/>
          </a:prstGeom>
          <a:gradFill>
            <a:gsLst>
              <a:gs pos="60000">
                <a:schemeClr val="bg2">
                  <a:alpha val="90000"/>
                </a:schemeClr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pic>
        <p:nvPicPr>
          <p:cNvPr id="4" name="Picture 7">
            <a:extLst>
              <a:ext uri="{FF2B5EF4-FFF2-40B4-BE49-F238E27FC236}">
                <a16:creationId xmlns="" xmlns:a16="http://schemas.microsoft.com/office/drawing/2014/main" id="{294D48FB-CF42-47CC-81D4-EE632222670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1598"/>
          <a:stretch>
            <a:fillRect/>
          </a:stretch>
        </p:blipFill>
        <p:spPr bwMode="auto">
          <a:xfrm>
            <a:off x="7885113" y="5516563"/>
            <a:ext cx="9144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755650" y="2996952"/>
            <a:ext cx="7654925" cy="1008062"/>
          </a:xfrm>
        </p:spPr>
        <p:txBody>
          <a:bodyPr lIns="0" tIns="0" rIns="0" bIns="0"/>
          <a:lstStyle>
            <a:lvl1pPr marL="0" indent="0">
              <a:lnSpc>
                <a:spcPts val="3800"/>
              </a:lnSpc>
              <a:spcBef>
                <a:spcPts val="0"/>
              </a:spcBef>
              <a:buNone/>
              <a:defRPr sz="3300" b="1">
                <a:solidFill>
                  <a:schemeClr val="tx1"/>
                </a:solidFill>
              </a:defRPr>
            </a:lvl1pPr>
            <a:lvl2pPr marL="0" indent="0">
              <a:lnSpc>
                <a:spcPts val="2800"/>
              </a:lnSpc>
              <a:spcBef>
                <a:spcPts val="0"/>
              </a:spcBef>
              <a:buNone/>
              <a:defRPr sz="2600">
                <a:solidFill>
                  <a:schemeClr val="tx1"/>
                </a:solidFill>
              </a:defRPr>
            </a:lvl2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8834966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Slide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A01EA41C-13A4-4561-A873-79BDAC1A35D0}"/>
              </a:ext>
            </a:extLst>
          </p:cNvPr>
          <p:cNvSpPr/>
          <p:nvPr userDrawn="1"/>
        </p:nvSpPr>
        <p:spPr>
          <a:xfrm>
            <a:off x="4572000" y="2564904"/>
            <a:ext cx="4228594" cy="1687607"/>
          </a:xfrm>
          <a:prstGeom prst="rect">
            <a:avLst/>
          </a:prstGeom>
          <a:gradFill>
            <a:gsLst>
              <a:gs pos="60000">
                <a:schemeClr val="bg2">
                  <a:alpha val="90000"/>
                </a:schemeClr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pic>
        <p:nvPicPr>
          <p:cNvPr id="4" name="Picture 7">
            <a:extLst>
              <a:ext uri="{FF2B5EF4-FFF2-40B4-BE49-F238E27FC236}">
                <a16:creationId xmlns="" xmlns:a16="http://schemas.microsoft.com/office/drawing/2014/main" id="{5CF1CD49-84C5-477B-87D2-180D4DF264F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1598"/>
          <a:stretch>
            <a:fillRect/>
          </a:stretch>
        </p:blipFill>
        <p:spPr bwMode="auto">
          <a:xfrm>
            <a:off x="7885113" y="5516563"/>
            <a:ext cx="9144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5004048" y="2996952"/>
            <a:ext cx="3406527" cy="1008062"/>
          </a:xfrm>
        </p:spPr>
        <p:txBody>
          <a:bodyPr lIns="0" tIns="0" rIns="0" bIns="0"/>
          <a:lstStyle>
            <a:lvl1pPr marL="0" indent="0">
              <a:lnSpc>
                <a:spcPts val="3800"/>
              </a:lnSpc>
              <a:spcBef>
                <a:spcPts val="0"/>
              </a:spcBef>
              <a:buNone/>
              <a:defRPr sz="3300" b="1">
                <a:solidFill>
                  <a:schemeClr val="tx1"/>
                </a:solidFill>
              </a:defRPr>
            </a:lvl1pPr>
            <a:lvl2pPr marL="0" indent="0">
              <a:lnSpc>
                <a:spcPts val="2800"/>
              </a:lnSpc>
              <a:spcBef>
                <a:spcPts val="0"/>
              </a:spcBef>
              <a:buNone/>
              <a:defRPr sz="2600">
                <a:solidFill>
                  <a:schemeClr val="tx1"/>
                </a:solidFill>
              </a:defRPr>
            </a:lvl2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39692639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E35B8BCD-C74B-4C8B-ACFB-8843ED08D749}"/>
              </a:ext>
            </a:extLst>
          </p:cNvPr>
          <p:cNvSpPr/>
          <p:nvPr userDrawn="1"/>
        </p:nvSpPr>
        <p:spPr>
          <a:xfrm>
            <a:off x="375658" y="2564904"/>
            <a:ext cx="8424936" cy="1687607"/>
          </a:xfrm>
          <a:prstGeom prst="rect">
            <a:avLst/>
          </a:prstGeom>
          <a:gradFill>
            <a:gsLst>
              <a:gs pos="60000">
                <a:schemeClr val="bg2">
                  <a:alpha val="90000"/>
                </a:schemeClr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pic>
        <p:nvPicPr>
          <p:cNvPr id="4" name="Picture 7" descr="GrainCorp Standard Logo - Stacked - RGB.png">
            <a:extLst>
              <a:ext uri="{FF2B5EF4-FFF2-40B4-BE49-F238E27FC236}">
                <a16:creationId xmlns="" xmlns:a16="http://schemas.microsoft.com/office/drawing/2014/main" id="{7EC0926F-6EED-4D7F-B489-80CE0D51BD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78763" y="5530850"/>
            <a:ext cx="925512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755650" y="2996952"/>
            <a:ext cx="7654925" cy="1008062"/>
          </a:xfrm>
        </p:spPr>
        <p:txBody>
          <a:bodyPr lIns="0" tIns="0" rIns="0" bIns="0"/>
          <a:lstStyle>
            <a:lvl1pPr marL="0" indent="0">
              <a:lnSpc>
                <a:spcPts val="3800"/>
              </a:lnSpc>
              <a:spcBef>
                <a:spcPts val="0"/>
              </a:spcBef>
              <a:buNone/>
              <a:defRPr sz="3300" b="1">
                <a:solidFill>
                  <a:schemeClr val="tx1"/>
                </a:solidFill>
              </a:defRPr>
            </a:lvl1pPr>
            <a:lvl2pPr marL="0" indent="0">
              <a:lnSpc>
                <a:spcPts val="2800"/>
              </a:lnSpc>
              <a:spcBef>
                <a:spcPts val="0"/>
              </a:spcBef>
              <a:buNone/>
              <a:defRPr sz="2600">
                <a:solidFill>
                  <a:schemeClr val="tx1"/>
                </a:solidFill>
              </a:defRPr>
            </a:lvl2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="" xmlns:a16="http://schemas.microsoft.com/office/drawing/2014/main" id="{817B6CBE-84B5-4353-98CD-7AB887BF6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C777D9B-00EF-40BB-8213-CA756C5D4A97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6275947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F133C400-4DAA-4F8C-9A47-45775DD87528}"/>
              </a:ext>
            </a:extLst>
          </p:cNvPr>
          <p:cNvSpPr/>
          <p:nvPr userDrawn="1"/>
        </p:nvSpPr>
        <p:spPr>
          <a:xfrm>
            <a:off x="4572000" y="2564904"/>
            <a:ext cx="4228594" cy="1687607"/>
          </a:xfrm>
          <a:prstGeom prst="rect">
            <a:avLst/>
          </a:prstGeom>
          <a:gradFill>
            <a:gsLst>
              <a:gs pos="60000">
                <a:schemeClr val="bg2">
                  <a:alpha val="90000"/>
                </a:schemeClr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pic>
        <p:nvPicPr>
          <p:cNvPr id="4" name="Picture 7" descr="GrainCorp Standard Logo - Stacked - RGB.png">
            <a:extLst>
              <a:ext uri="{FF2B5EF4-FFF2-40B4-BE49-F238E27FC236}">
                <a16:creationId xmlns="" xmlns:a16="http://schemas.microsoft.com/office/drawing/2014/main" id="{F6162306-0068-4FBC-BF05-21D91390EB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78763" y="5530850"/>
            <a:ext cx="925512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5004048" y="2996952"/>
            <a:ext cx="3406527" cy="1008062"/>
          </a:xfrm>
        </p:spPr>
        <p:txBody>
          <a:bodyPr lIns="0" tIns="0" rIns="0" bIns="0"/>
          <a:lstStyle>
            <a:lvl1pPr marL="0" indent="0">
              <a:lnSpc>
                <a:spcPts val="3800"/>
              </a:lnSpc>
              <a:spcBef>
                <a:spcPts val="0"/>
              </a:spcBef>
              <a:buNone/>
              <a:defRPr sz="3300" b="1">
                <a:solidFill>
                  <a:schemeClr val="tx1"/>
                </a:solidFill>
              </a:defRPr>
            </a:lvl1pPr>
            <a:lvl2pPr marL="0" indent="0">
              <a:lnSpc>
                <a:spcPts val="2800"/>
              </a:lnSpc>
              <a:spcBef>
                <a:spcPts val="0"/>
              </a:spcBef>
              <a:buNone/>
              <a:defRPr sz="2600">
                <a:solidFill>
                  <a:schemeClr val="tx1"/>
                </a:solidFill>
              </a:defRPr>
            </a:lvl2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="" xmlns:a16="http://schemas.microsoft.com/office/drawing/2014/main" id="{A3407AE4-3B3B-434A-A64D-8CC848345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74D3BDF-97AB-47E9-A991-C3948DDFAEB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76558871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9FBFBD94-0866-40D8-9F12-9E31168B8B23}"/>
              </a:ext>
            </a:extLst>
          </p:cNvPr>
          <p:cNvSpPr/>
          <p:nvPr userDrawn="1"/>
        </p:nvSpPr>
        <p:spPr>
          <a:xfrm>
            <a:off x="0" y="1"/>
            <a:ext cx="9144000" cy="1052736"/>
          </a:xfrm>
          <a:prstGeom prst="rect">
            <a:avLst/>
          </a:prstGeom>
          <a:gradFill>
            <a:gsLst>
              <a:gs pos="60000">
                <a:schemeClr val="bg2">
                  <a:alpha val="90000"/>
                </a:schemeClr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pic>
        <p:nvPicPr>
          <p:cNvPr id="6" name="Picture 6">
            <a:extLst>
              <a:ext uri="{FF2B5EF4-FFF2-40B4-BE49-F238E27FC236}">
                <a16:creationId xmlns="" xmlns:a16="http://schemas.microsoft.com/office/drawing/2014/main" id="{5D25A19B-64A8-4400-BF36-E58D9771DE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781300"/>
            <a:ext cx="4492625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>
            <a:extLst>
              <a:ext uri="{FF2B5EF4-FFF2-40B4-BE49-F238E27FC236}">
                <a16:creationId xmlns="" xmlns:a16="http://schemas.microsoft.com/office/drawing/2014/main" id="{3E834B52-BD1D-4414-A0B0-3FDF100CDF7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48538" y="6043613"/>
            <a:ext cx="1431925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84784"/>
            <a:ext cx="8424936" cy="4641379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1267"/>
              </a:spcBef>
              <a:spcAft>
                <a:spcPts val="0"/>
              </a:spcAft>
              <a:buNone/>
              <a:defRPr sz="1500" b="1"/>
            </a:lvl1pPr>
            <a:lvl2pPr marL="162000" indent="-162000">
              <a:lnSpc>
                <a:spcPct val="100000"/>
              </a:lnSpc>
              <a:spcBef>
                <a:spcPts val="1267"/>
              </a:spcBef>
              <a:spcAft>
                <a:spcPts val="0"/>
              </a:spcAft>
              <a:buClr>
                <a:schemeClr val="tx1"/>
              </a:buClr>
              <a:buSzPct val="130000"/>
              <a:buFont typeface="Arial Black" panose="020B0A04020102020204" pitchFamily="34" charset="0"/>
              <a:buChar char="›"/>
              <a:defRPr sz="1500">
                <a:solidFill>
                  <a:schemeClr val="bg1">
                    <a:lumMod val="50000"/>
                  </a:schemeClr>
                </a:solidFill>
              </a:defRPr>
            </a:lvl2pPr>
            <a:lvl3pPr marL="324000" indent="-1620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100" baseline="0">
                <a:solidFill>
                  <a:schemeClr val="bg1">
                    <a:lumMod val="50000"/>
                  </a:schemeClr>
                </a:solidFill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2"/>
            <a:endParaRPr lang="en-AU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979712" y="6319464"/>
            <a:ext cx="5472608" cy="538536"/>
          </a:xfrm>
        </p:spPr>
        <p:txBody>
          <a:bodyPr>
            <a:noAutofit/>
          </a:bodyPr>
          <a:lstStyle>
            <a:lvl1pPr marL="0" indent="0">
              <a:buNone/>
              <a:defRPr sz="700">
                <a:solidFill>
                  <a:schemeClr val="tx2"/>
                </a:solidFill>
              </a:defRPr>
            </a:lvl1pPr>
            <a:lvl2pPr marL="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AU" dirty="0"/>
              <a:t>Click to edit Master text styles</a:t>
            </a:r>
            <a:endParaRPr lang="en-US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75731" y="384464"/>
            <a:ext cx="8372733" cy="596264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900"/>
              </a:lnSpc>
              <a:spcBef>
                <a:spcPts val="0"/>
              </a:spcBef>
              <a:buNone/>
              <a:defRPr lang="en-US" sz="2600" b="1" kern="120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0" indent="0" algn="l">
              <a:lnSpc>
                <a:spcPts val="1900"/>
              </a:lnSpc>
              <a:spcBef>
                <a:spcPts val="0"/>
              </a:spcBef>
              <a:buNone/>
              <a:defRPr sz="1600"/>
            </a:lvl2pPr>
            <a:lvl3pPr marL="914400" indent="0" algn="l">
              <a:lnSpc>
                <a:spcPts val="1900"/>
              </a:lnSpc>
              <a:spcBef>
                <a:spcPts val="0"/>
              </a:spcBef>
              <a:buNone/>
              <a:defRPr sz="1600"/>
            </a:lvl3pPr>
            <a:lvl4pPr marL="1371600" indent="0" algn="l">
              <a:lnSpc>
                <a:spcPts val="1900"/>
              </a:lnSpc>
              <a:spcBef>
                <a:spcPts val="0"/>
              </a:spcBef>
              <a:buNone/>
              <a:defRPr sz="1600"/>
            </a:lvl4pPr>
            <a:lvl5pPr marL="1828800" indent="0" algn="l">
              <a:lnSpc>
                <a:spcPts val="1900"/>
              </a:lnSpc>
              <a:spcBef>
                <a:spcPts val="0"/>
              </a:spcBef>
              <a:buNone/>
              <a:defRPr sz="1600"/>
            </a:lvl5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="" xmlns:a16="http://schemas.microsoft.com/office/drawing/2014/main" id="{89F25B76-5D77-4D38-A0C8-D601AFF39D0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A6DE07C-620F-42E3-A6A7-3FAD78D0496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01312361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no water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41F03FFC-3D70-4EF9-95A6-4B97D0408188}"/>
              </a:ext>
            </a:extLst>
          </p:cNvPr>
          <p:cNvSpPr/>
          <p:nvPr userDrawn="1"/>
        </p:nvSpPr>
        <p:spPr>
          <a:xfrm>
            <a:off x="0" y="1"/>
            <a:ext cx="9144000" cy="1052736"/>
          </a:xfrm>
          <a:prstGeom prst="rect">
            <a:avLst/>
          </a:prstGeom>
          <a:gradFill>
            <a:gsLst>
              <a:gs pos="60000">
                <a:schemeClr val="bg2">
                  <a:alpha val="90000"/>
                </a:schemeClr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pic>
        <p:nvPicPr>
          <p:cNvPr id="6" name="Picture 6" descr="GrainCorp Standard Logo - Horizontal - RGB.png">
            <a:extLst>
              <a:ext uri="{FF2B5EF4-FFF2-40B4-BE49-F238E27FC236}">
                <a16:creationId xmlns="" xmlns:a16="http://schemas.microsoft.com/office/drawing/2014/main" id="{4561B755-F6D2-4CA1-BF03-12F784483E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54888" y="6046788"/>
            <a:ext cx="14097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23528" y="1484784"/>
            <a:ext cx="8424936" cy="4641379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1267"/>
              </a:spcBef>
              <a:spcAft>
                <a:spcPts val="0"/>
              </a:spcAft>
              <a:buNone/>
              <a:defRPr sz="1500" b="1"/>
            </a:lvl1pPr>
            <a:lvl2pPr marL="162000" indent="-162000">
              <a:lnSpc>
                <a:spcPct val="100000"/>
              </a:lnSpc>
              <a:spcBef>
                <a:spcPts val="1267"/>
              </a:spcBef>
              <a:spcAft>
                <a:spcPts val="0"/>
              </a:spcAft>
              <a:buClr>
                <a:schemeClr val="tx1"/>
              </a:buClr>
              <a:buSzPct val="130000"/>
              <a:buFont typeface="Arial Black" panose="020B0A04020102020204" pitchFamily="34" charset="0"/>
              <a:buChar char="›"/>
              <a:defRPr sz="1500">
                <a:solidFill>
                  <a:schemeClr val="bg1">
                    <a:lumMod val="50000"/>
                  </a:schemeClr>
                </a:solidFill>
              </a:defRPr>
            </a:lvl2pPr>
            <a:lvl3pPr marL="324000" indent="-162000">
              <a:lnSpc>
                <a:spcPct val="100000"/>
              </a:lnSpc>
              <a:spcBef>
                <a:spcPts val="417"/>
              </a:spcBef>
              <a:buFont typeface="Arial" panose="020B0604020202020204" pitchFamily="34" charset="0"/>
              <a:buChar char="–"/>
              <a:defRPr sz="1100" baseline="0">
                <a:solidFill>
                  <a:schemeClr val="bg1">
                    <a:lumMod val="50000"/>
                  </a:schemeClr>
                </a:solidFill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2"/>
            <a:endParaRPr lang="en-AU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979712" y="6319464"/>
            <a:ext cx="5472608" cy="538536"/>
          </a:xfrm>
        </p:spPr>
        <p:txBody>
          <a:bodyPr>
            <a:noAutofit/>
          </a:bodyPr>
          <a:lstStyle>
            <a:lvl1pPr marL="0" indent="0">
              <a:buNone/>
              <a:defRPr sz="700">
                <a:solidFill>
                  <a:schemeClr val="tx2"/>
                </a:solidFill>
              </a:defRPr>
            </a:lvl1pPr>
            <a:lvl2pPr marL="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AU" dirty="0"/>
              <a:t>Click to edit Master text styles</a:t>
            </a:r>
            <a:endParaRPr lang="en-US" dirty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75731" y="384464"/>
            <a:ext cx="8372733" cy="596264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900"/>
              </a:lnSpc>
              <a:spcBef>
                <a:spcPts val="0"/>
              </a:spcBef>
              <a:buNone/>
              <a:defRPr lang="en-US" sz="2600" b="1" kern="120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0" indent="0" algn="l">
              <a:lnSpc>
                <a:spcPts val="1900"/>
              </a:lnSpc>
              <a:spcBef>
                <a:spcPts val="0"/>
              </a:spcBef>
              <a:buNone/>
              <a:defRPr sz="1600"/>
            </a:lvl2pPr>
            <a:lvl3pPr marL="914400" indent="0" algn="l">
              <a:lnSpc>
                <a:spcPts val="1900"/>
              </a:lnSpc>
              <a:spcBef>
                <a:spcPts val="0"/>
              </a:spcBef>
              <a:buNone/>
              <a:defRPr sz="1600"/>
            </a:lvl3pPr>
            <a:lvl4pPr marL="1371600" indent="0" algn="l">
              <a:lnSpc>
                <a:spcPts val="1900"/>
              </a:lnSpc>
              <a:spcBef>
                <a:spcPts val="0"/>
              </a:spcBef>
              <a:buNone/>
              <a:defRPr sz="1600"/>
            </a:lvl4pPr>
            <a:lvl5pPr marL="1828800" indent="0" algn="l">
              <a:lnSpc>
                <a:spcPts val="1900"/>
              </a:lnSpc>
              <a:spcBef>
                <a:spcPts val="0"/>
              </a:spcBef>
              <a:buNone/>
              <a:defRPr sz="1600"/>
            </a:lvl5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="" xmlns:a16="http://schemas.microsoft.com/office/drawing/2014/main" id="{8F905686-3048-4280-BDBC-6EB53FED625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2E6D900-C14F-4772-95B4-1920B4F78E01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42969024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141A67CD-160E-488D-A0EA-B43AA26C6706}"/>
              </a:ext>
            </a:extLst>
          </p:cNvPr>
          <p:cNvSpPr/>
          <p:nvPr userDrawn="1"/>
        </p:nvSpPr>
        <p:spPr>
          <a:xfrm>
            <a:off x="0" y="1"/>
            <a:ext cx="9144000" cy="1052736"/>
          </a:xfrm>
          <a:prstGeom prst="rect">
            <a:avLst/>
          </a:prstGeom>
          <a:gradFill>
            <a:gsLst>
              <a:gs pos="60000">
                <a:schemeClr val="bg2">
                  <a:alpha val="90000"/>
                </a:schemeClr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23528" y="1484784"/>
            <a:ext cx="8424936" cy="4641379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1267"/>
              </a:spcBef>
              <a:spcAft>
                <a:spcPts val="0"/>
              </a:spcAft>
              <a:buNone/>
              <a:defRPr sz="1500" b="1"/>
            </a:lvl1pPr>
            <a:lvl2pPr marL="162000" indent="-162000">
              <a:lnSpc>
                <a:spcPct val="100000"/>
              </a:lnSpc>
              <a:spcBef>
                <a:spcPts val="1267"/>
              </a:spcBef>
              <a:spcAft>
                <a:spcPts val="0"/>
              </a:spcAft>
              <a:buClr>
                <a:schemeClr val="tx1"/>
              </a:buClr>
              <a:buSzPct val="130000"/>
              <a:buFont typeface="Arial Black" panose="020B0A04020102020204" pitchFamily="34" charset="0"/>
              <a:buChar char="›"/>
              <a:defRPr sz="1500">
                <a:solidFill>
                  <a:schemeClr val="bg1">
                    <a:lumMod val="50000"/>
                  </a:schemeClr>
                </a:solidFill>
              </a:defRPr>
            </a:lvl2pPr>
            <a:lvl3pPr marL="324000" indent="-162000">
              <a:lnSpc>
                <a:spcPct val="100000"/>
              </a:lnSpc>
              <a:spcBef>
                <a:spcPts val="417"/>
              </a:spcBef>
              <a:buFont typeface="Arial" panose="020B0604020202020204" pitchFamily="34" charset="0"/>
              <a:buChar char="–"/>
              <a:defRPr sz="1100" baseline="0">
                <a:solidFill>
                  <a:schemeClr val="bg1">
                    <a:lumMod val="50000"/>
                  </a:schemeClr>
                </a:solidFill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2"/>
            <a:endParaRPr lang="en-A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979712" y="6319464"/>
            <a:ext cx="5472608" cy="538536"/>
          </a:xfrm>
        </p:spPr>
        <p:txBody>
          <a:bodyPr>
            <a:noAutofit/>
          </a:bodyPr>
          <a:lstStyle>
            <a:lvl1pPr marL="0" indent="0">
              <a:buNone/>
              <a:defRPr sz="700">
                <a:solidFill>
                  <a:schemeClr val="tx2"/>
                </a:solidFill>
              </a:defRPr>
            </a:lvl1pPr>
            <a:lvl2pPr marL="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AU" dirty="0"/>
              <a:t>Click to edit Master text styles</a:t>
            </a:r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75731" y="384464"/>
            <a:ext cx="8372733" cy="596264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900"/>
              </a:lnSpc>
              <a:spcBef>
                <a:spcPts val="0"/>
              </a:spcBef>
              <a:buNone/>
              <a:defRPr lang="en-US" sz="2600" b="1" kern="120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0" indent="0" algn="l">
              <a:lnSpc>
                <a:spcPts val="1900"/>
              </a:lnSpc>
              <a:spcBef>
                <a:spcPts val="0"/>
              </a:spcBef>
              <a:buNone/>
              <a:defRPr sz="1600"/>
            </a:lvl2pPr>
            <a:lvl3pPr marL="914400" indent="0" algn="l">
              <a:lnSpc>
                <a:spcPts val="1900"/>
              </a:lnSpc>
              <a:spcBef>
                <a:spcPts val="0"/>
              </a:spcBef>
              <a:buNone/>
              <a:defRPr sz="1600"/>
            </a:lvl3pPr>
            <a:lvl4pPr marL="1371600" indent="0" algn="l">
              <a:lnSpc>
                <a:spcPts val="1900"/>
              </a:lnSpc>
              <a:spcBef>
                <a:spcPts val="0"/>
              </a:spcBef>
              <a:buNone/>
              <a:defRPr sz="1600"/>
            </a:lvl4pPr>
            <a:lvl5pPr marL="1828800" indent="0" algn="l">
              <a:lnSpc>
                <a:spcPts val="1900"/>
              </a:lnSpc>
              <a:spcBef>
                <a:spcPts val="0"/>
              </a:spcBef>
              <a:buNone/>
              <a:defRPr sz="1600"/>
            </a:lvl5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="" xmlns:a16="http://schemas.microsoft.com/office/drawing/2014/main" id="{C0880B15-0570-4892-9B3E-8EA0C7034A6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5D499E3-5023-4DED-861A-D69DB522F5E8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756205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>
            <a:extLst>
              <a:ext uri="{FF2B5EF4-FFF2-40B4-BE49-F238E27FC236}">
                <a16:creationId xmlns="" xmlns:a16="http://schemas.microsoft.com/office/drawing/2014/main" id="{A7C285AB-895D-4E4D-B963-94080935809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 descr="GRA648 Premium PowerPoint Development_v25.png">
            <a:extLst>
              <a:ext uri="{FF2B5EF4-FFF2-40B4-BE49-F238E27FC236}">
                <a16:creationId xmlns="" xmlns:a16="http://schemas.microsoft.com/office/drawing/2014/main" id="{F4957BBD-1E7C-4A90-8C80-12F30E2B74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GrainCorp Standard Logo - Stacked - RGB.png">
            <a:extLst>
              <a:ext uri="{FF2B5EF4-FFF2-40B4-BE49-F238E27FC236}">
                <a16:creationId xmlns="" xmlns:a16="http://schemas.microsoft.com/office/drawing/2014/main" id="{11BA3759-00D5-4995-99FE-E755ABB850E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7988" y="5638800"/>
            <a:ext cx="74612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251520" y="1052736"/>
            <a:ext cx="4032448" cy="1102154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ts val="4900"/>
              </a:lnSpc>
              <a:spcBef>
                <a:spcPct val="0"/>
              </a:spcBef>
              <a:buNone/>
              <a:defRPr lang="en-US" sz="4900" b="1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AU" dirty="0"/>
              <a:t>Click to edit Master text styles</a:t>
            </a:r>
          </a:p>
        </p:txBody>
      </p:sp>
      <p:sp>
        <p:nvSpPr>
          <p:cNvPr id="6" name="Date Placeholder 2">
            <a:extLst>
              <a:ext uri="{FF2B5EF4-FFF2-40B4-BE49-F238E27FC236}">
                <a16:creationId xmlns="" xmlns:a16="http://schemas.microsoft.com/office/drawing/2014/main" id="{8AE7A10B-5457-4873-92A8-09A4B9625F23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252413" y="2997200"/>
            <a:ext cx="2133600" cy="365125"/>
          </a:xfr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2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AU"/>
              <a:t>Day Month Year</a:t>
            </a:r>
          </a:p>
        </p:txBody>
      </p:sp>
    </p:spTree>
    <p:extLst>
      <p:ext uri="{BB962C8B-B14F-4D97-AF65-F5344CB8AC3E}">
        <p14:creationId xmlns:p14="http://schemas.microsoft.com/office/powerpoint/2010/main" val="713715367"/>
      </p:ext>
    </p:extLst>
  </p:cSld>
  <p:clrMapOvr>
    <a:masterClrMapping/>
  </p:clrMapOvr>
  <p:hf sldNum="0" hdr="0" ftr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DC7863A7-98EF-4D74-A1F5-D504A674DAAD}"/>
              </a:ext>
            </a:extLst>
          </p:cNvPr>
          <p:cNvSpPr/>
          <p:nvPr userDrawn="1"/>
        </p:nvSpPr>
        <p:spPr>
          <a:xfrm>
            <a:off x="0" y="1"/>
            <a:ext cx="9144000" cy="1052736"/>
          </a:xfrm>
          <a:prstGeom prst="rect">
            <a:avLst/>
          </a:prstGeom>
          <a:gradFill>
            <a:gsLst>
              <a:gs pos="60000">
                <a:schemeClr val="bg2">
                  <a:alpha val="90000"/>
                </a:schemeClr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pic>
        <p:nvPicPr>
          <p:cNvPr id="6" name="Picture 6">
            <a:extLst>
              <a:ext uri="{FF2B5EF4-FFF2-40B4-BE49-F238E27FC236}">
                <a16:creationId xmlns="" xmlns:a16="http://schemas.microsoft.com/office/drawing/2014/main" id="{C8C181FE-B291-4892-B542-75C98FD5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781300"/>
            <a:ext cx="4492625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GrainCorp Standard Logo - Horizontal - RGB.png">
            <a:extLst>
              <a:ext uri="{FF2B5EF4-FFF2-40B4-BE49-F238E27FC236}">
                <a16:creationId xmlns="" xmlns:a16="http://schemas.microsoft.com/office/drawing/2014/main" id="{A660A668-AE36-4E67-B0F3-EC23598A88F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54888" y="6046788"/>
            <a:ext cx="14097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84784"/>
            <a:ext cx="8424936" cy="4641379"/>
          </a:xfrm>
        </p:spPr>
        <p:txBody>
          <a:bodyPr lIns="0" tIns="0" rIns="0" bIns="0" numCol="2"/>
          <a:lstStyle>
            <a:lvl1pPr marL="0" indent="0">
              <a:lnSpc>
                <a:spcPct val="100000"/>
              </a:lnSpc>
              <a:spcBef>
                <a:spcPts val="1267"/>
              </a:spcBef>
              <a:spcAft>
                <a:spcPts val="0"/>
              </a:spcAft>
              <a:buNone/>
              <a:defRPr sz="1500" b="1"/>
            </a:lvl1pPr>
            <a:lvl2pPr marL="162000" indent="-162000">
              <a:lnSpc>
                <a:spcPct val="100000"/>
              </a:lnSpc>
              <a:spcBef>
                <a:spcPts val="1267"/>
              </a:spcBef>
              <a:spcAft>
                <a:spcPts val="0"/>
              </a:spcAft>
              <a:buClr>
                <a:schemeClr val="tx1"/>
              </a:buClr>
              <a:buSzPct val="130000"/>
              <a:buFont typeface="Arial Black" panose="020B0A04020102020204" pitchFamily="34" charset="0"/>
              <a:buChar char="›"/>
              <a:defRPr sz="1500">
                <a:solidFill>
                  <a:schemeClr val="bg1">
                    <a:lumMod val="50000"/>
                  </a:schemeClr>
                </a:solidFill>
              </a:defRPr>
            </a:lvl2pPr>
            <a:lvl3pPr marL="324000" indent="-1620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100" baseline="0">
                <a:solidFill>
                  <a:schemeClr val="bg1">
                    <a:lumMod val="50000"/>
                  </a:schemeClr>
                </a:solidFill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2"/>
            <a:endParaRPr lang="en-AU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979712" y="6319464"/>
            <a:ext cx="5472608" cy="538536"/>
          </a:xfrm>
        </p:spPr>
        <p:txBody>
          <a:bodyPr>
            <a:noAutofit/>
          </a:bodyPr>
          <a:lstStyle>
            <a:lvl1pPr marL="0" indent="0">
              <a:buNone/>
              <a:defRPr sz="700">
                <a:solidFill>
                  <a:schemeClr val="tx2"/>
                </a:solidFill>
              </a:defRPr>
            </a:lvl1pPr>
            <a:lvl2pPr marL="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AU" dirty="0"/>
              <a:t>Click to edit Master text styles</a:t>
            </a:r>
            <a:endParaRPr lang="en-US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75731" y="384464"/>
            <a:ext cx="8372733" cy="596264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900"/>
              </a:lnSpc>
              <a:spcBef>
                <a:spcPts val="0"/>
              </a:spcBef>
              <a:buNone/>
              <a:defRPr lang="en-US" sz="2600" b="1" kern="120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0" indent="0" algn="l">
              <a:lnSpc>
                <a:spcPts val="1900"/>
              </a:lnSpc>
              <a:spcBef>
                <a:spcPts val="0"/>
              </a:spcBef>
              <a:buNone/>
              <a:defRPr sz="1600"/>
            </a:lvl2pPr>
            <a:lvl3pPr marL="914400" indent="0" algn="l">
              <a:lnSpc>
                <a:spcPts val="1900"/>
              </a:lnSpc>
              <a:spcBef>
                <a:spcPts val="0"/>
              </a:spcBef>
              <a:buNone/>
              <a:defRPr sz="1600"/>
            </a:lvl3pPr>
            <a:lvl4pPr marL="1371600" indent="0" algn="l">
              <a:lnSpc>
                <a:spcPts val="1900"/>
              </a:lnSpc>
              <a:spcBef>
                <a:spcPts val="0"/>
              </a:spcBef>
              <a:buNone/>
              <a:defRPr sz="1600"/>
            </a:lvl4pPr>
            <a:lvl5pPr marL="1828800" indent="0" algn="l">
              <a:lnSpc>
                <a:spcPts val="1900"/>
              </a:lnSpc>
              <a:spcBef>
                <a:spcPts val="0"/>
              </a:spcBef>
              <a:buNone/>
              <a:defRPr sz="1600"/>
            </a:lvl5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="" xmlns:a16="http://schemas.microsoft.com/office/drawing/2014/main" id="{B36CCDCA-B1D1-40A4-B578-DA4E09A4C7A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44317E3-9407-4463-A1BF-9A3BFC183D06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8375143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itle + Content no water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5456C0D6-056A-4402-8F71-248ADE6FB8C7}"/>
              </a:ext>
            </a:extLst>
          </p:cNvPr>
          <p:cNvSpPr/>
          <p:nvPr userDrawn="1"/>
        </p:nvSpPr>
        <p:spPr>
          <a:xfrm>
            <a:off x="0" y="1"/>
            <a:ext cx="9144000" cy="1052736"/>
          </a:xfrm>
          <a:prstGeom prst="rect">
            <a:avLst/>
          </a:prstGeom>
          <a:gradFill>
            <a:gsLst>
              <a:gs pos="60000">
                <a:schemeClr val="bg2">
                  <a:alpha val="90000"/>
                </a:schemeClr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pic>
        <p:nvPicPr>
          <p:cNvPr id="6" name="Picture 6" descr="GrainCorp Standard Logo - Horizontal - RGB.png">
            <a:extLst>
              <a:ext uri="{FF2B5EF4-FFF2-40B4-BE49-F238E27FC236}">
                <a16:creationId xmlns="" xmlns:a16="http://schemas.microsoft.com/office/drawing/2014/main" id="{73B58F00-2D97-4328-9513-A4FE9E1E7D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54888" y="6046788"/>
            <a:ext cx="14097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23528" y="1484784"/>
            <a:ext cx="8424936" cy="4641379"/>
          </a:xfrm>
        </p:spPr>
        <p:txBody>
          <a:bodyPr lIns="0" tIns="0" rIns="0" bIns="0" numCol="2"/>
          <a:lstStyle>
            <a:lvl1pPr marL="0" indent="0">
              <a:lnSpc>
                <a:spcPct val="100000"/>
              </a:lnSpc>
              <a:spcBef>
                <a:spcPts val="1267"/>
              </a:spcBef>
              <a:spcAft>
                <a:spcPts val="0"/>
              </a:spcAft>
              <a:buNone/>
              <a:defRPr sz="1500" b="1"/>
            </a:lvl1pPr>
            <a:lvl2pPr marL="162000" indent="-162000">
              <a:lnSpc>
                <a:spcPct val="100000"/>
              </a:lnSpc>
              <a:spcBef>
                <a:spcPts val="1267"/>
              </a:spcBef>
              <a:spcAft>
                <a:spcPts val="0"/>
              </a:spcAft>
              <a:buClr>
                <a:schemeClr val="tx1"/>
              </a:buClr>
              <a:buSzPct val="130000"/>
              <a:buFont typeface="Arial Black" panose="020B0A04020102020204" pitchFamily="34" charset="0"/>
              <a:buChar char="›"/>
              <a:defRPr sz="1500">
                <a:solidFill>
                  <a:schemeClr val="bg1">
                    <a:lumMod val="50000"/>
                  </a:schemeClr>
                </a:solidFill>
              </a:defRPr>
            </a:lvl2pPr>
            <a:lvl3pPr marL="324000" indent="-162000">
              <a:lnSpc>
                <a:spcPct val="100000"/>
              </a:lnSpc>
              <a:spcBef>
                <a:spcPts val="417"/>
              </a:spcBef>
              <a:buFont typeface="Arial" panose="020B0604020202020204" pitchFamily="34" charset="0"/>
              <a:buChar char="–"/>
              <a:defRPr sz="1100" baseline="0">
                <a:solidFill>
                  <a:schemeClr val="bg1">
                    <a:lumMod val="50000"/>
                  </a:schemeClr>
                </a:solidFill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2"/>
            <a:endParaRPr lang="en-AU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979712" y="6319464"/>
            <a:ext cx="5472608" cy="538536"/>
          </a:xfrm>
        </p:spPr>
        <p:txBody>
          <a:bodyPr>
            <a:noAutofit/>
          </a:bodyPr>
          <a:lstStyle>
            <a:lvl1pPr marL="0" indent="0">
              <a:buNone/>
              <a:defRPr sz="700">
                <a:solidFill>
                  <a:schemeClr val="tx2"/>
                </a:solidFill>
              </a:defRPr>
            </a:lvl1pPr>
            <a:lvl2pPr marL="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AU" dirty="0"/>
              <a:t>Click to edit Master text styles</a:t>
            </a:r>
            <a:endParaRPr lang="en-US" dirty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75731" y="384464"/>
            <a:ext cx="8372733" cy="596264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900"/>
              </a:lnSpc>
              <a:spcBef>
                <a:spcPts val="0"/>
              </a:spcBef>
              <a:buNone/>
              <a:defRPr lang="en-US" sz="2600" b="1" kern="120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0" indent="0" algn="l">
              <a:lnSpc>
                <a:spcPts val="1900"/>
              </a:lnSpc>
              <a:spcBef>
                <a:spcPts val="0"/>
              </a:spcBef>
              <a:buNone/>
              <a:defRPr sz="1600"/>
            </a:lvl2pPr>
            <a:lvl3pPr marL="914400" indent="0" algn="l">
              <a:lnSpc>
                <a:spcPts val="1900"/>
              </a:lnSpc>
              <a:spcBef>
                <a:spcPts val="0"/>
              </a:spcBef>
              <a:buNone/>
              <a:defRPr sz="1600"/>
            </a:lvl3pPr>
            <a:lvl4pPr marL="1371600" indent="0" algn="l">
              <a:lnSpc>
                <a:spcPts val="1900"/>
              </a:lnSpc>
              <a:spcBef>
                <a:spcPts val="0"/>
              </a:spcBef>
              <a:buNone/>
              <a:defRPr sz="1600"/>
            </a:lvl4pPr>
            <a:lvl5pPr marL="1828800" indent="0" algn="l">
              <a:lnSpc>
                <a:spcPts val="1900"/>
              </a:lnSpc>
              <a:spcBef>
                <a:spcPts val="0"/>
              </a:spcBef>
              <a:buNone/>
              <a:defRPr sz="1600"/>
            </a:lvl5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="" xmlns:a16="http://schemas.microsoft.com/office/drawing/2014/main" id="{475484C6-1C17-4D07-8927-A650824BA9B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7EB84A-64F0-4789-AAE1-5DBF9C80E948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21272461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itle + Content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91412F82-61BA-400A-A618-B17AD5DA7AA3}"/>
              </a:ext>
            </a:extLst>
          </p:cNvPr>
          <p:cNvSpPr/>
          <p:nvPr userDrawn="1"/>
        </p:nvSpPr>
        <p:spPr>
          <a:xfrm>
            <a:off x="0" y="1"/>
            <a:ext cx="9144000" cy="1052736"/>
          </a:xfrm>
          <a:prstGeom prst="rect">
            <a:avLst/>
          </a:prstGeom>
          <a:gradFill>
            <a:gsLst>
              <a:gs pos="60000">
                <a:schemeClr val="bg2">
                  <a:alpha val="90000"/>
                </a:schemeClr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23528" y="1484784"/>
            <a:ext cx="8424936" cy="4641379"/>
          </a:xfrm>
        </p:spPr>
        <p:txBody>
          <a:bodyPr lIns="0" tIns="0" rIns="0" bIns="0" numCol="2"/>
          <a:lstStyle>
            <a:lvl1pPr marL="0" indent="0">
              <a:lnSpc>
                <a:spcPct val="100000"/>
              </a:lnSpc>
              <a:spcBef>
                <a:spcPts val="1267"/>
              </a:spcBef>
              <a:spcAft>
                <a:spcPts val="0"/>
              </a:spcAft>
              <a:buNone/>
              <a:defRPr sz="1500" b="1"/>
            </a:lvl1pPr>
            <a:lvl2pPr marL="162000" indent="-162000">
              <a:lnSpc>
                <a:spcPct val="100000"/>
              </a:lnSpc>
              <a:spcBef>
                <a:spcPts val="1267"/>
              </a:spcBef>
              <a:spcAft>
                <a:spcPts val="0"/>
              </a:spcAft>
              <a:buClr>
                <a:schemeClr val="tx1"/>
              </a:buClr>
              <a:buSzPct val="130000"/>
              <a:buFont typeface="Arial Black" panose="020B0A04020102020204" pitchFamily="34" charset="0"/>
              <a:buChar char="›"/>
              <a:defRPr sz="1500">
                <a:solidFill>
                  <a:schemeClr val="bg1">
                    <a:lumMod val="50000"/>
                  </a:schemeClr>
                </a:solidFill>
              </a:defRPr>
            </a:lvl2pPr>
            <a:lvl3pPr marL="324000" indent="-162000">
              <a:lnSpc>
                <a:spcPct val="100000"/>
              </a:lnSpc>
              <a:spcBef>
                <a:spcPts val="417"/>
              </a:spcBef>
              <a:buFont typeface="Arial" panose="020B0604020202020204" pitchFamily="34" charset="0"/>
              <a:buChar char="–"/>
              <a:defRPr sz="1100" baseline="0">
                <a:solidFill>
                  <a:schemeClr val="bg1">
                    <a:lumMod val="50000"/>
                  </a:schemeClr>
                </a:solidFill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2"/>
            <a:endParaRPr lang="en-A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979712" y="6319464"/>
            <a:ext cx="5472608" cy="538536"/>
          </a:xfrm>
        </p:spPr>
        <p:txBody>
          <a:bodyPr>
            <a:noAutofit/>
          </a:bodyPr>
          <a:lstStyle>
            <a:lvl1pPr marL="0" indent="0">
              <a:buNone/>
              <a:defRPr sz="700">
                <a:solidFill>
                  <a:schemeClr val="tx2"/>
                </a:solidFill>
              </a:defRPr>
            </a:lvl1pPr>
            <a:lvl2pPr marL="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AU" dirty="0"/>
              <a:t>Click to edit Master text styles</a:t>
            </a:r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75731" y="384464"/>
            <a:ext cx="8372733" cy="596264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900"/>
              </a:lnSpc>
              <a:spcBef>
                <a:spcPts val="0"/>
              </a:spcBef>
              <a:buNone/>
              <a:defRPr lang="en-US" sz="2600" b="1" kern="120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0" indent="0" algn="l">
              <a:lnSpc>
                <a:spcPts val="1900"/>
              </a:lnSpc>
              <a:spcBef>
                <a:spcPts val="0"/>
              </a:spcBef>
              <a:buNone/>
              <a:defRPr sz="1600"/>
            </a:lvl2pPr>
            <a:lvl3pPr marL="914400" indent="0" algn="l">
              <a:lnSpc>
                <a:spcPts val="1900"/>
              </a:lnSpc>
              <a:spcBef>
                <a:spcPts val="0"/>
              </a:spcBef>
              <a:buNone/>
              <a:defRPr sz="1600"/>
            </a:lvl3pPr>
            <a:lvl4pPr marL="1371600" indent="0" algn="l">
              <a:lnSpc>
                <a:spcPts val="1900"/>
              </a:lnSpc>
              <a:spcBef>
                <a:spcPts val="0"/>
              </a:spcBef>
              <a:buNone/>
              <a:defRPr sz="1600"/>
            </a:lvl4pPr>
            <a:lvl5pPr marL="1828800" indent="0" algn="l">
              <a:lnSpc>
                <a:spcPts val="1900"/>
              </a:lnSpc>
              <a:spcBef>
                <a:spcPts val="0"/>
              </a:spcBef>
              <a:buNone/>
              <a:defRPr sz="1600"/>
            </a:lvl5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="" xmlns:a16="http://schemas.microsoft.com/office/drawing/2014/main" id="{772A5EAE-5322-4E36-BACC-DB83FC5776C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6FC892B-CDE8-4B8F-A221-7C72D1522CAC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15202200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C15DCDEA-69E1-48A0-BB13-FD0A76725911}"/>
              </a:ext>
            </a:extLst>
          </p:cNvPr>
          <p:cNvSpPr/>
          <p:nvPr userDrawn="1"/>
        </p:nvSpPr>
        <p:spPr>
          <a:xfrm>
            <a:off x="0" y="1"/>
            <a:ext cx="9144000" cy="1052736"/>
          </a:xfrm>
          <a:prstGeom prst="rect">
            <a:avLst/>
          </a:prstGeom>
          <a:gradFill>
            <a:gsLst>
              <a:gs pos="60000">
                <a:schemeClr val="bg2">
                  <a:alpha val="90000"/>
                </a:schemeClr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pic>
        <p:nvPicPr>
          <p:cNvPr id="9" name="Picture 7" descr="GrainCorp Standard Logo - Horizontal - RGB.png">
            <a:extLst>
              <a:ext uri="{FF2B5EF4-FFF2-40B4-BE49-F238E27FC236}">
                <a16:creationId xmlns="" xmlns:a16="http://schemas.microsoft.com/office/drawing/2014/main" id="{114B12A9-EA3F-4D45-ACB0-F679658D55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54888" y="6046788"/>
            <a:ext cx="14097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>
            <a:spLocks noGrp="1"/>
          </p:cNvSpPr>
          <p:nvPr>
            <p:ph idx="16"/>
          </p:nvPr>
        </p:nvSpPr>
        <p:spPr>
          <a:xfrm>
            <a:off x="4644008" y="1505333"/>
            <a:ext cx="4104456" cy="4464496"/>
          </a:xfrm>
        </p:spPr>
        <p:txBody>
          <a:bodyPr lIns="0" tIns="0" rIns="0" bIns="0" spcCol="216000"/>
          <a:lstStyle>
            <a:lvl1pPr marL="123750" indent="-285750">
              <a:lnSpc>
                <a:spcPct val="100000"/>
              </a:lnSpc>
              <a:spcBef>
                <a:spcPts val="1267"/>
              </a:spcBef>
              <a:spcAft>
                <a:spcPts val="0"/>
              </a:spcAft>
              <a:buFont typeface="Arial Black" panose="020B0A04020102020204" pitchFamily="34" charset="0"/>
              <a:buChar char="›"/>
              <a:defRPr lang="en-US" sz="15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33450" indent="-171450">
              <a:lnSpc>
                <a:spcPct val="100000"/>
              </a:lnSpc>
              <a:spcBef>
                <a:spcPts val="1267"/>
              </a:spcBef>
              <a:spcAft>
                <a:spcPts val="417"/>
              </a:spcAft>
              <a:buFont typeface="Arial" panose="020B0604020202020204" pitchFamily="34" charset="0"/>
              <a:buChar char="–"/>
              <a:defRPr lang="en-AU" sz="11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363557" y="1498294"/>
            <a:ext cx="4087257" cy="4451656"/>
          </a:xfrm>
        </p:spPr>
        <p:txBody>
          <a:bodyPr rtlCol="0">
            <a:normAutofit/>
          </a:bodyPr>
          <a:lstStyle>
            <a:lvl1pPr marL="0" indent="0">
              <a:buNone/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AU" noProof="0"/>
              <a:t>Drag picture to placeholder or click icon to add</a:t>
            </a:r>
            <a:endParaRPr lang="en-AU" noProof="0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1979712" y="6319464"/>
            <a:ext cx="5472608" cy="538536"/>
          </a:xfrm>
        </p:spPr>
        <p:txBody>
          <a:bodyPr>
            <a:noAutofit/>
          </a:bodyPr>
          <a:lstStyle>
            <a:lvl1pPr marL="0" indent="0">
              <a:buNone/>
              <a:defRPr sz="700">
                <a:solidFill>
                  <a:schemeClr val="tx2"/>
                </a:solidFill>
              </a:defRPr>
            </a:lvl1pPr>
            <a:lvl2pPr marL="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AU" dirty="0"/>
              <a:t>Click to edit Master text styles</a:t>
            </a:r>
            <a:endParaRPr lang="en-US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75731" y="384464"/>
            <a:ext cx="8372733" cy="596264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900"/>
              </a:lnSpc>
              <a:spcBef>
                <a:spcPts val="0"/>
              </a:spcBef>
              <a:buNone/>
              <a:defRPr lang="en-US" sz="2600" b="1" kern="120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0" indent="0" algn="l">
              <a:lnSpc>
                <a:spcPts val="1900"/>
              </a:lnSpc>
              <a:spcBef>
                <a:spcPts val="0"/>
              </a:spcBef>
              <a:buNone/>
              <a:defRPr sz="1600"/>
            </a:lvl2pPr>
            <a:lvl3pPr marL="914400" indent="0" algn="l">
              <a:lnSpc>
                <a:spcPts val="1900"/>
              </a:lnSpc>
              <a:spcBef>
                <a:spcPts val="0"/>
              </a:spcBef>
              <a:buNone/>
              <a:defRPr sz="1600"/>
            </a:lvl3pPr>
            <a:lvl4pPr marL="1371600" indent="0" algn="l">
              <a:lnSpc>
                <a:spcPts val="1900"/>
              </a:lnSpc>
              <a:spcBef>
                <a:spcPts val="0"/>
              </a:spcBef>
              <a:buNone/>
              <a:defRPr sz="1600"/>
            </a:lvl4pPr>
            <a:lvl5pPr marL="1828800" indent="0" algn="l">
              <a:lnSpc>
                <a:spcPts val="1900"/>
              </a:lnSpc>
              <a:spcBef>
                <a:spcPts val="0"/>
              </a:spcBef>
              <a:buNone/>
              <a:defRPr sz="1600"/>
            </a:lvl5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="" xmlns:a16="http://schemas.microsoft.com/office/drawing/2014/main" id="{F8F6A20B-CE04-4016-A5CF-6BDCDA6A0DF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844B34C-C7BA-49F0-9B87-DBB47DEF2536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13032605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932040" y="0"/>
            <a:ext cx="4211960" cy="6858000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6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AU" noProof="0"/>
              <a:t>Drag picture to placeholder or click icon to add</a:t>
            </a:r>
            <a:endParaRPr lang="en-AU" noProof="0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67596" y="1700808"/>
            <a:ext cx="4248472" cy="4425355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1267"/>
              </a:spcBef>
              <a:spcAft>
                <a:spcPts val="0"/>
              </a:spcAft>
              <a:buNone/>
              <a:defRPr sz="1500" b="1"/>
            </a:lvl1pPr>
            <a:lvl2pPr marL="162000" indent="-162000">
              <a:lnSpc>
                <a:spcPct val="100000"/>
              </a:lnSpc>
              <a:spcBef>
                <a:spcPts val="1267"/>
              </a:spcBef>
              <a:spcAft>
                <a:spcPts val="0"/>
              </a:spcAft>
              <a:buClr>
                <a:schemeClr val="tx1"/>
              </a:buClr>
              <a:buSzPct val="130000"/>
              <a:buFont typeface="Arial Black" panose="020B0A04020102020204" pitchFamily="34" charset="0"/>
              <a:buChar char="›"/>
              <a:defRPr sz="1500">
                <a:solidFill>
                  <a:schemeClr val="bg1">
                    <a:lumMod val="50000"/>
                  </a:schemeClr>
                </a:solidFill>
              </a:defRPr>
            </a:lvl2pPr>
            <a:lvl3pPr marL="324000" indent="-162000">
              <a:lnSpc>
                <a:spcPct val="100000"/>
              </a:lnSpc>
              <a:spcBef>
                <a:spcPts val="1267"/>
              </a:spcBef>
              <a:buFont typeface="Arial" panose="020B0604020202020204" pitchFamily="34" charset="0"/>
              <a:buChar char="–"/>
              <a:defRPr sz="1100">
                <a:solidFill>
                  <a:schemeClr val="bg1">
                    <a:lumMod val="50000"/>
                  </a:schemeClr>
                </a:solidFill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2"/>
            <a:endParaRPr lang="en-AU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1979712" y="6319464"/>
            <a:ext cx="5472608" cy="538536"/>
          </a:xfrm>
        </p:spPr>
        <p:txBody>
          <a:bodyPr>
            <a:noAutofit/>
          </a:bodyPr>
          <a:lstStyle>
            <a:lvl1pPr marL="0" indent="0">
              <a:buNone/>
              <a:defRPr sz="700">
                <a:solidFill>
                  <a:schemeClr val="tx2"/>
                </a:solidFill>
              </a:defRPr>
            </a:lvl1pPr>
            <a:lvl2pPr marL="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AU" dirty="0"/>
              <a:t>Click to edit Master text styles</a:t>
            </a:r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75731" y="384464"/>
            <a:ext cx="4268277" cy="596264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900"/>
              </a:lnSpc>
              <a:spcBef>
                <a:spcPts val="0"/>
              </a:spcBef>
              <a:buNone/>
              <a:defRPr lang="en-US" sz="2600" b="1" kern="120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0" indent="0" algn="l">
              <a:lnSpc>
                <a:spcPts val="1900"/>
              </a:lnSpc>
              <a:spcBef>
                <a:spcPts val="0"/>
              </a:spcBef>
              <a:buNone/>
              <a:defRPr sz="1600"/>
            </a:lvl2pPr>
            <a:lvl3pPr marL="914400" indent="0" algn="l">
              <a:lnSpc>
                <a:spcPts val="1900"/>
              </a:lnSpc>
              <a:spcBef>
                <a:spcPts val="0"/>
              </a:spcBef>
              <a:buNone/>
              <a:defRPr sz="1600"/>
            </a:lvl3pPr>
            <a:lvl4pPr marL="1371600" indent="0" algn="l">
              <a:lnSpc>
                <a:spcPts val="1900"/>
              </a:lnSpc>
              <a:spcBef>
                <a:spcPts val="0"/>
              </a:spcBef>
              <a:buNone/>
              <a:defRPr sz="1600"/>
            </a:lvl4pPr>
            <a:lvl5pPr marL="1828800" indent="0" algn="l">
              <a:lnSpc>
                <a:spcPts val="1900"/>
              </a:lnSpc>
              <a:spcBef>
                <a:spcPts val="0"/>
              </a:spcBef>
              <a:buNone/>
              <a:defRPr sz="1600"/>
            </a:lvl5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</p:txBody>
      </p:sp>
      <p:sp>
        <p:nvSpPr>
          <p:cNvPr id="6" name="Slide Number Placeholder 2">
            <a:extLst>
              <a:ext uri="{FF2B5EF4-FFF2-40B4-BE49-F238E27FC236}">
                <a16:creationId xmlns="" xmlns:a16="http://schemas.microsoft.com/office/drawing/2014/main" id="{D843621D-3547-4CC1-8E21-DE567F34290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4FE7B0D-E896-4825-9866-7C6E4D6BAAF9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55302796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251977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2E307E69-4E92-4CF6-B0A2-7589FB0DA299}"/>
              </a:ext>
            </a:extLst>
          </p:cNvPr>
          <p:cNvSpPr/>
          <p:nvPr userDrawn="1"/>
        </p:nvSpPr>
        <p:spPr>
          <a:xfrm>
            <a:off x="375658" y="2564904"/>
            <a:ext cx="8424936" cy="1687607"/>
          </a:xfrm>
          <a:prstGeom prst="rect">
            <a:avLst/>
          </a:prstGeom>
          <a:gradFill>
            <a:gsLst>
              <a:gs pos="60000">
                <a:schemeClr val="bg2">
                  <a:alpha val="90000"/>
                </a:schemeClr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pic>
        <p:nvPicPr>
          <p:cNvPr id="4" name="Picture 7">
            <a:extLst>
              <a:ext uri="{FF2B5EF4-FFF2-40B4-BE49-F238E27FC236}">
                <a16:creationId xmlns="" xmlns:a16="http://schemas.microsoft.com/office/drawing/2014/main" id="{AD108477-6A47-4871-AD70-F362155495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1598"/>
          <a:stretch>
            <a:fillRect/>
          </a:stretch>
        </p:blipFill>
        <p:spPr bwMode="auto">
          <a:xfrm>
            <a:off x="7885113" y="5516563"/>
            <a:ext cx="9144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755650" y="2996952"/>
            <a:ext cx="7654925" cy="1008062"/>
          </a:xfrm>
        </p:spPr>
        <p:txBody>
          <a:bodyPr lIns="0" tIns="0" rIns="0" bIns="0"/>
          <a:lstStyle>
            <a:lvl1pPr marL="0" indent="0">
              <a:lnSpc>
                <a:spcPts val="3800"/>
              </a:lnSpc>
              <a:spcBef>
                <a:spcPts val="0"/>
              </a:spcBef>
              <a:buNone/>
              <a:defRPr sz="3300" b="1">
                <a:solidFill>
                  <a:schemeClr val="tx1"/>
                </a:solidFill>
              </a:defRPr>
            </a:lvl1pPr>
            <a:lvl2pPr marL="0" indent="0">
              <a:lnSpc>
                <a:spcPts val="2800"/>
              </a:lnSpc>
              <a:spcBef>
                <a:spcPts val="0"/>
              </a:spcBef>
              <a:buNone/>
              <a:defRPr sz="2600">
                <a:solidFill>
                  <a:schemeClr val="tx1"/>
                </a:solidFill>
              </a:defRPr>
            </a:lvl2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18355785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Slide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AA1DB717-B464-4BCB-A8AE-93184917967F}"/>
              </a:ext>
            </a:extLst>
          </p:cNvPr>
          <p:cNvSpPr/>
          <p:nvPr userDrawn="1"/>
        </p:nvSpPr>
        <p:spPr>
          <a:xfrm>
            <a:off x="4572000" y="2564904"/>
            <a:ext cx="4228594" cy="1687607"/>
          </a:xfrm>
          <a:prstGeom prst="rect">
            <a:avLst/>
          </a:prstGeom>
          <a:gradFill>
            <a:gsLst>
              <a:gs pos="60000">
                <a:schemeClr val="bg2">
                  <a:alpha val="90000"/>
                </a:schemeClr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pic>
        <p:nvPicPr>
          <p:cNvPr id="4" name="Picture 7">
            <a:extLst>
              <a:ext uri="{FF2B5EF4-FFF2-40B4-BE49-F238E27FC236}">
                <a16:creationId xmlns="" xmlns:a16="http://schemas.microsoft.com/office/drawing/2014/main" id="{6D942F82-8AA3-4FC0-AB66-6682AC98093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1598"/>
          <a:stretch>
            <a:fillRect/>
          </a:stretch>
        </p:blipFill>
        <p:spPr bwMode="auto">
          <a:xfrm>
            <a:off x="7885113" y="5516563"/>
            <a:ext cx="9144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5004048" y="2996952"/>
            <a:ext cx="3406527" cy="1008062"/>
          </a:xfrm>
        </p:spPr>
        <p:txBody>
          <a:bodyPr lIns="0" tIns="0" rIns="0" bIns="0"/>
          <a:lstStyle>
            <a:lvl1pPr marL="0" indent="0">
              <a:lnSpc>
                <a:spcPts val="3800"/>
              </a:lnSpc>
              <a:spcBef>
                <a:spcPts val="0"/>
              </a:spcBef>
              <a:buNone/>
              <a:defRPr sz="3300" b="1">
                <a:solidFill>
                  <a:schemeClr val="tx1"/>
                </a:solidFill>
              </a:defRPr>
            </a:lvl1pPr>
            <a:lvl2pPr marL="0" indent="0">
              <a:lnSpc>
                <a:spcPts val="2800"/>
              </a:lnSpc>
              <a:spcBef>
                <a:spcPts val="0"/>
              </a:spcBef>
              <a:buNone/>
              <a:defRPr sz="2600">
                <a:solidFill>
                  <a:schemeClr val="tx1"/>
                </a:solidFill>
              </a:defRPr>
            </a:lvl2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5220443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46C3EED9-420F-4B9B-A6D4-363340923F5D}"/>
              </a:ext>
            </a:extLst>
          </p:cNvPr>
          <p:cNvSpPr/>
          <p:nvPr userDrawn="1"/>
        </p:nvSpPr>
        <p:spPr>
          <a:xfrm>
            <a:off x="375658" y="2564904"/>
            <a:ext cx="8424936" cy="1687607"/>
          </a:xfrm>
          <a:prstGeom prst="rect">
            <a:avLst/>
          </a:prstGeom>
          <a:gradFill>
            <a:gsLst>
              <a:gs pos="60000">
                <a:schemeClr val="bg2">
                  <a:alpha val="90000"/>
                </a:schemeClr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pic>
        <p:nvPicPr>
          <p:cNvPr id="4" name="Picture 7" descr="GrainCorp Standard Logo - Stacked - RGB.png">
            <a:extLst>
              <a:ext uri="{FF2B5EF4-FFF2-40B4-BE49-F238E27FC236}">
                <a16:creationId xmlns="" xmlns:a16="http://schemas.microsoft.com/office/drawing/2014/main" id="{5A2CECEA-06E1-4D01-8176-6882908824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78763" y="5530850"/>
            <a:ext cx="925512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755650" y="2996952"/>
            <a:ext cx="7654925" cy="1008062"/>
          </a:xfrm>
        </p:spPr>
        <p:txBody>
          <a:bodyPr lIns="0" tIns="0" rIns="0" bIns="0"/>
          <a:lstStyle>
            <a:lvl1pPr marL="0" indent="0">
              <a:lnSpc>
                <a:spcPts val="3800"/>
              </a:lnSpc>
              <a:spcBef>
                <a:spcPts val="0"/>
              </a:spcBef>
              <a:buNone/>
              <a:defRPr sz="3300" b="1">
                <a:solidFill>
                  <a:schemeClr val="tx1"/>
                </a:solidFill>
              </a:defRPr>
            </a:lvl1pPr>
            <a:lvl2pPr marL="0" indent="0">
              <a:lnSpc>
                <a:spcPts val="2800"/>
              </a:lnSpc>
              <a:spcBef>
                <a:spcPts val="0"/>
              </a:spcBef>
              <a:buNone/>
              <a:defRPr sz="2600">
                <a:solidFill>
                  <a:schemeClr val="tx1"/>
                </a:solidFill>
              </a:defRPr>
            </a:lvl2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="" xmlns:a16="http://schemas.microsoft.com/office/drawing/2014/main" id="{A9DB136F-2EED-4D90-A444-6AE652689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9092247-D7EF-4BB9-908A-0CA167527181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84574436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51BAAF87-B1BB-4FF8-B6A3-23A33D052A30}"/>
              </a:ext>
            </a:extLst>
          </p:cNvPr>
          <p:cNvSpPr/>
          <p:nvPr userDrawn="1"/>
        </p:nvSpPr>
        <p:spPr>
          <a:xfrm>
            <a:off x="4572000" y="2564904"/>
            <a:ext cx="4228594" cy="1687607"/>
          </a:xfrm>
          <a:prstGeom prst="rect">
            <a:avLst/>
          </a:prstGeom>
          <a:gradFill>
            <a:gsLst>
              <a:gs pos="60000">
                <a:schemeClr val="bg2">
                  <a:alpha val="90000"/>
                </a:schemeClr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pic>
        <p:nvPicPr>
          <p:cNvPr id="4" name="Picture 7" descr="GrainCorp Standard Logo - Stacked - RGB.png">
            <a:extLst>
              <a:ext uri="{FF2B5EF4-FFF2-40B4-BE49-F238E27FC236}">
                <a16:creationId xmlns="" xmlns:a16="http://schemas.microsoft.com/office/drawing/2014/main" id="{B7CF8EFC-D4ED-4D03-9E5E-B55E96CDB2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78763" y="5530850"/>
            <a:ext cx="925512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5004048" y="2996952"/>
            <a:ext cx="3406527" cy="1008062"/>
          </a:xfrm>
        </p:spPr>
        <p:txBody>
          <a:bodyPr lIns="0" tIns="0" rIns="0" bIns="0"/>
          <a:lstStyle>
            <a:lvl1pPr marL="0" indent="0">
              <a:lnSpc>
                <a:spcPts val="3800"/>
              </a:lnSpc>
              <a:spcBef>
                <a:spcPts val="0"/>
              </a:spcBef>
              <a:buNone/>
              <a:defRPr sz="3300" b="1">
                <a:solidFill>
                  <a:schemeClr val="tx1"/>
                </a:solidFill>
              </a:defRPr>
            </a:lvl1pPr>
            <a:lvl2pPr marL="0" indent="0">
              <a:lnSpc>
                <a:spcPts val="2800"/>
              </a:lnSpc>
              <a:spcBef>
                <a:spcPts val="0"/>
              </a:spcBef>
              <a:buNone/>
              <a:defRPr sz="2600">
                <a:solidFill>
                  <a:schemeClr val="tx1"/>
                </a:solidFill>
              </a:defRPr>
            </a:lvl2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="" xmlns:a16="http://schemas.microsoft.com/office/drawing/2014/main" id="{79316380-E1C5-42F5-AED8-49D2C4EEC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0B2B98-5983-4B13-B2F3-8FF1DB8FEE0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4625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>
            <a:extLst>
              <a:ext uri="{FF2B5EF4-FFF2-40B4-BE49-F238E27FC236}">
                <a16:creationId xmlns="" xmlns:a16="http://schemas.microsoft.com/office/drawing/2014/main" id="{D434F941-7E9F-4D66-B48C-7C304065D7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440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 descr="GRA648 Premium PowerPoint Development_v26.png">
            <a:extLst>
              <a:ext uri="{FF2B5EF4-FFF2-40B4-BE49-F238E27FC236}">
                <a16:creationId xmlns="" xmlns:a16="http://schemas.microsoft.com/office/drawing/2014/main" id="{FFA2365C-2663-487A-8A2D-FF91D388A49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>
            <a:extLst>
              <a:ext uri="{FF2B5EF4-FFF2-40B4-BE49-F238E27FC236}">
                <a16:creationId xmlns="" xmlns:a16="http://schemas.microsoft.com/office/drawing/2014/main" id="{4134D8BE-1499-46CB-AE2C-14D8B9FA15C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1638" y="5602288"/>
            <a:ext cx="760412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251520" y="1052736"/>
            <a:ext cx="4032448" cy="1102154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ts val="4900"/>
              </a:lnSpc>
              <a:spcBef>
                <a:spcPct val="0"/>
              </a:spcBef>
              <a:buNone/>
              <a:defRPr lang="en-US" sz="4900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AU" dirty="0"/>
              <a:t>Click to edit Master text styles</a:t>
            </a:r>
          </a:p>
        </p:txBody>
      </p:sp>
      <p:sp>
        <p:nvSpPr>
          <p:cNvPr id="6" name="Date Placeholder 2">
            <a:extLst>
              <a:ext uri="{FF2B5EF4-FFF2-40B4-BE49-F238E27FC236}">
                <a16:creationId xmlns="" xmlns:a16="http://schemas.microsoft.com/office/drawing/2014/main" id="{0E921DE9-8E52-4537-AAE4-F1C6E27D2302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252413" y="2997200"/>
            <a:ext cx="2133600" cy="365125"/>
          </a:xfr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bg2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AU"/>
              <a:t>Day Month Year</a:t>
            </a:r>
          </a:p>
        </p:txBody>
      </p:sp>
    </p:spTree>
    <p:extLst>
      <p:ext uri="{BB962C8B-B14F-4D97-AF65-F5344CB8AC3E}">
        <p14:creationId xmlns:p14="http://schemas.microsoft.com/office/powerpoint/2010/main" val="2436063606"/>
      </p:ext>
    </p:extLst>
  </p:cSld>
  <p:clrMapOvr>
    <a:masterClrMapping/>
  </p:clrMapOvr>
  <p:hf sldNum="0" hdr="0" ftr="0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F43A759A-6222-46D8-B6B1-F9D827451FC2}"/>
              </a:ext>
            </a:extLst>
          </p:cNvPr>
          <p:cNvSpPr/>
          <p:nvPr userDrawn="1"/>
        </p:nvSpPr>
        <p:spPr>
          <a:xfrm>
            <a:off x="0" y="1"/>
            <a:ext cx="9144000" cy="1052736"/>
          </a:xfrm>
          <a:prstGeom prst="rect">
            <a:avLst/>
          </a:prstGeom>
          <a:gradFill>
            <a:gsLst>
              <a:gs pos="60000">
                <a:schemeClr val="bg2">
                  <a:alpha val="90000"/>
                </a:schemeClr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pic>
        <p:nvPicPr>
          <p:cNvPr id="6" name="Picture 6">
            <a:extLst>
              <a:ext uri="{FF2B5EF4-FFF2-40B4-BE49-F238E27FC236}">
                <a16:creationId xmlns="" xmlns:a16="http://schemas.microsoft.com/office/drawing/2014/main" id="{4BE9A42A-F334-439D-B8E4-F6DE3578DA7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781300"/>
            <a:ext cx="4492625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>
            <a:extLst>
              <a:ext uri="{FF2B5EF4-FFF2-40B4-BE49-F238E27FC236}">
                <a16:creationId xmlns="" xmlns:a16="http://schemas.microsoft.com/office/drawing/2014/main" id="{7E871F34-39FD-4F83-99CB-D98F297EBB4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48538" y="6043613"/>
            <a:ext cx="1431925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84784"/>
            <a:ext cx="8424936" cy="4641379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1267"/>
              </a:spcBef>
              <a:spcAft>
                <a:spcPts val="0"/>
              </a:spcAft>
              <a:buNone/>
              <a:defRPr sz="1500" b="1"/>
            </a:lvl1pPr>
            <a:lvl2pPr marL="162000" indent="-162000">
              <a:lnSpc>
                <a:spcPct val="100000"/>
              </a:lnSpc>
              <a:spcBef>
                <a:spcPts val="1267"/>
              </a:spcBef>
              <a:spcAft>
                <a:spcPts val="0"/>
              </a:spcAft>
              <a:buClr>
                <a:schemeClr val="tx1"/>
              </a:buClr>
              <a:buSzPct val="130000"/>
              <a:buFont typeface="Arial Black" panose="020B0A04020102020204" pitchFamily="34" charset="0"/>
              <a:buChar char="›"/>
              <a:defRPr sz="1500">
                <a:solidFill>
                  <a:schemeClr val="bg1">
                    <a:lumMod val="50000"/>
                  </a:schemeClr>
                </a:solidFill>
              </a:defRPr>
            </a:lvl2pPr>
            <a:lvl3pPr marL="324000" indent="-1620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100" baseline="0">
                <a:solidFill>
                  <a:schemeClr val="bg1">
                    <a:lumMod val="50000"/>
                  </a:schemeClr>
                </a:solidFill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2"/>
            <a:endParaRPr lang="en-AU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979712" y="6319464"/>
            <a:ext cx="5472608" cy="538536"/>
          </a:xfrm>
        </p:spPr>
        <p:txBody>
          <a:bodyPr>
            <a:noAutofit/>
          </a:bodyPr>
          <a:lstStyle>
            <a:lvl1pPr marL="0" indent="0">
              <a:buNone/>
              <a:defRPr sz="700">
                <a:solidFill>
                  <a:schemeClr val="tx2"/>
                </a:solidFill>
              </a:defRPr>
            </a:lvl1pPr>
            <a:lvl2pPr marL="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AU" dirty="0"/>
              <a:t>Click to edit Master text styles</a:t>
            </a:r>
            <a:endParaRPr lang="en-US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75731" y="384464"/>
            <a:ext cx="8372733" cy="596264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900"/>
              </a:lnSpc>
              <a:spcBef>
                <a:spcPts val="0"/>
              </a:spcBef>
              <a:buNone/>
              <a:defRPr lang="en-US" sz="2600" b="1" kern="120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0" indent="0" algn="l">
              <a:lnSpc>
                <a:spcPts val="1900"/>
              </a:lnSpc>
              <a:spcBef>
                <a:spcPts val="0"/>
              </a:spcBef>
              <a:buNone/>
              <a:defRPr sz="1600"/>
            </a:lvl2pPr>
            <a:lvl3pPr marL="914400" indent="0" algn="l">
              <a:lnSpc>
                <a:spcPts val="1900"/>
              </a:lnSpc>
              <a:spcBef>
                <a:spcPts val="0"/>
              </a:spcBef>
              <a:buNone/>
              <a:defRPr sz="1600"/>
            </a:lvl3pPr>
            <a:lvl4pPr marL="1371600" indent="0" algn="l">
              <a:lnSpc>
                <a:spcPts val="1900"/>
              </a:lnSpc>
              <a:spcBef>
                <a:spcPts val="0"/>
              </a:spcBef>
              <a:buNone/>
              <a:defRPr sz="1600"/>
            </a:lvl4pPr>
            <a:lvl5pPr marL="1828800" indent="0" algn="l">
              <a:lnSpc>
                <a:spcPts val="1900"/>
              </a:lnSpc>
              <a:spcBef>
                <a:spcPts val="0"/>
              </a:spcBef>
              <a:buNone/>
              <a:defRPr sz="1600"/>
            </a:lvl5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="" xmlns:a16="http://schemas.microsoft.com/office/drawing/2014/main" id="{1F036AA7-5BE9-4B6F-9C32-FC82CA18842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D64625E-D224-4CBD-A68E-A6796B7A9A02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18221253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no water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B6601AF8-D1E4-4D2C-8661-089B8E2278EF}"/>
              </a:ext>
            </a:extLst>
          </p:cNvPr>
          <p:cNvSpPr/>
          <p:nvPr userDrawn="1"/>
        </p:nvSpPr>
        <p:spPr>
          <a:xfrm>
            <a:off x="0" y="1"/>
            <a:ext cx="9144000" cy="1052736"/>
          </a:xfrm>
          <a:prstGeom prst="rect">
            <a:avLst/>
          </a:prstGeom>
          <a:gradFill>
            <a:gsLst>
              <a:gs pos="60000">
                <a:schemeClr val="bg2">
                  <a:alpha val="90000"/>
                </a:schemeClr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pic>
        <p:nvPicPr>
          <p:cNvPr id="6" name="Picture 6" descr="GrainCorp Standard Logo - Horizontal - RGB.png">
            <a:extLst>
              <a:ext uri="{FF2B5EF4-FFF2-40B4-BE49-F238E27FC236}">
                <a16:creationId xmlns="" xmlns:a16="http://schemas.microsoft.com/office/drawing/2014/main" id="{EE26406E-9E03-4354-8C2D-35E1965C52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54888" y="6046788"/>
            <a:ext cx="14097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23528" y="1484784"/>
            <a:ext cx="8424936" cy="4641379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1267"/>
              </a:spcBef>
              <a:spcAft>
                <a:spcPts val="0"/>
              </a:spcAft>
              <a:buNone/>
              <a:defRPr sz="1500" b="1"/>
            </a:lvl1pPr>
            <a:lvl2pPr marL="162000" indent="-162000">
              <a:lnSpc>
                <a:spcPct val="100000"/>
              </a:lnSpc>
              <a:spcBef>
                <a:spcPts val="1267"/>
              </a:spcBef>
              <a:spcAft>
                <a:spcPts val="0"/>
              </a:spcAft>
              <a:buClr>
                <a:schemeClr val="tx1"/>
              </a:buClr>
              <a:buSzPct val="130000"/>
              <a:buFont typeface="Arial Black" panose="020B0A04020102020204" pitchFamily="34" charset="0"/>
              <a:buChar char="›"/>
              <a:defRPr sz="1500">
                <a:solidFill>
                  <a:schemeClr val="bg1">
                    <a:lumMod val="50000"/>
                  </a:schemeClr>
                </a:solidFill>
              </a:defRPr>
            </a:lvl2pPr>
            <a:lvl3pPr marL="324000" indent="-162000">
              <a:lnSpc>
                <a:spcPct val="100000"/>
              </a:lnSpc>
              <a:spcBef>
                <a:spcPts val="417"/>
              </a:spcBef>
              <a:buFont typeface="Arial" panose="020B0604020202020204" pitchFamily="34" charset="0"/>
              <a:buChar char="–"/>
              <a:defRPr sz="1100" baseline="0">
                <a:solidFill>
                  <a:schemeClr val="bg1">
                    <a:lumMod val="50000"/>
                  </a:schemeClr>
                </a:solidFill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2"/>
            <a:endParaRPr lang="en-AU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979712" y="6319464"/>
            <a:ext cx="5472608" cy="538536"/>
          </a:xfrm>
        </p:spPr>
        <p:txBody>
          <a:bodyPr>
            <a:noAutofit/>
          </a:bodyPr>
          <a:lstStyle>
            <a:lvl1pPr marL="0" indent="0">
              <a:buNone/>
              <a:defRPr sz="700">
                <a:solidFill>
                  <a:schemeClr val="tx2"/>
                </a:solidFill>
              </a:defRPr>
            </a:lvl1pPr>
            <a:lvl2pPr marL="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AU" dirty="0"/>
              <a:t>Click to edit Master text styles</a:t>
            </a:r>
            <a:endParaRPr lang="en-US" dirty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75731" y="384464"/>
            <a:ext cx="8372733" cy="596264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900"/>
              </a:lnSpc>
              <a:spcBef>
                <a:spcPts val="0"/>
              </a:spcBef>
              <a:buNone/>
              <a:defRPr lang="en-US" sz="2600" b="1" kern="120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0" indent="0" algn="l">
              <a:lnSpc>
                <a:spcPts val="1900"/>
              </a:lnSpc>
              <a:spcBef>
                <a:spcPts val="0"/>
              </a:spcBef>
              <a:buNone/>
              <a:defRPr sz="1600"/>
            </a:lvl2pPr>
            <a:lvl3pPr marL="914400" indent="0" algn="l">
              <a:lnSpc>
                <a:spcPts val="1900"/>
              </a:lnSpc>
              <a:spcBef>
                <a:spcPts val="0"/>
              </a:spcBef>
              <a:buNone/>
              <a:defRPr sz="1600"/>
            </a:lvl3pPr>
            <a:lvl4pPr marL="1371600" indent="0" algn="l">
              <a:lnSpc>
                <a:spcPts val="1900"/>
              </a:lnSpc>
              <a:spcBef>
                <a:spcPts val="0"/>
              </a:spcBef>
              <a:buNone/>
              <a:defRPr sz="1600"/>
            </a:lvl4pPr>
            <a:lvl5pPr marL="1828800" indent="0" algn="l">
              <a:lnSpc>
                <a:spcPts val="1900"/>
              </a:lnSpc>
              <a:spcBef>
                <a:spcPts val="0"/>
              </a:spcBef>
              <a:buNone/>
              <a:defRPr sz="1600"/>
            </a:lvl5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="" xmlns:a16="http://schemas.microsoft.com/office/drawing/2014/main" id="{42204CBB-12FC-4EF4-87E7-1D10CEC017F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61439D7-BBF3-45A6-B2EF-D81586ACE621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68660965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8C870228-C20F-4655-8D6C-777AD6784850}"/>
              </a:ext>
            </a:extLst>
          </p:cNvPr>
          <p:cNvSpPr/>
          <p:nvPr userDrawn="1"/>
        </p:nvSpPr>
        <p:spPr>
          <a:xfrm>
            <a:off x="0" y="1"/>
            <a:ext cx="9144000" cy="1052736"/>
          </a:xfrm>
          <a:prstGeom prst="rect">
            <a:avLst/>
          </a:prstGeom>
          <a:gradFill>
            <a:gsLst>
              <a:gs pos="60000">
                <a:schemeClr val="bg2">
                  <a:alpha val="90000"/>
                </a:schemeClr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23528" y="1484784"/>
            <a:ext cx="8424936" cy="4641379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1267"/>
              </a:spcBef>
              <a:spcAft>
                <a:spcPts val="0"/>
              </a:spcAft>
              <a:buNone/>
              <a:defRPr sz="1500" b="1"/>
            </a:lvl1pPr>
            <a:lvl2pPr marL="162000" indent="-162000">
              <a:lnSpc>
                <a:spcPct val="100000"/>
              </a:lnSpc>
              <a:spcBef>
                <a:spcPts val="1267"/>
              </a:spcBef>
              <a:spcAft>
                <a:spcPts val="0"/>
              </a:spcAft>
              <a:buClr>
                <a:schemeClr val="tx1"/>
              </a:buClr>
              <a:buSzPct val="130000"/>
              <a:buFont typeface="Arial Black" panose="020B0A04020102020204" pitchFamily="34" charset="0"/>
              <a:buChar char="›"/>
              <a:defRPr sz="1500">
                <a:solidFill>
                  <a:schemeClr val="bg1">
                    <a:lumMod val="50000"/>
                  </a:schemeClr>
                </a:solidFill>
              </a:defRPr>
            </a:lvl2pPr>
            <a:lvl3pPr marL="324000" indent="-162000">
              <a:lnSpc>
                <a:spcPct val="100000"/>
              </a:lnSpc>
              <a:spcBef>
                <a:spcPts val="417"/>
              </a:spcBef>
              <a:buFont typeface="Arial" panose="020B0604020202020204" pitchFamily="34" charset="0"/>
              <a:buChar char="–"/>
              <a:defRPr sz="1100" baseline="0">
                <a:solidFill>
                  <a:schemeClr val="bg1">
                    <a:lumMod val="50000"/>
                  </a:schemeClr>
                </a:solidFill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2"/>
            <a:endParaRPr lang="en-A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979712" y="6319464"/>
            <a:ext cx="5472608" cy="538536"/>
          </a:xfrm>
        </p:spPr>
        <p:txBody>
          <a:bodyPr>
            <a:noAutofit/>
          </a:bodyPr>
          <a:lstStyle>
            <a:lvl1pPr marL="0" indent="0">
              <a:buNone/>
              <a:defRPr sz="700">
                <a:solidFill>
                  <a:schemeClr val="tx2"/>
                </a:solidFill>
              </a:defRPr>
            </a:lvl1pPr>
            <a:lvl2pPr marL="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AU" dirty="0"/>
              <a:t>Click to edit Master text styles</a:t>
            </a:r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75731" y="384464"/>
            <a:ext cx="8372733" cy="596264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900"/>
              </a:lnSpc>
              <a:spcBef>
                <a:spcPts val="0"/>
              </a:spcBef>
              <a:buNone/>
              <a:defRPr lang="en-US" sz="2600" b="1" kern="120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0" indent="0" algn="l">
              <a:lnSpc>
                <a:spcPts val="1900"/>
              </a:lnSpc>
              <a:spcBef>
                <a:spcPts val="0"/>
              </a:spcBef>
              <a:buNone/>
              <a:defRPr sz="1600"/>
            </a:lvl2pPr>
            <a:lvl3pPr marL="914400" indent="0" algn="l">
              <a:lnSpc>
                <a:spcPts val="1900"/>
              </a:lnSpc>
              <a:spcBef>
                <a:spcPts val="0"/>
              </a:spcBef>
              <a:buNone/>
              <a:defRPr sz="1600"/>
            </a:lvl3pPr>
            <a:lvl4pPr marL="1371600" indent="0" algn="l">
              <a:lnSpc>
                <a:spcPts val="1900"/>
              </a:lnSpc>
              <a:spcBef>
                <a:spcPts val="0"/>
              </a:spcBef>
              <a:buNone/>
              <a:defRPr sz="1600"/>
            </a:lvl4pPr>
            <a:lvl5pPr marL="1828800" indent="0" algn="l">
              <a:lnSpc>
                <a:spcPts val="1900"/>
              </a:lnSpc>
              <a:spcBef>
                <a:spcPts val="0"/>
              </a:spcBef>
              <a:buNone/>
              <a:defRPr sz="1600"/>
            </a:lvl5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="" xmlns:a16="http://schemas.microsoft.com/office/drawing/2014/main" id="{6B74C513-F794-4F17-9937-422944CAA8C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F486513-4E1A-4E30-9A67-DF99A893656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03568609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BAE08BA3-60FC-49CE-B7E4-117A60788B1E}"/>
              </a:ext>
            </a:extLst>
          </p:cNvPr>
          <p:cNvSpPr/>
          <p:nvPr userDrawn="1"/>
        </p:nvSpPr>
        <p:spPr>
          <a:xfrm>
            <a:off x="0" y="1"/>
            <a:ext cx="9144000" cy="1052736"/>
          </a:xfrm>
          <a:prstGeom prst="rect">
            <a:avLst/>
          </a:prstGeom>
          <a:gradFill>
            <a:gsLst>
              <a:gs pos="60000">
                <a:schemeClr val="bg2">
                  <a:alpha val="90000"/>
                </a:schemeClr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pic>
        <p:nvPicPr>
          <p:cNvPr id="6" name="Picture 6">
            <a:extLst>
              <a:ext uri="{FF2B5EF4-FFF2-40B4-BE49-F238E27FC236}">
                <a16:creationId xmlns="" xmlns:a16="http://schemas.microsoft.com/office/drawing/2014/main" id="{6ED9F9CF-E6B1-40B3-B60A-AD0735B52B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781300"/>
            <a:ext cx="4492625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GrainCorp Standard Logo - Horizontal - RGB.png">
            <a:extLst>
              <a:ext uri="{FF2B5EF4-FFF2-40B4-BE49-F238E27FC236}">
                <a16:creationId xmlns="" xmlns:a16="http://schemas.microsoft.com/office/drawing/2014/main" id="{46B9533A-7B3F-4005-8462-D92C1B9C589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54888" y="6046788"/>
            <a:ext cx="14097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84784"/>
            <a:ext cx="8424936" cy="4641379"/>
          </a:xfrm>
        </p:spPr>
        <p:txBody>
          <a:bodyPr lIns="0" tIns="0" rIns="0" bIns="0" numCol="2"/>
          <a:lstStyle>
            <a:lvl1pPr marL="0" indent="0">
              <a:lnSpc>
                <a:spcPct val="100000"/>
              </a:lnSpc>
              <a:spcBef>
                <a:spcPts val="1267"/>
              </a:spcBef>
              <a:spcAft>
                <a:spcPts val="0"/>
              </a:spcAft>
              <a:buNone/>
              <a:defRPr sz="1500" b="1"/>
            </a:lvl1pPr>
            <a:lvl2pPr marL="162000" indent="-162000">
              <a:lnSpc>
                <a:spcPct val="100000"/>
              </a:lnSpc>
              <a:spcBef>
                <a:spcPts val="1267"/>
              </a:spcBef>
              <a:spcAft>
                <a:spcPts val="0"/>
              </a:spcAft>
              <a:buClr>
                <a:schemeClr val="tx1"/>
              </a:buClr>
              <a:buSzPct val="130000"/>
              <a:buFont typeface="Arial Black" panose="020B0A04020102020204" pitchFamily="34" charset="0"/>
              <a:buChar char="›"/>
              <a:defRPr sz="1500">
                <a:solidFill>
                  <a:schemeClr val="bg1">
                    <a:lumMod val="50000"/>
                  </a:schemeClr>
                </a:solidFill>
              </a:defRPr>
            </a:lvl2pPr>
            <a:lvl3pPr marL="324000" indent="-1620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100" baseline="0">
                <a:solidFill>
                  <a:schemeClr val="bg1">
                    <a:lumMod val="50000"/>
                  </a:schemeClr>
                </a:solidFill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2"/>
            <a:endParaRPr lang="en-AU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979712" y="6319464"/>
            <a:ext cx="5472608" cy="538536"/>
          </a:xfrm>
        </p:spPr>
        <p:txBody>
          <a:bodyPr>
            <a:noAutofit/>
          </a:bodyPr>
          <a:lstStyle>
            <a:lvl1pPr marL="0" indent="0">
              <a:buNone/>
              <a:defRPr sz="700">
                <a:solidFill>
                  <a:schemeClr val="tx2"/>
                </a:solidFill>
              </a:defRPr>
            </a:lvl1pPr>
            <a:lvl2pPr marL="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AU" dirty="0"/>
              <a:t>Click to edit Master text styles</a:t>
            </a:r>
            <a:endParaRPr lang="en-US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75731" y="384464"/>
            <a:ext cx="8372733" cy="596264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900"/>
              </a:lnSpc>
              <a:spcBef>
                <a:spcPts val="0"/>
              </a:spcBef>
              <a:buNone/>
              <a:defRPr lang="en-US" sz="2600" b="1" kern="120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0" indent="0" algn="l">
              <a:lnSpc>
                <a:spcPts val="1900"/>
              </a:lnSpc>
              <a:spcBef>
                <a:spcPts val="0"/>
              </a:spcBef>
              <a:buNone/>
              <a:defRPr sz="1600"/>
            </a:lvl2pPr>
            <a:lvl3pPr marL="914400" indent="0" algn="l">
              <a:lnSpc>
                <a:spcPts val="1900"/>
              </a:lnSpc>
              <a:spcBef>
                <a:spcPts val="0"/>
              </a:spcBef>
              <a:buNone/>
              <a:defRPr sz="1600"/>
            </a:lvl3pPr>
            <a:lvl4pPr marL="1371600" indent="0" algn="l">
              <a:lnSpc>
                <a:spcPts val="1900"/>
              </a:lnSpc>
              <a:spcBef>
                <a:spcPts val="0"/>
              </a:spcBef>
              <a:buNone/>
              <a:defRPr sz="1600"/>
            </a:lvl4pPr>
            <a:lvl5pPr marL="1828800" indent="0" algn="l">
              <a:lnSpc>
                <a:spcPts val="1900"/>
              </a:lnSpc>
              <a:spcBef>
                <a:spcPts val="0"/>
              </a:spcBef>
              <a:buNone/>
              <a:defRPr sz="1600"/>
            </a:lvl5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="" xmlns:a16="http://schemas.microsoft.com/office/drawing/2014/main" id="{1EAA0053-0223-4ED4-9592-4CC0F8C94D1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9FE22D6-3057-4D1B-BF6E-536036E760BD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96935821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itle + Content no water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BB5FF0CF-2339-40DD-A7E8-BAD30AFAADCB}"/>
              </a:ext>
            </a:extLst>
          </p:cNvPr>
          <p:cNvSpPr/>
          <p:nvPr userDrawn="1"/>
        </p:nvSpPr>
        <p:spPr>
          <a:xfrm>
            <a:off x="0" y="1"/>
            <a:ext cx="9144000" cy="1052736"/>
          </a:xfrm>
          <a:prstGeom prst="rect">
            <a:avLst/>
          </a:prstGeom>
          <a:gradFill>
            <a:gsLst>
              <a:gs pos="60000">
                <a:schemeClr val="bg2">
                  <a:alpha val="90000"/>
                </a:schemeClr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pic>
        <p:nvPicPr>
          <p:cNvPr id="6" name="Picture 6" descr="GrainCorp Standard Logo - Horizontal - RGB.png">
            <a:extLst>
              <a:ext uri="{FF2B5EF4-FFF2-40B4-BE49-F238E27FC236}">
                <a16:creationId xmlns="" xmlns:a16="http://schemas.microsoft.com/office/drawing/2014/main" id="{419646EF-35AE-434E-BAF0-DA4B6D19AF0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54888" y="6046788"/>
            <a:ext cx="14097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23528" y="1484784"/>
            <a:ext cx="8424936" cy="4641379"/>
          </a:xfrm>
        </p:spPr>
        <p:txBody>
          <a:bodyPr lIns="0" tIns="0" rIns="0" bIns="0" numCol="2"/>
          <a:lstStyle>
            <a:lvl1pPr marL="0" indent="0">
              <a:lnSpc>
                <a:spcPct val="100000"/>
              </a:lnSpc>
              <a:spcBef>
                <a:spcPts val="1267"/>
              </a:spcBef>
              <a:spcAft>
                <a:spcPts val="0"/>
              </a:spcAft>
              <a:buNone/>
              <a:defRPr sz="1500" b="1"/>
            </a:lvl1pPr>
            <a:lvl2pPr marL="162000" indent="-162000">
              <a:lnSpc>
                <a:spcPct val="100000"/>
              </a:lnSpc>
              <a:spcBef>
                <a:spcPts val="1267"/>
              </a:spcBef>
              <a:spcAft>
                <a:spcPts val="0"/>
              </a:spcAft>
              <a:buClr>
                <a:schemeClr val="tx1"/>
              </a:buClr>
              <a:buSzPct val="130000"/>
              <a:buFont typeface="Arial Black" panose="020B0A04020102020204" pitchFamily="34" charset="0"/>
              <a:buChar char="›"/>
              <a:defRPr sz="1500">
                <a:solidFill>
                  <a:schemeClr val="bg1">
                    <a:lumMod val="50000"/>
                  </a:schemeClr>
                </a:solidFill>
              </a:defRPr>
            </a:lvl2pPr>
            <a:lvl3pPr marL="324000" indent="-162000">
              <a:lnSpc>
                <a:spcPct val="100000"/>
              </a:lnSpc>
              <a:spcBef>
                <a:spcPts val="417"/>
              </a:spcBef>
              <a:buFont typeface="Arial" panose="020B0604020202020204" pitchFamily="34" charset="0"/>
              <a:buChar char="–"/>
              <a:defRPr sz="1100" baseline="0">
                <a:solidFill>
                  <a:schemeClr val="bg1">
                    <a:lumMod val="50000"/>
                  </a:schemeClr>
                </a:solidFill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2"/>
            <a:endParaRPr lang="en-AU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979712" y="6319464"/>
            <a:ext cx="5472608" cy="538536"/>
          </a:xfrm>
        </p:spPr>
        <p:txBody>
          <a:bodyPr>
            <a:noAutofit/>
          </a:bodyPr>
          <a:lstStyle>
            <a:lvl1pPr marL="0" indent="0">
              <a:buNone/>
              <a:defRPr sz="700">
                <a:solidFill>
                  <a:schemeClr val="tx2"/>
                </a:solidFill>
              </a:defRPr>
            </a:lvl1pPr>
            <a:lvl2pPr marL="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AU" dirty="0"/>
              <a:t>Click to edit Master text styles</a:t>
            </a:r>
            <a:endParaRPr lang="en-US" dirty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75731" y="384464"/>
            <a:ext cx="8372733" cy="596264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900"/>
              </a:lnSpc>
              <a:spcBef>
                <a:spcPts val="0"/>
              </a:spcBef>
              <a:buNone/>
              <a:defRPr lang="en-US" sz="2600" b="1" kern="120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0" indent="0" algn="l">
              <a:lnSpc>
                <a:spcPts val="1900"/>
              </a:lnSpc>
              <a:spcBef>
                <a:spcPts val="0"/>
              </a:spcBef>
              <a:buNone/>
              <a:defRPr sz="1600"/>
            </a:lvl2pPr>
            <a:lvl3pPr marL="914400" indent="0" algn="l">
              <a:lnSpc>
                <a:spcPts val="1900"/>
              </a:lnSpc>
              <a:spcBef>
                <a:spcPts val="0"/>
              </a:spcBef>
              <a:buNone/>
              <a:defRPr sz="1600"/>
            </a:lvl3pPr>
            <a:lvl4pPr marL="1371600" indent="0" algn="l">
              <a:lnSpc>
                <a:spcPts val="1900"/>
              </a:lnSpc>
              <a:spcBef>
                <a:spcPts val="0"/>
              </a:spcBef>
              <a:buNone/>
              <a:defRPr sz="1600"/>
            </a:lvl4pPr>
            <a:lvl5pPr marL="1828800" indent="0" algn="l">
              <a:lnSpc>
                <a:spcPts val="1900"/>
              </a:lnSpc>
              <a:spcBef>
                <a:spcPts val="0"/>
              </a:spcBef>
              <a:buNone/>
              <a:defRPr sz="1600"/>
            </a:lvl5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="" xmlns:a16="http://schemas.microsoft.com/office/drawing/2014/main" id="{EE5E325B-9D87-4CF5-9483-A6398865A8C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E1DB5E3-6BCB-4C7A-A9CB-92FAC34DB5B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3317338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itle + Content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0D88706B-88F1-447A-B3F5-EE49C2573173}"/>
              </a:ext>
            </a:extLst>
          </p:cNvPr>
          <p:cNvSpPr/>
          <p:nvPr userDrawn="1"/>
        </p:nvSpPr>
        <p:spPr>
          <a:xfrm>
            <a:off x="0" y="1"/>
            <a:ext cx="9144000" cy="1052736"/>
          </a:xfrm>
          <a:prstGeom prst="rect">
            <a:avLst/>
          </a:prstGeom>
          <a:gradFill>
            <a:gsLst>
              <a:gs pos="60000">
                <a:schemeClr val="bg2">
                  <a:alpha val="90000"/>
                </a:schemeClr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23528" y="1484784"/>
            <a:ext cx="8424936" cy="4641379"/>
          </a:xfrm>
        </p:spPr>
        <p:txBody>
          <a:bodyPr lIns="0" tIns="0" rIns="0" bIns="0" numCol="2"/>
          <a:lstStyle>
            <a:lvl1pPr marL="0" indent="0">
              <a:lnSpc>
                <a:spcPct val="100000"/>
              </a:lnSpc>
              <a:spcBef>
                <a:spcPts val="1267"/>
              </a:spcBef>
              <a:spcAft>
                <a:spcPts val="0"/>
              </a:spcAft>
              <a:buNone/>
              <a:defRPr sz="1500" b="1"/>
            </a:lvl1pPr>
            <a:lvl2pPr marL="162000" indent="-162000">
              <a:lnSpc>
                <a:spcPct val="100000"/>
              </a:lnSpc>
              <a:spcBef>
                <a:spcPts val="1267"/>
              </a:spcBef>
              <a:spcAft>
                <a:spcPts val="0"/>
              </a:spcAft>
              <a:buClr>
                <a:schemeClr val="tx1"/>
              </a:buClr>
              <a:buSzPct val="130000"/>
              <a:buFont typeface="Arial Black" panose="020B0A04020102020204" pitchFamily="34" charset="0"/>
              <a:buChar char="›"/>
              <a:defRPr sz="1500">
                <a:solidFill>
                  <a:schemeClr val="bg1">
                    <a:lumMod val="50000"/>
                  </a:schemeClr>
                </a:solidFill>
              </a:defRPr>
            </a:lvl2pPr>
            <a:lvl3pPr marL="324000" indent="-162000">
              <a:lnSpc>
                <a:spcPct val="100000"/>
              </a:lnSpc>
              <a:spcBef>
                <a:spcPts val="417"/>
              </a:spcBef>
              <a:buFont typeface="Arial" panose="020B0604020202020204" pitchFamily="34" charset="0"/>
              <a:buChar char="–"/>
              <a:defRPr sz="1100" baseline="0">
                <a:solidFill>
                  <a:schemeClr val="bg1">
                    <a:lumMod val="50000"/>
                  </a:schemeClr>
                </a:solidFill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2"/>
            <a:endParaRPr lang="en-A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979712" y="6319464"/>
            <a:ext cx="5472608" cy="538536"/>
          </a:xfrm>
        </p:spPr>
        <p:txBody>
          <a:bodyPr>
            <a:noAutofit/>
          </a:bodyPr>
          <a:lstStyle>
            <a:lvl1pPr marL="0" indent="0">
              <a:buNone/>
              <a:defRPr sz="700">
                <a:solidFill>
                  <a:schemeClr val="tx2"/>
                </a:solidFill>
              </a:defRPr>
            </a:lvl1pPr>
            <a:lvl2pPr marL="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AU" dirty="0"/>
              <a:t>Click to edit Master text styles</a:t>
            </a:r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75731" y="384464"/>
            <a:ext cx="8372733" cy="596264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900"/>
              </a:lnSpc>
              <a:spcBef>
                <a:spcPts val="0"/>
              </a:spcBef>
              <a:buNone/>
              <a:defRPr lang="en-US" sz="2600" b="1" kern="120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0" indent="0" algn="l">
              <a:lnSpc>
                <a:spcPts val="1900"/>
              </a:lnSpc>
              <a:spcBef>
                <a:spcPts val="0"/>
              </a:spcBef>
              <a:buNone/>
              <a:defRPr sz="1600"/>
            </a:lvl2pPr>
            <a:lvl3pPr marL="914400" indent="0" algn="l">
              <a:lnSpc>
                <a:spcPts val="1900"/>
              </a:lnSpc>
              <a:spcBef>
                <a:spcPts val="0"/>
              </a:spcBef>
              <a:buNone/>
              <a:defRPr sz="1600"/>
            </a:lvl3pPr>
            <a:lvl4pPr marL="1371600" indent="0" algn="l">
              <a:lnSpc>
                <a:spcPts val="1900"/>
              </a:lnSpc>
              <a:spcBef>
                <a:spcPts val="0"/>
              </a:spcBef>
              <a:buNone/>
              <a:defRPr sz="1600"/>
            </a:lvl4pPr>
            <a:lvl5pPr marL="1828800" indent="0" algn="l">
              <a:lnSpc>
                <a:spcPts val="1900"/>
              </a:lnSpc>
              <a:spcBef>
                <a:spcPts val="0"/>
              </a:spcBef>
              <a:buNone/>
              <a:defRPr sz="1600"/>
            </a:lvl5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="" xmlns:a16="http://schemas.microsoft.com/office/drawing/2014/main" id="{E42E1F0A-B5F7-4920-8140-AECECE22FC7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49022DA-904C-4E9F-BE4A-1ECCE5FEB5AF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62128562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B030DAC4-F932-44B8-9A85-7A8AD9067DA1}"/>
              </a:ext>
            </a:extLst>
          </p:cNvPr>
          <p:cNvSpPr/>
          <p:nvPr userDrawn="1"/>
        </p:nvSpPr>
        <p:spPr>
          <a:xfrm>
            <a:off x="0" y="1"/>
            <a:ext cx="9144000" cy="1052736"/>
          </a:xfrm>
          <a:prstGeom prst="rect">
            <a:avLst/>
          </a:prstGeom>
          <a:gradFill>
            <a:gsLst>
              <a:gs pos="60000">
                <a:schemeClr val="bg2">
                  <a:alpha val="90000"/>
                </a:schemeClr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pic>
        <p:nvPicPr>
          <p:cNvPr id="9" name="Picture 7" descr="GrainCorp Standard Logo - Horizontal - RGB.png">
            <a:extLst>
              <a:ext uri="{FF2B5EF4-FFF2-40B4-BE49-F238E27FC236}">
                <a16:creationId xmlns="" xmlns:a16="http://schemas.microsoft.com/office/drawing/2014/main" id="{907DD44B-A332-49CF-8D5D-06090372FC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54888" y="6046788"/>
            <a:ext cx="14097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>
            <a:spLocks noGrp="1"/>
          </p:cNvSpPr>
          <p:nvPr>
            <p:ph idx="16"/>
          </p:nvPr>
        </p:nvSpPr>
        <p:spPr>
          <a:xfrm>
            <a:off x="4644008" y="1505333"/>
            <a:ext cx="4104456" cy="4464496"/>
          </a:xfrm>
        </p:spPr>
        <p:txBody>
          <a:bodyPr lIns="0" tIns="0" rIns="0" bIns="0" spcCol="216000"/>
          <a:lstStyle>
            <a:lvl1pPr marL="123750" indent="-285750">
              <a:lnSpc>
                <a:spcPct val="100000"/>
              </a:lnSpc>
              <a:spcBef>
                <a:spcPts val="1267"/>
              </a:spcBef>
              <a:spcAft>
                <a:spcPts val="0"/>
              </a:spcAft>
              <a:buFont typeface="Arial Black" panose="020B0A04020102020204" pitchFamily="34" charset="0"/>
              <a:buChar char="›"/>
              <a:defRPr lang="en-US" sz="15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33450" indent="-171450">
              <a:lnSpc>
                <a:spcPct val="100000"/>
              </a:lnSpc>
              <a:spcBef>
                <a:spcPts val="1267"/>
              </a:spcBef>
              <a:spcAft>
                <a:spcPts val="417"/>
              </a:spcAft>
              <a:buFont typeface="Arial" panose="020B0604020202020204" pitchFamily="34" charset="0"/>
              <a:buChar char="–"/>
              <a:defRPr lang="en-AU" sz="11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363557" y="1498294"/>
            <a:ext cx="4087257" cy="4451656"/>
          </a:xfrm>
        </p:spPr>
        <p:txBody>
          <a:bodyPr rtlCol="0">
            <a:normAutofit/>
          </a:bodyPr>
          <a:lstStyle>
            <a:lvl1pPr marL="0" indent="0">
              <a:buNone/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AU" noProof="0"/>
              <a:t>Drag picture to placeholder or click icon to add</a:t>
            </a:r>
            <a:endParaRPr lang="en-AU" noProof="0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1979712" y="6319464"/>
            <a:ext cx="5472608" cy="538536"/>
          </a:xfrm>
        </p:spPr>
        <p:txBody>
          <a:bodyPr>
            <a:noAutofit/>
          </a:bodyPr>
          <a:lstStyle>
            <a:lvl1pPr marL="0" indent="0">
              <a:buNone/>
              <a:defRPr sz="700">
                <a:solidFill>
                  <a:schemeClr val="tx2"/>
                </a:solidFill>
              </a:defRPr>
            </a:lvl1pPr>
            <a:lvl2pPr marL="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AU" dirty="0"/>
              <a:t>Click to edit Master text styles</a:t>
            </a:r>
            <a:endParaRPr lang="en-US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75731" y="384464"/>
            <a:ext cx="8372733" cy="596264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900"/>
              </a:lnSpc>
              <a:spcBef>
                <a:spcPts val="0"/>
              </a:spcBef>
              <a:buNone/>
              <a:defRPr lang="en-US" sz="2600" b="1" kern="120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0" indent="0" algn="l">
              <a:lnSpc>
                <a:spcPts val="1900"/>
              </a:lnSpc>
              <a:spcBef>
                <a:spcPts val="0"/>
              </a:spcBef>
              <a:buNone/>
              <a:defRPr sz="1600"/>
            </a:lvl2pPr>
            <a:lvl3pPr marL="914400" indent="0" algn="l">
              <a:lnSpc>
                <a:spcPts val="1900"/>
              </a:lnSpc>
              <a:spcBef>
                <a:spcPts val="0"/>
              </a:spcBef>
              <a:buNone/>
              <a:defRPr sz="1600"/>
            </a:lvl3pPr>
            <a:lvl4pPr marL="1371600" indent="0" algn="l">
              <a:lnSpc>
                <a:spcPts val="1900"/>
              </a:lnSpc>
              <a:spcBef>
                <a:spcPts val="0"/>
              </a:spcBef>
              <a:buNone/>
              <a:defRPr sz="1600"/>
            </a:lvl4pPr>
            <a:lvl5pPr marL="1828800" indent="0" algn="l">
              <a:lnSpc>
                <a:spcPts val="1900"/>
              </a:lnSpc>
              <a:spcBef>
                <a:spcPts val="0"/>
              </a:spcBef>
              <a:buNone/>
              <a:defRPr sz="1600"/>
            </a:lvl5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="" xmlns:a16="http://schemas.microsoft.com/office/drawing/2014/main" id="{E432439F-9B3C-4508-9E91-01B91858D44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7315455-EB93-4944-8DFC-3AA2D524DE3F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72169851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932040" y="0"/>
            <a:ext cx="4211960" cy="6858000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6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AU" noProof="0"/>
              <a:t>Drag picture to placeholder or click icon to add</a:t>
            </a:r>
            <a:endParaRPr lang="en-AU" noProof="0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67596" y="1700808"/>
            <a:ext cx="4248472" cy="4425355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1267"/>
              </a:spcBef>
              <a:spcAft>
                <a:spcPts val="0"/>
              </a:spcAft>
              <a:buNone/>
              <a:defRPr sz="1500" b="1"/>
            </a:lvl1pPr>
            <a:lvl2pPr marL="162000" indent="-162000">
              <a:lnSpc>
                <a:spcPct val="100000"/>
              </a:lnSpc>
              <a:spcBef>
                <a:spcPts val="1267"/>
              </a:spcBef>
              <a:spcAft>
                <a:spcPts val="0"/>
              </a:spcAft>
              <a:buClr>
                <a:schemeClr val="tx1"/>
              </a:buClr>
              <a:buSzPct val="130000"/>
              <a:buFont typeface="Arial Black" panose="020B0A04020102020204" pitchFamily="34" charset="0"/>
              <a:buChar char="›"/>
              <a:defRPr sz="1500">
                <a:solidFill>
                  <a:schemeClr val="bg1">
                    <a:lumMod val="50000"/>
                  </a:schemeClr>
                </a:solidFill>
              </a:defRPr>
            </a:lvl2pPr>
            <a:lvl3pPr marL="324000" indent="-162000">
              <a:lnSpc>
                <a:spcPct val="100000"/>
              </a:lnSpc>
              <a:spcBef>
                <a:spcPts val="1267"/>
              </a:spcBef>
              <a:buFont typeface="Arial" panose="020B0604020202020204" pitchFamily="34" charset="0"/>
              <a:buChar char="–"/>
              <a:defRPr sz="1100">
                <a:solidFill>
                  <a:schemeClr val="bg1">
                    <a:lumMod val="50000"/>
                  </a:schemeClr>
                </a:solidFill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2"/>
            <a:endParaRPr lang="en-AU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1979712" y="6319464"/>
            <a:ext cx="5472608" cy="538536"/>
          </a:xfrm>
        </p:spPr>
        <p:txBody>
          <a:bodyPr>
            <a:noAutofit/>
          </a:bodyPr>
          <a:lstStyle>
            <a:lvl1pPr marL="0" indent="0">
              <a:buNone/>
              <a:defRPr sz="700">
                <a:solidFill>
                  <a:schemeClr val="tx2"/>
                </a:solidFill>
              </a:defRPr>
            </a:lvl1pPr>
            <a:lvl2pPr marL="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AU" dirty="0"/>
              <a:t>Click to edit Master text styles</a:t>
            </a:r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75731" y="384464"/>
            <a:ext cx="4268277" cy="596264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900"/>
              </a:lnSpc>
              <a:spcBef>
                <a:spcPts val="0"/>
              </a:spcBef>
              <a:buNone/>
              <a:defRPr lang="en-US" sz="2600" b="1" kern="120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0" indent="0" algn="l">
              <a:lnSpc>
                <a:spcPts val="1900"/>
              </a:lnSpc>
              <a:spcBef>
                <a:spcPts val="0"/>
              </a:spcBef>
              <a:buNone/>
              <a:defRPr sz="1600"/>
            </a:lvl2pPr>
            <a:lvl3pPr marL="914400" indent="0" algn="l">
              <a:lnSpc>
                <a:spcPts val="1900"/>
              </a:lnSpc>
              <a:spcBef>
                <a:spcPts val="0"/>
              </a:spcBef>
              <a:buNone/>
              <a:defRPr sz="1600"/>
            </a:lvl3pPr>
            <a:lvl4pPr marL="1371600" indent="0" algn="l">
              <a:lnSpc>
                <a:spcPts val="1900"/>
              </a:lnSpc>
              <a:spcBef>
                <a:spcPts val="0"/>
              </a:spcBef>
              <a:buNone/>
              <a:defRPr sz="1600"/>
            </a:lvl4pPr>
            <a:lvl5pPr marL="1828800" indent="0" algn="l">
              <a:lnSpc>
                <a:spcPts val="1900"/>
              </a:lnSpc>
              <a:spcBef>
                <a:spcPts val="0"/>
              </a:spcBef>
              <a:buNone/>
              <a:defRPr sz="1600"/>
            </a:lvl5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</p:txBody>
      </p:sp>
      <p:sp>
        <p:nvSpPr>
          <p:cNvPr id="6" name="Slide Number Placeholder 2">
            <a:extLst>
              <a:ext uri="{FF2B5EF4-FFF2-40B4-BE49-F238E27FC236}">
                <a16:creationId xmlns="" xmlns:a16="http://schemas.microsoft.com/office/drawing/2014/main" id="{7C6A33E6-F4A2-4899-8030-11DEBF8A699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0C7E09C-C08E-406D-A337-6C0F4872176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95803079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116D5D0E-1AB4-4465-BB26-27DE7E4A1F8D}"/>
              </a:ext>
            </a:extLst>
          </p:cNvPr>
          <p:cNvSpPr/>
          <p:nvPr userDrawn="1"/>
        </p:nvSpPr>
        <p:spPr>
          <a:xfrm>
            <a:off x="375658" y="2564904"/>
            <a:ext cx="8424936" cy="1687607"/>
          </a:xfrm>
          <a:prstGeom prst="rect">
            <a:avLst/>
          </a:prstGeom>
          <a:gradFill>
            <a:gsLst>
              <a:gs pos="60000">
                <a:schemeClr val="bg2">
                  <a:alpha val="90000"/>
                </a:schemeClr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pic>
        <p:nvPicPr>
          <p:cNvPr id="4" name="Picture 7">
            <a:extLst>
              <a:ext uri="{FF2B5EF4-FFF2-40B4-BE49-F238E27FC236}">
                <a16:creationId xmlns="" xmlns:a16="http://schemas.microsoft.com/office/drawing/2014/main" id="{4A16A0B2-C72E-4B5B-81F8-9C7FD372D2D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1598"/>
          <a:stretch>
            <a:fillRect/>
          </a:stretch>
        </p:blipFill>
        <p:spPr bwMode="auto">
          <a:xfrm>
            <a:off x="7885113" y="5516563"/>
            <a:ext cx="9144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755650" y="2996952"/>
            <a:ext cx="7654925" cy="1008062"/>
          </a:xfrm>
        </p:spPr>
        <p:txBody>
          <a:bodyPr lIns="0" tIns="0" rIns="0" bIns="0"/>
          <a:lstStyle>
            <a:lvl1pPr marL="0" indent="0">
              <a:lnSpc>
                <a:spcPts val="3800"/>
              </a:lnSpc>
              <a:spcBef>
                <a:spcPts val="0"/>
              </a:spcBef>
              <a:buNone/>
              <a:defRPr sz="3300" b="1">
                <a:solidFill>
                  <a:srgbClr val="FFFFFF"/>
                </a:solidFill>
              </a:defRPr>
            </a:lvl1pPr>
            <a:lvl2pPr marL="0" indent="0">
              <a:lnSpc>
                <a:spcPts val="2800"/>
              </a:lnSpc>
              <a:spcBef>
                <a:spcPts val="0"/>
              </a:spcBef>
              <a:buNone/>
              <a:defRPr sz="2600">
                <a:solidFill>
                  <a:srgbClr val="FFFFFF"/>
                </a:solidFill>
              </a:defRPr>
            </a:lvl2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9546487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Slide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5B3FEE1C-91AA-4CF7-9522-19A7D057BC9D}"/>
              </a:ext>
            </a:extLst>
          </p:cNvPr>
          <p:cNvSpPr/>
          <p:nvPr userDrawn="1"/>
        </p:nvSpPr>
        <p:spPr>
          <a:xfrm>
            <a:off x="4572000" y="2564904"/>
            <a:ext cx="4228594" cy="1687607"/>
          </a:xfrm>
          <a:prstGeom prst="rect">
            <a:avLst/>
          </a:prstGeom>
          <a:gradFill>
            <a:gsLst>
              <a:gs pos="60000">
                <a:schemeClr val="bg2">
                  <a:alpha val="90000"/>
                </a:schemeClr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pic>
        <p:nvPicPr>
          <p:cNvPr id="4" name="Picture 7">
            <a:extLst>
              <a:ext uri="{FF2B5EF4-FFF2-40B4-BE49-F238E27FC236}">
                <a16:creationId xmlns="" xmlns:a16="http://schemas.microsoft.com/office/drawing/2014/main" id="{6A9EDA9B-D727-4A74-801D-AF61F08EDFF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1598"/>
          <a:stretch>
            <a:fillRect/>
          </a:stretch>
        </p:blipFill>
        <p:spPr bwMode="auto">
          <a:xfrm>
            <a:off x="7885113" y="5516563"/>
            <a:ext cx="9144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5004048" y="2996952"/>
            <a:ext cx="3406527" cy="1008062"/>
          </a:xfrm>
        </p:spPr>
        <p:txBody>
          <a:bodyPr lIns="0" tIns="0" rIns="0" bIns="0"/>
          <a:lstStyle>
            <a:lvl1pPr marL="0" indent="0">
              <a:lnSpc>
                <a:spcPts val="3800"/>
              </a:lnSpc>
              <a:spcBef>
                <a:spcPts val="0"/>
              </a:spcBef>
              <a:buNone/>
              <a:defRPr sz="3300" b="1">
                <a:solidFill>
                  <a:srgbClr val="FFFFFF"/>
                </a:solidFill>
              </a:defRPr>
            </a:lvl1pPr>
            <a:lvl2pPr marL="0" indent="0">
              <a:lnSpc>
                <a:spcPts val="2800"/>
              </a:lnSpc>
              <a:spcBef>
                <a:spcPts val="0"/>
              </a:spcBef>
              <a:buNone/>
              <a:defRPr sz="2600">
                <a:solidFill>
                  <a:srgbClr val="FFFFFF"/>
                </a:solidFill>
              </a:defRPr>
            </a:lvl2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52085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>
            <a:extLst>
              <a:ext uri="{FF2B5EF4-FFF2-40B4-BE49-F238E27FC236}">
                <a16:creationId xmlns="" xmlns:a16="http://schemas.microsoft.com/office/drawing/2014/main" id="{4C5EE9D4-D6DA-4A30-9292-78956F4873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 descr="GRA648 Premium PowerPoint Development_v2.png">
            <a:extLst>
              <a:ext uri="{FF2B5EF4-FFF2-40B4-BE49-F238E27FC236}">
                <a16:creationId xmlns="" xmlns:a16="http://schemas.microsoft.com/office/drawing/2014/main" id="{23FA3EDA-097A-4B05-8FC4-A1160268B3F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GrainCorp Standard Logo - Stacked - RGB.png">
            <a:extLst>
              <a:ext uri="{FF2B5EF4-FFF2-40B4-BE49-F238E27FC236}">
                <a16:creationId xmlns="" xmlns:a16="http://schemas.microsoft.com/office/drawing/2014/main" id="{561DA058-4D5F-40F2-A1FE-A3285F909F3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7988" y="5638800"/>
            <a:ext cx="74612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251520" y="1052736"/>
            <a:ext cx="4032448" cy="1102154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ts val="4900"/>
              </a:lnSpc>
              <a:spcBef>
                <a:spcPct val="0"/>
              </a:spcBef>
              <a:buNone/>
              <a:defRPr lang="en-US" sz="4900" b="1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AU" dirty="0"/>
              <a:t>Click to edit Master text styles</a:t>
            </a:r>
          </a:p>
        </p:txBody>
      </p:sp>
      <p:sp>
        <p:nvSpPr>
          <p:cNvPr id="6" name="Date Placeholder 2">
            <a:extLst>
              <a:ext uri="{FF2B5EF4-FFF2-40B4-BE49-F238E27FC236}">
                <a16:creationId xmlns="" xmlns:a16="http://schemas.microsoft.com/office/drawing/2014/main" id="{D943A8F7-AD0E-4D7E-9392-2863E196A123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252413" y="2997200"/>
            <a:ext cx="2133600" cy="365125"/>
          </a:xfr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2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AU"/>
              <a:t>Day Month Year</a:t>
            </a:r>
          </a:p>
        </p:txBody>
      </p:sp>
    </p:spTree>
    <p:extLst>
      <p:ext uri="{BB962C8B-B14F-4D97-AF65-F5344CB8AC3E}">
        <p14:creationId xmlns:p14="http://schemas.microsoft.com/office/powerpoint/2010/main" val="1517631048"/>
      </p:ext>
    </p:extLst>
  </p:cSld>
  <p:clrMapOvr>
    <a:masterClrMapping/>
  </p:clrMapOvr>
  <p:hf sldNum="0" hdr="0" ftr="0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891F3019-7C99-41AF-B981-D27CC3784859}"/>
              </a:ext>
            </a:extLst>
          </p:cNvPr>
          <p:cNvSpPr/>
          <p:nvPr userDrawn="1"/>
        </p:nvSpPr>
        <p:spPr>
          <a:xfrm>
            <a:off x="375658" y="2564904"/>
            <a:ext cx="8424936" cy="1687607"/>
          </a:xfrm>
          <a:prstGeom prst="rect">
            <a:avLst/>
          </a:prstGeom>
          <a:gradFill>
            <a:gsLst>
              <a:gs pos="60000">
                <a:schemeClr val="bg2">
                  <a:alpha val="90000"/>
                </a:schemeClr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pic>
        <p:nvPicPr>
          <p:cNvPr id="4" name="Picture 7" descr="GrainCorp Standard Logo - Stacked - RGB.png">
            <a:extLst>
              <a:ext uri="{FF2B5EF4-FFF2-40B4-BE49-F238E27FC236}">
                <a16:creationId xmlns="" xmlns:a16="http://schemas.microsoft.com/office/drawing/2014/main" id="{209F0FBF-FF4A-4C69-BD82-E975AA9C93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78763" y="5530850"/>
            <a:ext cx="925512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755650" y="2996952"/>
            <a:ext cx="7654925" cy="1008062"/>
          </a:xfrm>
        </p:spPr>
        <p:txBody>
          <a:bodyPr lIns="0" tIns="0" rIns="0" bIns="0"/>
          <a:lstStyle>
            <a:lvl1pPr marL="0" indent="0">
              <a:lnSpc>
                <a:spcPts val="3800"/>
              </a:lnSpc>
              <a:spcBef>
                <a:spcPts val="0"/>
              </a:spcBef>
              <a:buNone/>
              <a:defRPr sz="3300" b="1">
                <a:solidFill>
                  <a:srgbClr val="FFFFFF"/>
                </a:solidFill>
              </a:defRPr>
            </a:lvl1pPr>
            <a:lvl2pPr marL="0" indent="0">
              <a:lnSpc>
                <a:spcPts val="2800"/>
              </a:lnSpc>
              <a:spcBef>
                <a:spcPts val="0"/>
              </a:spcBef>
              <a:buNone/>
              <a:defRPr sz="2600">
                <a:solidFill>
                  <a:srgbClr val="FFFFFF"/>
                </a:solidFill>
              </a:defRPr>
            </a:lvl2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="" xmlns:a16="http://schemas.microsoft.com/office/drawing/2014/main" id="{83B0FD6A-45FD-4F89-A300-034065539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22AB3ED-9C77-4DBE-8FB8-E486D7A36837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089170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1C40323F-D818-4970-A62B-97E0D6B89CDA}"/>
              </a:ext>
            </a:extLst>
          </p:cNvPr>
          <p:cNvSpPr/>
          <p:nvPr userDrawn="1"/>
        </p:nvSpPr>
        <p:spPr>
          <a:xfrm>
            <a:off x="4572000" y="2564904"/>
            <a:ext cx="4228594" cy="1687607"/>
          </a:xfrm>
          <a:prstGeom prst="rect">
            <a:avLst/>
          </a:prstGeom>
          <a:gradFill>
            <a:gsLst>
              <a:gs pos="60000">
                <a:schemeClr val="bg2">
                  <a:alpha val="90000"/>
                </a:schemeClr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pic>
        <p:nvPicPr>
          <p:cNvPr id="4" name="Picture 7" descr="GrainCorp Standard Logo - Stacked - RGB.png">
            <a:extLst>
              <a:ext uri="{FF2B5EF4-FFF2-40B4-BE49-F238E27FC236}">
                <a16:creationId xmlns="" xmlns:a16="http://schemas.microsoft.com/office/drawing/2014/main" id="{344E7D14-2CEE-4AF4-8287-7101DE36617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78763" y="5530850"/>
            <a:ext cx="925512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5004048" y="2996952"/>
            <a:ext cx="3406527" cy="1008062"/>
          </a:xfrm>
        </p:spPr>
        <p:txBody>
          <a:bodyPr lIns="0" tIns="0" rIns="0" bIns="0"/>
          <a:lstStyle>
            <a:lvl1pPr marL="0" indent="0">
              <a:lnSpc>
                <a:spcPts val="3800"/>
              </a:lnSpc>
              <a:spcBef>
                <a:spcPts val="0"/>
              </a:spcBef>
              <a:buNone/>
              <a:defRPr sz="3300" b="1">
                <a:solidFill>
                  <a:srgbClr val="FFFFFF"/>
                </a:solidFill>
              </a:defRPr>
            </a:lvl1pPr>
            <a:lvl2pPr marL="0" indent="0">
              <a:lnSpc>
                <a:spcPts val="2800"/>
              </a:lnSpc>
              <a:spcBef>
                <a:spcPts val="0"/>
              </a:spcBef>
              <a:buNone/>
              <a:defRPr sz="2600">
                <a:solidFill>
                  <a:srgbClr val="FFFFFF"/>
                </a:solidFill>
              </a:defRPr>
            </a:lvl2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="" xmlns:a16="http://schemas.microsoft.com/office/drawing/2014/main" id="{6882DD8F-4E29-4447-BD08-63E88D8D6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646AF32-57DB-4CCB-92A0-ED14F6C33D93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93404921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022C76E4-F8B8-430E-95AC-2164ED2BE173}"/>
              </a:ext>
            </a:extLst>
          </p:cNvPr>
          <p:cNvSpPr/>
          <p:nvPr userDrawn="1"/>
        </p:nvSpPr>
        <p:spPr>
          <a:xfrm>
            <a:off x="0" y="1"/>
            <a:ext cx="9144000" cy="1052736"/>
          </a:xfrm>
          <a:prstGeom prst="rect">
            <a:avLst/>
          </a:prstGeom>
          <a:gradFill>
            <a:gsLst>
              <a:gs pos="60000">
                <a:schemeClr val="bg2">
                  <a:alpha val="90000"/>
                </a:schemeClr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pic>
        <p:nvPicPr>
          <p:cNvPr id="6" name="Picture 6">
            <a:extLst>
              <a:ext uri="{FF2B5EF4-FFF2-40B4-BE49-F238E27FC236}">
                <a16:creationId xmlns="" xmlns:a16="http://schemas.microsoft.com/office/drawing/2014/main" id="{E560592B-4B41-42EA-9723-D7AFC34B21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781300"/>
            <a:ext cx="4492625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GrainCorp Standard Logo - Horizontal - RGB.png">
            <a:extLst>
              <a:ext uri="{FF2B5EF4-FFF2-40B4-BE49-F238E27FC236}">
                <a16:creationId xmlns="" xmlns:a16="http://schemas.microsoft.com/office/drawing/2014/main" id="{1EF6BFCB-994D-4F6C-897A-4F73CEAF86D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54888" y="6046788"/>
            <a:ext cx="14097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84784"/>
            <a:ext cx="8424936" cy="4641379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1267"/>
              </a:spcBef>
              <a:spcAft>
                <a:spcPts val="0"/>
              </a:spcAft>
              <a:buNone/>
              <a:defRPr sz="1500" b="1"/>
            </a:lvl1pPr>
            <a:lvl2pPr marL="162000" indent="-162000">
              <a:lnSpc>
                <a:spcPct val="100000"/>
              </a:lnSpc>
              <a:spcBef>
                <a:spcPts val="1267"/>
              </a:spcBef>
              <a:spcAft>
                <a:spcPts val="0"/>
              </a:spcAft>
              <a:buClr>
                <a:schemeClr val="tx1"/>
              </a:buClr>
              <a:buSzPct val="130000"/>
              <a:buFont typeface="Arial Black" panose="020B0A04020102020204" pitchFamily="34" charset="0"/>
              <a:buChar char="›"/>
              <a:defRPr sz="1500">
                <a:solidFill>
                  <a:schemeClr val="bg1">
                    <a:lumMod val="50000"/>
                  </a:schemeClr>
                </a:solidFill>
              </a:defRPr>
            </a:lvl2pPr>
            <a:lvl3pPr marL="324000" indent="-1620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100" baseline="0">
                <a:solidFill>
                  <a:schemeClr val="bg1">
                    <a:lumMod val="50000"/>
                  </a:schemeClr>
                </a:solidFill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2"/>
            <a:endParaRPr lang="en-AU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979712" y="6319464"/>
            <a:ext cx="5472608" cy="538536"/>
          </a:xfrm>
        </p:spPr>
        <p:txBody>
          <a:bodyPr>
            <a:noAutofit/>
          </a:bodyPr>
          <a:lstStyle>
            <a:lvl1pPr marL="0" indent="0">
              <a:buNone/>
              <a:defRPr sz="700">
                <a:solidFill>
                  <a:schemeClr val="tx2"/>
                </a:solidFill>
              </a:defRPr>
            </a:lvl1pPr>
            <a:lvl2pPr marL="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AU" dirty="0"/>
              <a:t>Click to edit Master text styles</a:t>
            </a:r>
            <a:endParaRPr lang="en-US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75731" y="384464"/>
            <a:ext cx="8372733" cy="596264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900"/>
              </a:lnSpc>
              <a:spcBef>
                <a:spcPts val="0"/>
              </a:spcBef>
              <a:buNone/>
              <a:defRPr lang="en-US" sz="2600" b="1" kern="1200" baseline="0" dirty="0" smtClean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marL="0" indent="0" algn="l">
              <a:lnSpc>
                <a:spcPts val="1900"/>
              </a:lnSpc>
              <a:spcBef>
                <a:spcPts val="0"/>
              </a:spcBef>
              <a:buNone/>
              <a:defRPr sz="1600">
                <a:solidFill>
                  <a:srgbClr val="FFFFFF"/>
                </a:solidFill>
              </a:defRPr>
            </a:lvl2pPr>
            <a:lvl3pPr marL="914400" indent="0" algn="l">
              <a:lnSpc>
                <a:spcPts val="1900"/>
              </a:lnSpc>
              <a:spcBef>
                <a:spcPts val="0"/>
              </a:spcBef>
              <a:buNone/>
              <a:defRPr sz="1600"/>
            </a:lvl3pPr>
            <a:lvl4pPr marL="1371600" indent="0" algn="l">
              <a:lnSpc>
                <a:spcPts val="1900"/>
              </a:lnSpc>
              <a:spcBef>
                <a:spcPts val="0"/>
              </a:spcBef>
              <a:buNone/>
              <a:defRPr sz="1600"/>
            </a:lvl4pPr>
            <a:lvl5pPr marL="1828800" indent="0" algn="l">
              <a:lnSpc>
                <a:spcPts val="1900"/>
              </a:lnSpc>
              <a:spcBef>
                <a:spcPts val="0"/>
              </a:spcBef>
              <a:buNone/>
              <a:defRPr sz="1600"/>
            </a:lvl5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="" xmlns:a16="http://schemas.microsoft.com/office/drawing/2014/main" id="{214D824C-1267-4D45-817C-25BCA68D14F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411D835-D006-45A1-A2F3-F6D874DA5FA1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44648527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no water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96F37701-6869-4CA7-8EA8-1FE5D2ECFE98}"/>
              </a:ext>
            </a:extLst>
          </p:cNvPr>
          <p:cNvSpPr/>
          <p:nvPr userDrawn="1"/>
        </p:nvSpPr>
        <p:spPr>
          <a:xfrm>
            <a:off x="0" y="1"/>
            <a:ext cx="9144000" cy="1052736"/>
          </a:xfrm>
          <a:prstGeom prst="rect">
            <a:avLst/>
          </a:prstGeom>
          <a:gradFill>
            <a:gsLst>
              <a:gs pos="60000">
                <a:schemeClr val="bg2">
                  <a:alpha val="90000"/>
                </a:schemeClr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pic>
        <p:nvPicPr>
          <p:cNvPr id="6" name="Picture 6" descr="GrainCorp Standard Logo - Horizontal - RGB.png">
            <a:extLst>
              <a:ext uri="{FF2B5EF4-FFF2-40B4-BE49-F238E27FC236}">
                <a16:creationId xmlns="" xmlns:a16="http://schemas.microsoft.com/office/drawing/2014/main" id="{96A431D2-0C7C-4FDE-96A8-5A78BD35BB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54888" y="6046788"/>
            <a:ext cx="14097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23528" y="1484784"/>
            <a:ext cx="8424936" cy="4641379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1267"/>
              </a:spcBef>
              <a:spcAft>
                <a:spcPts val="0"/>
              </a:spcAft>
              <a:buNone/>
              <a:defRPr sz="1500" b="1"/>
            </a:lvl1pPr>
            <a:lvl2pPr marL="162000" indent="-162000">
              <a:lnSpc>
                <a:spcPct val="100000"/>
              </a:lnSpc>
              <a:spcBef>
                <a:spcPts val="1267"/>
              </a:spcBef>
              <a:spcAft>
                <a:spcPts val="0"/>
              </a:spcAft>
              <a:buClr>
                <a:schemeClr val="tx1"/>
              </a:buClr>
              <a:buSzPct val="130000"/>
              <a:buFont typeface="Arial Black" panose="020B0A04020102020204" pitchFamily="34" charset="0"/>
              <a:buChar char="›"/>
              <a:defRPr sz="1500">
                <a:solidFill>
                  <a:schemeClr val="bg1">
                    <a:lumMod val="50000"/>
                  </a:schemeClr>
                </a:solidFill>
              </a:defRPr>
            </a:lvl2pPr>
            <a:lvl3pPr marL="324000" indent="-162000">
              <a:lnSpc>
                <a:spcPct val="100000"/>
              </a:lnSpc>
              <a:spcBef>
                <a:spcPts val="417"/>
              </a:spcBef>
              <a:buFont typeface="Arial" panose="020B0604020202020204" pitchFamily="34" charset="0"/>
              <a:buChar char="–"/>
              <a:defRPr sz="1100" baseline="0">
                <a:solidFill>
                  <a:schemeClr val="bg1">
                    <a:lumMod val="50000"/>
                  </a:schemeClr>
                </a:solidFill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2"/>
            <a:endParaRPr lang="en-AU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979712" y="6319464"/>
            <a:ext cx="5472608" cy="538536"/>
          </a:xfrm>
        </p:spPr>
        <p:txBody>
          <a:bodyPr>
            <a:noAutofit/>
          </a:bodyPr>
          <a:lstStyle>
            <a:lvl1pPr marL="0" indent="0">
              <a:buNone/>
              <a:defRPr sz="700">
                <a:solidFill>
                  <a:schemeClr val="tx2"/>
                </a:solidFill>
              </a:defRPr>
            </a:lvl1pPr>
            <a:lvl2pPr marL="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AU" dirty="0"/>
              <a:t>Click to edit Master text styles</a:t>
            </a:r>
            <a:endParaRPr lang="en-US" dirty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75731" y="384464"/>
            <a:ext cx="8372733" cy="596264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900"/>
              </a:lnSpc>
              <a:spcBef>
                <a:spcPts val="0"/>
              </a:spcBef>
              <a:buNone/>
              <a:defRPr lang="en-US" sz="2600" b="1" kern="1200" baseline="0" dirty="0" smtClean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marL="0" indent="0" algn="l">
              <a:lnSpc>
                <a:spcPts val="1900"/>
              </a:lnSpc>
              <a:spcBef>
                <a:spcPts val="0"/>
              </a:spcBef>
              <a:buNone/>
              <a:defRPr sz="1600">
                <a:solidFill>
                  <a:srgbClr val="FFFFFF"/>
                </a:solidFill>
              </a:defRPr>
            </a:lvl2pPr>
            <a:lvl3pPr marL="914400" indent="0" algn="l">
              <a:lnSpc>
                <a:spcPts val="1900"/>
              </a:lnSpc>
              <a:spcBef>
                <a:spcPts val="0"/>
              </a:spcBef>
              <a:buNone/>
              <a:defRPr sz="1600"/>
            </a:lvl3pPr>
            <a:lvl4pPr marL="1371600" indent="0" algn="l">
              <a:lnSpc>
                <a:spcPts val="1900"/>
              </a:lnSpc>
              <a:spcBef>
                <a:spcPts val="0"/>
              </a:spcBef>
              <a:buNone/>
              <a:defRPr sz="1600"/>
            </a:lvl4pPr>
            <a:lvl5pPr marL="1828800" indent="0" algn="l">
              <a:lnSpc>
                <a:spcPts val="1900"/>
              </a:lnSpc>
              <a:spcBef>
                <a:spcPts val="0"/>
              </a:spcBef>
              <a:buNone/>
              <a:defRPr sz="1600"/>
            </a:lvl5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="" xmlns:a16="http://schemas.microsoft.com/office/drawing/2014/main" id="{2A3E783D-4AF7-4109-BF0C-B48DFA1D141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53F8E28-088C-492A-836D-271C4C69A4E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05821279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9DC3133D-DBB0-4A20-A68F-36C325436D37}"/>
              </a:ext>
            </a:extLst>
          </p:cNvPr>
          <p:cNvSpPr/>
          <p:nvPr userDrawn="1"/>
        </p:nvSpPr>
        <p:spPr>
          <a:xfrm>
            <a:off x="0" y="1"/>
            <a:ext cx="9144000" cy="1052736"/>
          </a:xfrm>
          <a:prstGeom prst="rect">
            <a:avLst/>
          </a:prstGeom>
          <a:gradFill>
            <a:gsLst>
              <a:gs pos="60000">
                <a:schemeClr val="bg2">
                  <a:alpha val="90000"/>
                </a:schemeClr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23528" y="1484784"/>
            <a:ext cx="8424936" cy="4641379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1267"/>
              </a:spcBef>
              <a:spcAft>
                <a:spcPts val="0"/>
              </a:spcAft>
              <a:buNone/>
              <a:defRPr sz="1500" b="1"/>
            </a:lvl1pPr>
            <a:lvl2pPr marL="162000" indent="-162000">
              <a:lnSpc>
                <a:spcPct val="100000"/>
              </a:lnSpc>
              <a:spcBef>
                <a:spcPts val="1267"/>
              </a:spcBef>
              <a:spcAft>
                <a:spcPts val="0"/>
              </a:spcAft>
              <a:buClr>
                <a:schemeClr val="tx1"/>
              </a:buClr>
              <a:buSzPct val="130000"/>
              <a:buFont typeface="Arial Black" panose="020B0A04020102020204" pitchFamily="34" charset="0"/>
              <a:buChar char="›"/>
              <a:defRPr sz="1500">
                <a:solidFill>
                  <a:schemeClr val="bg1">
                    <a:lumMod val="50000"/>
                  </a:schemeClr>
                </a:solidFill>
              </a:defRPr>
            </a:lvl2pPr>
            <a:lvl3pPr marL="324000" indent="-162000">
              <a:lnSpc>
                <a:spcPct val="100000"/>
              </a:lnSpc>
              <a:spcBef>
                <a:spcPts val="417"/>
              </a:spcBef>
              <a:buFont typeface="Arial" panose="020B0604020202020204" pitchFamily="34" charset="0"/>
              <a:buChar char="–"/>
              <a:defRPr sz="1100" baseline="0">
                <a:solidFill>
                  <a:schemeClr val="bg1">
                    <a:lumMod val="50000"/>
                  </a:schemeClr>
                </a:solidFill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2"/>
            <a:endParaRPr lang="en-A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979712" y="6319464"/>
            <a:ext cx="5472608" cy="538536"/>
          </a:xfrm>
        </p:spPr>
        <p:txBody>
          <a:bodyPr>
            <a:noAutofit/>
          </a:bodyPr>
          <a:lstStyle>
            <a:lvl1pPr marL="0" indent="0">
              <a:buNone/>
              <a:defRPr sz="700">
                <a:solidFill>
                  <a:schemeClr val="tx2"/>
                </a:solidFill>
              </a:defRPr>
            </a:lvl1pPr>
            <a:lvl2pPr marL="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AU" dirty="0"/>
              <a:t>Click to edit Master text styles</a:t>
            </a:r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75731" y="384464"/>
            <a:ext cx="8372733" cy="596264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900"/>
              </a:lnSpc>
              <a:spcBef>
                <a:spcPts val="0"/>
              </a:spcBef>
              <a:buNone/>
              <a:defRPr lang="en-US" sz="2600" b="1" kern="1200" baseline="0" dirty="0" smtClean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marL="0" indent="0" algn="l">
              <a:lnSpc>
                <a:spcPts val="1900"/>
              </a:lnSpc>
              <a:spcBef>
                <a:spcPts val="0"/>
              </a:spcBef>
              <a:buNone/>
              <a:defRPr sz="1600">
                <a:solidFill>
                  <a:srgbClr val="FFFFFF"/>
                </a:solidFill>
              </a:defRPr>
            </a:lvl2pPr>
            <a:lvl3pPr marL="914400" indent="0" algn="l">
              <a:lnSpc>
                <a:spcPts val="1900"/>
              </a:lnSpc>
              <a:spcBef>
                <a:spcPts val="0"/>
              </a:spcBef>
              <a:buNone/>
              <a:defRPr sz="1600"/>
            </a:lvl3pPr>
            <a:lvl4pPr marL="1371600" indent="0" algn="l">
              <a:lnSpc>
                <a:spcPts val="1900"/>
              </a:lnSpc>
              <a:spcBef>
                <a:spcPts val="0"/>
              </a:spcBef>
              <a:buNone/>
              <a:defRPr sz="1600"/>
            </a:lvl4pPr>
            <a:lvl5pPr marL="1828800" indent="0" algn="l">
              <a:lnSpc>
                <a:spcPts val="1900"/>
              </a:lnSpc>
              <a:spcBef>
                <a:spcPts val="0"/>
              </a:spcBef>
              <a:buNone/>
              <a:defRPr sz="1600"/>
            </a:lvl5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="" xmlns:a16="http://schemas.microsoft.com/office/drawing/2014/main" id="{24F9D45B-5A7B-4BE1-BEF7-98AB34D02A8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934A393-4808-4ABB-802E-21CC009C69C1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43873998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E3A8C996-CC7F-4324-B87D-DD5FA8ED0388}"/>
              </a:ext>
            </a:extLst>
          </p:cNvPr>
          <p:cNvSpPr/>
          <p:nvPr userDrawn="1"/>
        </p:nvSpPr>
        <p:spPr>
          <a:xfrm>
            <a:off x="0" y="1"/>
            <a:ext cx="9144000" cy="1052736"/>
          </a:xfrm>
          <a:prstGeom prst="rect">
            <a:avLst/>
          </a:prstGeom>
          <a:gradFill>
            <a:gsLst>
              <a:gs pos="60000">
                <a:schemeClr val="bg2">
                  <a:alpha val="90000"/>
                </a:schemeClr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pic>
        <p:nvPicPr>
          <p:cNvPr id="6" name="Picture 6">
            <a:extLst>
              <a:ext uri="{FF2B5EF4-FFF2-40B4-BE49-F238E27FC236}">
                <a16:creationId xmlns="" xmlns:a16="http://schemas.microsoft.com/office/drawing/2014/main" id="{C5041B49-5932-4F02-A50E-85DEF54B6A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781300"/>
            <a:ext cx="4492625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GrainCorp Standard Logo - Horizontal - RGB.png">
            <a:extLst>
              <a:ext uri="{FF2B5EF4-FFF2-40B4-BE49-F238E27FC236}">
                <a16:creationId xmlns="" xmlns:a16="http://schemas.microsoft.com/office/drawing/2014/main" id="{54493134-A0A6-439A-8522-5E3BE5F2678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54888" y="6046788"/>
            <a:ext cx="14097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84784"/>
            <a:ext cx="8424936" cy="4641379"/>
          </a:xfrm>
        </p:spPr>
        <p:txBody>
          <a:bodyPr lIns="0" tIns="0" rIns="0" bIns="0" numCol="2"/>
          <a:lstStyle>
            <a:lvl1pPr marL="0" indent="0">
              <a:lnSpc>
                <a:spcPct val="100000"/>
              </a:lnSpc>
              <a:spcBef>
                <a:spcPts val="1267"/>
              </a:spcBef>
              <a:spcAft>
                <a:spcPts val="0"/>
              </a:spcAft>
              <a:buNone/>
              <a:defRPr sz="1500" b="1"/>
            </a:lvl1pPr>
            <a:lvl2pPr marL="162000" indent="-162000">
              <a:lnSpc>
                <a:spcPct val="100000"/>
              </a:lnSpc>
              <a:spcBef>
                <a:spcPts val="1267"/>
              </a:spcBef>
              <a:spcAft>
                <a:spcPts val="0"/>
              </a:spcAft>
              <a:buClr>
                <a:schemeClr val="tx1"/>
              </a:buClr>
              <a:buSzPct val="130000"/>
              <a:buFont typeface="Arial Black" panose="020B0A04020102020204" pitchFamily="34" charset="0"/>
              <a:buChar char="›"/>
              <a:defRPr sz="1500">
                <a:solidFill>
                  <a:schemeClr val="bg1">
                    <a:lumMod val="50000"/>
                  </a:schemeClr>
                </a:solidFill>
              </a:defRPr>
            </a:lvl2pPr>
            <a:lvl3pPr marL="324000" indent="-1620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100" baseline="0">
                <a:solidFill>
                  <a:schemeClr val="bg1">
                    <a:lumMod val="50000"/>
                  </a:schemeClr>
                </a:solidFill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2"/>
            <a:endParaRPr lang="en-AU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979712" y="6319464"/>
            <a:ext cx="5472608" cy="538536"/>
          </a:xfrm>
        </p:spPr>
        <p:txBody>
          <a:bodyPr>
            <a:noAutofit/>
          </a:bodyPr>
          <a:lstStyle>
            <a:lvl1pPr marL="0" indent="0">
              <a:buNone/>
              <a:defRPr sz="700">
                <a:solidFill>
                  <a:schemeClr val="tx2"/>
                </a:solidFill>
              </a:defRPr>
            </a:lvl1pPr>
            <a:lvl2pPr marL="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AU" dirty="0"/>
              <a:t>Click to edit Master text styles</a:t>
            </a:r>
            <a:endParaRPr lang="en-US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75731" y="384464"/>
            <a:ext cx="8372733" cy="596264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900"/>
              </a:lnSpc>
              <a:spcBef>
                <a:spcPts val="0"/>
              </a:spcBef>
              <a:buNone/>
              <a:defRPr lang="en-US" sz="2600" b="1" kern="1200" baseline="0" dirty="0" smtClean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marL="0" indent="0" algn="l">
              <a:lnSpc>
                <a:spcPts val="1900"/>
              </a:lnSpc>
              <a:spcBef>
                <a:spcPts val="0"/>
              </a:spcBef>
              <a:buNone/>
              <a:defRPr sz="1600">
                <a:solidFill>
                  <a:srgbClr val="FFFFFF"/>
                </a:solidFill>
              </a:defRPr>
            </a:lvl2pPr>
            <a:lvl3pPr marL="914400" indent="0" algn="l">
              <a:lnSpc>
                <a:spcPts val="1900"/>
              </a:lnSpc>
              <a:spcBef>
                <a:spcPts val="0"/>
              </a:spcBef>
              <a:buNone/>
              <a:defRPr sz="1600"/>
            </a:lvl3pPr>
            <a:lvl4pPr marL="1371600" indent="0" algn="l">
              <a:lnSpc>
                <a:spcPts val="1900"/>
              </a:lnSpc>
              <a:spcBef>
                <a:spcPts val="0"/>
              </a:spcBef>
              <a:buNone/>
              <a:defRPr sz="1600"/>
            </a:lvl4pPr>
            <a:lvl5pPr marL="1828800" indent="0" algn="l">
              <a:lnSpc>
                <a:spcPts val="1900"/>
              </a:lnSpc>
              <a:spcBef>
                <a:spcPts val="0"/>
              </a:spcBef>
              <a:buNone/>
              <a:defRPr sz="1600"/>
            </a:lvl5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="" xmlns:a16="http://schemas.microsoft.com/office/drawing/2014/main" id="{07856DC6-0B7E-42AE-9479-03DCFBBFCD7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1115FC3-9ADE-48F8-8D98-0BF5162F182C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25399499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itle + Content no water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A6B78565-610A-41F7-ABD5-665CD7889D4E}"/>
              </a:ext>
            </a:extLst>
          </p:cNvPr>
          <p:cNvSpPr/>
          <p:nvPr userDrawn="1"/>
        </p:nvSpPr>
        <p:spPr>
          <a:xfrm>
            <a:off x="0" y="1"/>
            <a:ext cx="9144000" cy="1052736"/>
          </a:xfrm>
          <a:prstGeom prst="rect">
            <a:avLst/>
          </a:prstGeom>
          <a:gradFill>
            <a:gsLst>
              <a:gs pos="60000">
                <a:schemeClr val="bg2">
                  <a:alpha val="90000"/>
                </a:schemeClr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pic>
        <p:nvPicPr>
          <p:cNvPr id="6" name="Picture 6" descr="GrainCorp Standard Logo - Horizontal - RGB.png">
            <a:extLst>
              <a:ext uri="{FF2B5EF4-FFF2-40B4-BE49-F238E27FC236}">
                <a16:creationId xmlns="" xmlns:a16="http://schemas.microsoft.com/office/drawing/2014/main" id="{F3FC82E7-2566-40F4-A977-0A6D2070C0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54888" y="6046788"/>
            <a:ext cx="14097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23528" y="1484784"/>
            <a:ext cx="8424936" cy="4641379"/>
          </a:xfrm>
        </p:spPr>
        <p:txBody>
          <a:bodyPr lIns="0" tIns="0" rIns="0" bIns="0" numCol="2"/>
          <a:lstStyle>
            <a:lvl1pPr marL="0" indent="0">
              <a:lnSpc>
                <a:spcPct val="100000"/>
              </a:lnSpc>
              <a:spcBef>
                <a:spcPts val="1267"/>
              </a:spcBef>
              <a:spcAft>
                <a:spcPts val="0"/>
              </a:spcAft>
              <a:buNone/>
              <a:defRPr sz="1500" b="1"/>
            </a:lvl1pPr>
            <a:lvl2pPr marL="162000" indent="-162000">
              <a:lnSpc>
                <a:spcPct val="100000"/>
              </a:lnSpc>
              <a:spcBef>
                <a:spcPts val="1267"/>
              </a:spcBef>
              <a:spcAft>
                <a:spcPts val="0"/>
              </a:spcAft>
              <a:buClr>
                <a:schemeClr val="tx1"/>
              </a:buClr>
              <a:buSzPct val="130000"/>
              <a:buFont typeface="Arial Black" panose="020B0A04020102020204" pitchFamily="34" charset="0"/>
              <a:buChar char="›"/>
              <a:defRPr sz="1500">
                <a:solidFill>
                  <a:schemeClr val="bg1">
                    <a:lumMod val="50000"/>
                  </a:schemeClr>
                </a:solidFill>
              </a:defRPr>
            </a:lvl2pPr>
            <a:lvl3pPr marL="324000" indent="-162000">
              <a:lnSpc>
                <a:spcPct val="100000"/>
              </a:lnSpc>
              <a:spcBef>
                <a:spcPts val="417"/>
              </a:spcBef>
              <a:buFont typeface="Arial" panose="020B0604020202020204" pitchFamily="34" charset="0"/>
              <a:buChar char="–"/>
              <a:defRPr sz="1100" baseline="0">
                <a:solidFill>
                  <a:schemeClr val="bg1">
                    <a:lumMod val="50000"/>
                  </a:schemeClr>
                </a:solidFill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2"/>
            <a:endParaRPr lang="en-AU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979712" y="6319464"/>
            <a:ext cx="5472608" cy="538536"/>
          </a:xfrm>
        </p:spPr>
        <p:txBody>
          <a:bodyPr>
            <a:noAutofit/>
          </a:bodyPr>
          <a:lstStyle>
            <a:lvl1pPr marL="0" indent="0">
              <a:buNone/>
              <a:defRPr sz="700">
                <a:solidFill>
                  <a:schemeClr val="tx2"/>
                </a:solidFill>
              </a:defRPr>
            </a:lvl1pPr>
            <a:lvl2pPr marL="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AU" dirty="0"/>
              <a:t>Click to edit Master text styles</a:t>
            </a:r>
            <a:endParaRPr lang="en-US" dirty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75731" y="384464"/>
            <a:ext cx="8372733" cy="596264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900"/>
              </a:lnSpc>
              <a:spcBef>
                <a:spcPts val="0"/>
              </a:spcBef>
              <a:buNone/>
              <a:defRPr lang="en-US" sz="2600" b="1" kern="1200" baseline="0" dirty="0" smtClean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marL="0" indent="0" algn="l">
              <a:lnSpc>
                <a:spcPts val="1900"/>
              </a:lnSpc>
              <a:spcBef>
                <a:spcPts val="0"/>
              </a:spcBef>
              <a:buNone/>
              <a:defRPr sz="1600">
                <a:solidFill>
                  <a:srgbClr val="FFFFFF"/>
                </a:solidFill>
              </a:defRPr>
            </a:lvl2pPr>
            <a:lvl3pPr marL="914400" indent="0" algn="l">
              <a:lnSpc>
                <a:spcPts val="1900"/>
              </a:lnSpc>
              <a:spcBef>
                <a:spcPts val="0"/>
              </a:spcBef>
              <a:buNone/>
              <a:defRPr sz="1600"/>
            </a:lvl3pPr>
            <a:lvl4pPr marL="1371600" indent="0" algn="l">
              <a:lnSpc>
                <a:spcPts val="1900"/>
              </a:lnSpc>
              <a:spcBef>
                <a:spcPts val="0"/>
              </a:spcBef>
              <a:buNone/>
              <a:defRPr sz="1600"/>
            </a:lvl4pPr>
            <a:lvl5pPr marL="1828800" indent="0" algn="l">
              <a:lnSpc>
                <a:spcPts val="1900"/>
              </a:lnSpc>
              <a:spcBef>
                <a:spcPts val="0"/>
              </a:spcBef>
              <a:buNone/>
              <a:defRPr sz="1600"/>
            </a:lvl5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="" xmlns:a16="http://schemas.microsoft.com/office/drawing/2014/main" id="{11BDFD13-B8B0-4329-BA70-6B8AE09F707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4CA68E0-8703-4CD4-955F-B5848DFE64D5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53414258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itle + Content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8BC72610-1C52-4628-878A-A77BCFB7BA35}"/>
              </a:ext>
            </a:extLst>
          </p:cNvPr>
          <p:cNvSpPr/>
          <p:nvPr userDrawn="1"/>
        </p:nvSpPr>
        <p:spPr>
          <a:xfrm>
            <a:off x="0" y="1"/>
            <a:ext cx="9144000" cy="1052736"/>
          </a:xfrm>
          <a:prstGeom prst="rect">
            <a:avLst/>
          </a:prstGeom>
          <a:gradFill>
            <a:gsLst>
              <a:gs pos="60000">
                <a:schemeClr val="bg2">
                  <a:alpha val="90000"/>
                </a:schemeClr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23528" y="1484784"/>
            <a:ext cx="8424936" cy="4641379"/>
          </a:xfrm>
        </p:spPr>
        <p:txBody>
          <a:bodyPr lIns="0" tIns="0" rIns="0" bIns="0" numCol="2"/>
          <a:lstStyle>
            <a:lvl1pPr marL="0" indent="0">
              <a:lnSpc>
                <a:spcPct val="100000"/>
              </a:lnSpc>
              <a:spcBef>
                <a:spcPts val="1267"/>
              </a:spcBef>
              <a:spcAft>
                <a:spcPts val="0"/>
              </a:spcAft>
              <a:buNone/>
              <a:defRPr sz="1500" b="1"/>
            </a:lvl1pPr>
            <a:lvl2pPr marL="162000" indent="-162000">
              <a:lnSpc>
                <a:spcPct val="100000"/>
              </a:lnSpc>
              <a:spcBef>
                <a:spcPts val="1267"/>
              </a:spcBef>
              <a:spcAft>
                <a:spcPts val="0"/>
              </a:spcAft>
              <a:buClr>
                <a:schemeClr val="tx1"/>
              </a:buClr>
              <a:buSzPct val="130000"/>
              <a:buFont typeface="Arial Black" panose="020B0A04020102020204" pitchFamily="34" charset="0"/>
              <a:buChar char="›"/>
              <a:defRPr sz="1500">
                <a:solidFill>
                  <a:schemeClr val="bg1">
                    <a:lumMod val="50000"/>
                  </a:schemeClr>
                </a:solidFill>
              </a:defRPr>
            </a:lvl2pPr>
            <a:lvl3pPr marL="324000" indent="-162000">
              <a:lnSpc>
                <a:spcPct val="100000"/>
              </a:lnSpc>
              <a:spcBef>
                <a:spcPts val="417"/>
              </a:spcBef>
              <a:buFont typeface="Arial" panose="020B0604020202020204" pitchFamily="34" charset="0"/>
              <a:buChar char="–"/>
              <a:defRPr sz="1100" baseline="0">
                <a:solidFill>
                  <a:schemeClr val="bg1">
                    <a:lumMod val="50000"/>
                  </a:schemeClr>
                </a:solidFill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2"/>
            <a:endParaRPr lang="en-A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979712" y="6319464"/>
            <a:ext cx="5472608" cy="538536"/>
          </a:xfrm>
        </p:spPr>
        <p:txBody>
          <a:bodyPr>
            <a:noAutofit/>
          </a:bodyPr>
          <a:lstStyle>
            <a:lvl1pPr marL="0" indent="0">
              <a:buNone/>
              <a:defRPr sz="700">
                <a:solidFill>
                  <a:schemeClr val="tx2"/>
                </a:solidFill>
              </a:defRPr>
            </a:lvl1pPr>
            <a:lvl2pPr marL="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AU" dirty="0"/>
              <a:t>Click to edit Master text styles</a:t>
            </a:r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75731" y="384464"/>
            <a:ext cx="8372733" cy="596264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900"/>
              </a:lnSpc>
              <a:spcBef>
                <a:spcPts val="0"/>
              </a:spcBef>
              <a:buNone/>
              <a:defRPr lang="en-US" sz="2600" b="1" kern="1200" baseline="0" dirty="0" smtClean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marL="0" indent="0" algn="l">
              <a:lnSpc>
                <a:spcPts val="1900"/>
              </a:lnSpc>
              <a:spcBef>
                <a:spcPts val="0"/>
              </a:spcBef>
              <a:buNone/>
              <a:defRPr sz="1600">
                <a:solidFill>
                  <a:srgbClr val="FFFFFF"/>
                </a:solidFill>
              </a:defRPr>
            </a:lvl2pPr>
            <a:lvl3pPr marL="914400" indent="0" algn="l">
              <a:lnSpc>
                <a:spcPts val="1900"/>
              </a:lnSpc>
              <a:spcBef>
                <a:spcPts val="0"/>
              </a:spcBef>
              <a:buNone/>
              <a:defRPr sz="1600"/>
            </a:lvl3pPr>
            <a:lvl4pPr marL="1371600" indent="0" algn="l">
              <a:lnSpc>
                <a:spcPts val="1900"/>
              </a:lnSpc>
              <a:spcBef>
                <a:spcPts val="0"/>
              </a:spcBef>
              <a:buNone/>
              <a:defRPr sz="1600"/>
            </a:lvl4pPr>
            <a:lvl5pPr marL="1828800" indent="0" algn="l">
              <a:lnSpc>
                <a:spcPts val="1900"/>
              </a:lnSpc>
              <a:spcBef>
                <a:spcPts val="0"/>
              </a:spcBef>
              <a:buNone/>
              <a:defRPr sz="1600"/>
            </a:lvl5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="" xmlns:a16="http://schemas.microsoft.com/office/drawing/2014/main" id="{FBB67171-A607-4334-8568-5B330B67B52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88EB3EB-F341-4922-9A57-DDB4C4F9E58A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90425210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3D08FB5A-B071-4C70-84C0-04E7DDBAC33A}"/>
              </a:ext>
            </a:extLst>
          </p:cNvPr>
          <p:cNvSpPr/>
          <p:nvPr userDrawn="1"/>
        </p:nvSpPr>
        <p:spPr>
          <a:xfrm>
            <a:off x="0" y="1"/>
            <a:ext cx="9144000" cy="1052736"/>
          </a:xfrm>
          <a:prstGeom prst="rect">
            <a:avLst/>
          </a:prstGeom>
          <a:gradFill>
            <a:gsLst>
              <a:gs pos="60000">
                <a:schemeClr val="bg2">
                  <a:alpha val="90000"/>
                </a:schemeClr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pic>
        <p:nvPicPr>
          <p:cNvPr id="9" name="Picture 7" descr="GrainCorp Standard Logo - Horizontal - RGB.png">
            <a:extLst>
              <a:ext uri="{FF2B5EF4-FFF2-40B4-BE49-F238E27FC236}">
                <a16:creationId xmlns="" xmlns:a16="http://schemas.microsoft.com/office/drawing/2014/main" id="{E1718260-C0AB-439C-A23E-28C31AF725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54888" y="6046788"/>
            <a:ext cx="14097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>
            <a:spLocks noGrp="1"/>
          </p:cNvSpPr>
          <p:nvPr>
            <p:ph idx="16"/>
          </p:nvPr>
        </p:nvSpPr>
        <p:spPr>
          <a:xfrm>
            <a:off x="4644008" y="1505333"/>
            <a:ext cx="4104456" cy="4464496"/>
          </a:xfrm>
        </p:spPr>
        <p:txBody>
          <a:bodyPr lIns="0" tIns="0" rIns="0" bIns="0" spcCol="216000"/>
          <a:lstStyle>
            <a:lvl1pPr marL="123750" indent="-285750">
              <a:lnSpc>
                <a:spcPct val="100000"/>
              </a:lnSpc>
              <a:spcBef>
                <a:spcPts val="1267"/>
              </a:spcBef>
              <a:spcAft>
                <a:spcPts val="0"/>
              </a:spcAft>
              <a:buFont typeface="Arial Black" panose="020B0A04020102020204" pitchFamily="34" charset="0"/>
              <a:buChar char="›"/>
              <a:defRPr lang="en-US" sz="15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33450" indent="-171450">
              <a:lnSpc>
                <a:spcPct val="100000"/>
              </a:lnSpc>
              <a:spcBef>
                <a:spcPts val="1267"/>
              </a:spcBef>
              <a:spcAft>
                <a:spcPts val="417"/>
              </a:spcAft>
              <a:buFont typeface="Arial" panose="020B0604020202020204" pitchFamily="34" charset="0"/>
              <a:buChar char="–"/>
              <a:defRPr lang="en-AU" sz="11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363557" y="1498294"/>
            <a:ext cx="4087257" cy="4451656"/>
          </a:xfrm>
        </p:spPr>
        <p:txBody>
          <a:bodyPr rtlCol="0">
            <a:normAutofit/>
          </a:bodyPr>
          <a:lstStyle>
            <a:lvl1pPr marL="0" indent="0">
              <a:buNone/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AU" noProof="0"/>
              <a:t>Drag picture to placeholder or click icon to add</a:t>
            </a:r>
            <a:endParaRPr lang="en-AU" noProof="0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1979712" y="6319464"/>
            <a:ext cx="5472608" cy="538536"/>
          </a:xfrm>
        </p:spPr>
        <p:txBody>
          <a:bodyPr>
            <a:noAutofit/>
          </a:bodyPr>
          <a:lstStyle>
            <a:lvl1pPr marL="0" indent="0">
              <a:buNone/>
              <a:defRPr sz="700">
                <a:solidFill>
                  <a:schemeClr val="tx2"/>
                </a:solidFill>
              </a:defRPr>
            </a:lvl1pPr>
            <a:lvl2pPr marL="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AU" dirty="0"/>
              <a:t>Click to edit Master text styles</a:t>
            </a:r>
            <a:endParaRPr lang="en-US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75731" y="384464"/>
            <a:ext cx="8372733" cy="596264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900"/>
              </a:lnSpc>
              <a:spcBef>
                <a:spcPts val="0"/>
              </a:spcBef>
              <a:buNone/>
              <a:defRPr lang="en-US" sz="2600" b="1" kern="1200" baseline="0" dirty="0" smtClean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marL="0" indent="0" algn="l">
              <a:lnSpc>
                <a:spcPts val="1900"/>
              </a:lnSpc>
              <a:spcBef>
                <a:spcPts val="0"/>
              </a:spcBef>
              <a:buNone/>
              <a:defRPr sz="1600">
                <a:solidFill>
                  <a:srgbClr val="FFFFFF"/>
                </a:solidFill>
              </a:defRPr>
            </a:lvl2pPr>
            <a:lvl3pPr marL="914400" indent="0" algn="l">
              <a:lnSpc>
                <a:spcPts val="1900"/>
              </a:lnSpc>
              <a:spcBef>
                <a:spcPts val="0"/>
              </a:spcBef>
              <a:buNone/>
              <a:defRPr sz="1600"/>
            </a:lvl3pPr>
            <a:lvl4pPr marL="1371600" indent="0" algn="l">
              <a:lnSpc>
                <a:spcPts val="1900"/>
              </a:lnSpc>
              <a:spcBef>
                <a:spcPts val="0"/>
              </a:spcBef>
              <a:buNone/>
              <a:defRPr sz="1600"/>
            </a:lvl4pPr>
            <a:lvl5pPr marL="1828800" indent="0" algn="l">
              <a:lnSpc>
                <a:spcPts val="1900"/>
              </a:lnSpc>
              <a:spcBef>
                <a:spcPts val="0"/>
              </a:spcBef>
              <a:buNone/>
              <a:defRPr sz="1600"/>
            </a:lvl5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="" xmlns:a16="http://schemas.microsoft.com/office/drawing/2014/main" id="{EB527D50-E4F4-44C9-9598-46B3CBA38E4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718347E-AA88-4A77-BF9B-14AAAA6A817C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87640425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932040" y="0"/>
            <a:ext cx="4211960" cy="6858000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6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AU" noProof="0"/>
              <a:t>Drag picture to placeholder or click icon to add</a:t>
            </a:r>
            <a:endParaRPr lang="en-AU" noProof="0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67596" y="1700808"/>
            <a:ext cx="4248472" cy="4425355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1267"/>
              </a:spcBef>
              <a:spcAft>
                <a:spcPts val="0"/>
              </a:spcAft>
              <a:buNone/>
              <a:defRPr sz="1500" b="1"/>
            </a:lvl1pPr>
            <a:lvl2pPr marL="162000" indent="-162000">
              <a:lnSpc>
                <a:spcPct val="100000"/>
              </a:lnSpc>
              <a:spcBef>
                <a:spcPts val="1267"/>
              </a:spcBef>
              <a:spcAft>
                <a:spcPts val="0"/>
              </a:spcAft>
              <a:buClr>
                <a:schemeClr val="tx1"/>
              </a:buClr>
              <a:buSzPct val="130000"/>
              <a:buFont typeface="Arial Black" panose="020B0A04020102020204" pitchFamily="34" charset="0"/>
              <a:buChar char="›"/>
              <a:defRPr sz="1500">
                <a:solidFill>
                  <a:schemeClr val="bg1">
                    <a:lumMod val="50000"/>
                  </a:schemeClr>
                </a:solidFill>
              </a:defRPr>
            </a:lvl2pPr>
            <a:lvl3pPr marL="324000" indent="-162000">
              <a:lnSpc>
                <a:spcPct val="100000"/>
              </a:lnSpc>
              <a:spcBef>
                <a:spcPts val="1267"/>
              </a:spcBef>
              <a:buFont typeface="Arial" panose="020B0604020202020204" pitchFamily="34" charset="0"/>
              <a:buChar char="–"/>
              <a:defRPr sz="1100">
                <a:solidFill>
                  <a:schemeClr val="bg1">
                    <a:lumMod val="50000"/>
                  </a:schemeClr>
                </a:solidFill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2"/>
            <a:endParaRPr lang="en-AU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75731" y="384464"/>
            <a:ext cx="4196269" cy="596264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900"/>
              </a:lnSpc>
              <a:spcBef>
                <a:spcPts val="0"/>
              </a:spcBef>
              <a:buNone/>
              <a:defRPr lang="en-US" sz="2100" b="1" kern="120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0" indent="0" algn="l">
              <a:lnSpc>
                <a:spcPts val="1900"/>
              </a:lnSpc>
              <a:spcBef>
                <a:spcPts val="0"/>
              </a:spcBef>
              <a:buNone/>
              <a:defRPr sz="1600"/>
            </a:lvl2pPr>
            <a:lvl3pPr marL="914400" indent="0" algn="l">
              <a:lnSpc>
                <a:spcPts val="1900"/>
              </a:lnSpc>
              <a:spcBef>
                <a:spcPts val="0"/>
              </a:spcBef>
              <a:buNone/>
              <a:defRPr sz="1600"/>
            </a:lvl3pPr>
            <a:lvl4pPr marL="1371600" indent="0" algn="l">
              <a:lnSpc>
                <a:spcPts val="1900"/>
              </a:lnSpc>
              <a:spcBef>
                <a:spcPts val="0"/>
              </a:spcBef>
              <a:buNone/>
              <a:defRPr sz="1600"/>
            </a:lvl4pPr>
            <a:lvl5pPr marL="1828800" indent="0" algn="l">
              <a:lnSpc>
                <a:spcPts val="1900"/>
              </a:lnSpc>
              <a:spcBef>
                <a:spcPts val="0"/>
              </a:spcBef>
              <a:buNone/>
              <a:defRPr sz="1600"/>
            </a:lvl5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1979712" y="6319464"/>
            <a:ext cx="5472608" cy="538536"/>
          </a:xfrm>
        </p:spPr>
        <p:txBody>
          <a:bodyPr>
            <a:noAutofit/>
          </a:bodyPr>
          <a:lstStyle>
            <a:lvl1pPr marL="0" indent="0">
              <a:buNone/>
              <a:defRPr sz="700">
                <a:solidFill>
                  <a:schemeClr val="tx2"/>
                </a:solidFill>
              </a:defRPr>
            </a:lvl1pPr>
            <a:lvl2pPr marL="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AU" dirty="0"/>
              <a:t>Click to edit Master text styles</a:t>
            </a:r>
            <a:endParaRPr lang="en-US" dirty="0"/>
          </a:p>
        </p:txBody>
      </p:sp>
      <p:sp>
        <p:nvSpPr>
          <p:cNvPr id="6" name="Slide Number Placeholder 2">
            <a:extLst>
              <a:ext uri="{FF2B5EF4-FFF2-40B4-BE49-F238E27FC236}">
                <a16:creationId xmlns="" xmlns:a16="http://schemas.microsoft.com/office/drawing/2014/main" id="{CE7EFE07-C322-4C25-86BB-900A0E42782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7F1E51A-267F-4E2B-8881-532C0627D7F5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037788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>
            <a:extLst>
              <a:ext uri="{FF2B5EF4-FFF2-40B4-BE49-F238E27FC236}">
                <a16:creationId xmlns="" xmlns:a16="http://schemas.microsoft.com/office/drawing/2014/main" id="{A61455D7-86E2-48F2-AA60-14D59ED70F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 descr="GRA648 Premium PowerPoint Development_v28.png">
            <a:extLst>
              <a:ext uri="{FF2B5EF4-FFF2-40B4-BE49-F238E27FC236}">
                <a16:creationId xmlns="" xmlns:a16="http://schemas.microsoft.com/office/drawing/2014/main" id="{7BBB81C9-ADCD-4247-BBCF-2D8D3C7B5F7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>
            <a:extLst>
              <a:ext uri="{FF2B5EF4-FFF2-40B4-BE49-F238E27FC236}">
                <a16:creationId xmlns="" xmlns:a16="http://schemas.microsoft.com/office/drawing/2014/main" id="{7A7DCE52-B8E2-48ED-AD5D-A0C397B28C8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1638" y="5602288"/>
            <a:ext cx="760412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251520" y="1052736"/>
            <a:ext cx="4032448" cy="1102154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ts val="4900"/>
              </a:lnSpc>
              <a:spcBef>
                <a:spcPct val="0"/>
              </a:spcBef>
              <a:buNone/>
              <a:defRPr lang="en-US" sz="4900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AU" dirty="0"/>
              <a:t>Click to edit Master text styles</a:t>
            </a:r>
          </a:p>
        </p:txBody>
      </p:sp>
      <p:sp>
        <p:nvSpPr>
          <p:cNvPr id="6" name="Date Placeholder 2">
            <a:extLst>
              <a:ext uri="{FF2B5EF4-FFF2-40B4-BE49-F238E27FC236}">
                <a16:creationId xmlns="" xmlns:a16="http://schemas.microsoft.com/office/drawing/2014/main" id="{6BD33684-3B10-4166-9C8E-71BD47FA020E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252413" y="2997200"/>
            <a:ext cx="2133600" cy="365125"/>
          </a:xfr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bg2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AU"/>
              <a:t>Day Month Year</a:t>
            </a:r>
          </a:p>
        </p:txBody>
      </p:sp>
    </p:spTree>
    <p:extLst>
      <p:ext uri="{BB962C8B-B14F-4D97-AF65-F5344CB8AC3E}">
        <p14:creationId xmlns:p14="http://schemas.microsoft.com/office/powerpoint/2010/main" val="3657687940"/>
      </p:ext>
    </p:extLst>
  </p:cSld>
  <p:clrMapOvr>
    <a:masterClrMapping/>
  </p:clrMapOvr>
  <p:hf sldNum="0" hdr="0" ftr="0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EFD87F84-BE97-4D6D-89A6-E74302EBADFC}"/>
              </a:ext>
            </a:extLst>
          </p:cNvPr>
          <p:cNvSpPr/>
          <p:nvPr userDrawn="1"/>
        </p:nvSpPr>
        <p:spPr>
          <a:xfrm>
            <a:off x="375658" y="2564904"/>
            <a:ext cx="8424936" cy="1687607"/>
          </a:xfrm>
          <a:prstGeom prst="rect">
            <a:avLst/>
          </a:prstGeom>
          <a:gradFill>
            <a:gsLst>
              <a:gs pos="60000">
                <a:schemeClr val="bg2">
                  <a:alpha val="90000"/>
                </a:schemeClr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pic>
        <p:nvPicPr>
          <p:cNvPr id="4" name="Picture 7">
            <a:extLst>
              <a:ext uri="{FF2B5EF4-FFF2-40B4-BE49-F238E27FC236}">
                <a16:creationId xmlns="" xmlns:a16="http://schemas.microsoft.com/office/drawing/2014/main" id="{3078CCAD-5637-4469-8C38-C7290E368ED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1598"/>
          <a:stretch>
            <a:fillRect/>
          </a:stretch>
        </p:blipFill>
        <p:spPr bwMode="auto">
          <a:xfrm>
            <a:off x="7885113" y="5516563"/>
            <a:ext cx="9144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755650" y="2996952"/>
            <a:ext cx="7654925" cy="1008062"/>
          </a:xfrm>
        </p:spPr>
        <p:txBody>
          <a:bodyPr lIns="0" tIns="0" rIns="0" bIns="0"/>
          <a:lstStyle>
            <a:lvl1pPr marL="0" indent="0">
              <a:lnSpc>
                <a:spcPts val="3800"/>
              </a:lnSpc>
              <a:spcBef>
                <a:spcPts val="0"/>
              </a:spcBef>
              <a:buNone/>
              <a:defRPr sz="3300" b="1">
                <a:solidFill>
                  <a:srgbClr val="FFFFFF"/>
                </a:solidFill>
              </a:defRPr>
            </a:lvl1pPr>
            <a:lvl2pPr marL="0" indent="0">
              <a:lnSpc>
                <a:spcPts val="2800"/>
              </a:lnSpc>
              <a:spcBef>
                <a:spcPts val="0"/>
              </a:spcBef>
              <a:buNone/>
              <a:defRPr sz="2600">
                <a:solidFill>
                  <a:srgbClr val="FFFFFF"/>
                </a:solidFill>
              </a:defRPr>
            </a:lvl2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1100723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Slide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2642FEE6-6B5C-46F8-A374-40320E319B54}"/>
              </a:ext>
            </a:extLst>
          </p:cNvPr>
          <p:cNvSpPr/>
          <p:nvPr userDrawn="1"/>
        </p:nvSpPr>
        <p:spPr>
          <a:xfrm>
            <a:off x="4572000" y="2564904"/>
            <a:ext cx="4228594" cy="1687607"/>
          </a:xfrm>
          <a:prstGeom prst="rect">
            <a:avLst/>
          </a:prstGeom>
          <a:gradFill>
            <a:gsLst>
              <a:gs pos="60000">
                <a:schemeClr val="bg2">
                  <a:alpha val="90000"/>
                </a:schemeClr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pic>
        <p:nvPicPr>
          <p:cNvPr id="4" name="Picture 7">
            <a:extLst>
              <a:ext uri="{FF2B5EF4-FFF2-40B4-BE49-F238E27FC236}">
                <a16:creationId xmlns="" xmlns:a16="http://schemas.microsoft.com/office/drawing/2014/main" id="{674B3DFB-9820-4E7C-AA5D-408FD82BC91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1598"/>
          <a:stretch>
            <a:fillRect/>
          </a:stretch>
        </p:blipFill>
        <p:spPr bwMode="auto">
          <a:xfrm>
            <a:off x="7885113" y="5516563"/>
            <a:ext cx="9144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5004048" y="2996952"/>
            <a:ext cx="3406527" cy="1008062"/>
          </a:xfrm>
        </p:spPr>
        <p:txBody>
          <a:bodyPr lIns="0" tIns="0" rIns="0" bIns="0"/>
          <a:lstStyle>
            <a:lvl1pPr marL="0" indent="0">
              <a:lnSpc>
                <a:spcPts val="3800"/>
              </a:lnSpc>
              <a:spcBef>
                <a:spcPts val="0"/>
              </a:spcBef>
              <a:buNone/>
              <a:defRPr sz="3300" b="1">
                <a:solidFill>
                  <a:srgbClr val="FFFFFF"/>
                </a:solidFill>
              </a:defRPr>
            </a:lvl1pPr>
            <a:lvl2pPr marL="0" indent="0">
              <a:lnSpc>
                <a:spcPts val="2800"/>
              </a:lnSpc>
              <a:spcBef>
                <a:spcPts val="0"/>
              </a:spcBef>
              <a:buNone/>
              <a:defRPr sz="2600">
                <a:solidFill>
                  <a:srgbClr val="FFFFFF"/>
                </a:solidFill>
              </a:defRPr>
            </a:lvl2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8963040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EFC18FE7-1276-45DB-AADD-D2EF72035124}"/>
              </a:ext>
            </a:extLst>
          </p:cNvPr>
          <p:cNvSpPr/>
          <p:nvPr userDrawn="1"/>
        </p:nvSpPr>
        <p:spPr>
          <a:xfrm>
            <a:off x="375658" y="2564904"/>
            <a:ext cx="8424936" cy="1687607"/>
          </a:xfrm>
          <a:prstGeom prst="rect">
            <a:avLst/>
          </a:prstGeom>
          <a:gradFill>
            <a:gsLst>
              <a:gs pos="60000">
                <a:schemeClr val="bg2">
                  <a:alpha val="90000"/>
                </a:schemeClr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pic>
        <p:nvPicPr>
          <p:cNvPr id="4" name="Picture 7" descr="GrainCorp Standard Logo - Stacked - RGB.png">
            <a:extLst>
              <a:ext uri="{FF2B5EF4-FFF2-40B4-BE49-F238E27FC236}">
                <a16:creationId xmlns="" xmlns:a16="http://schemas.microsoft.com/office/drawing/2014/main" id="{9F8DDB80-DF4F-460C-ABD9-80339B2DCB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78763" y="5530850"/>
            <a:ext cx="925512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755650" y="2996952"/>
            <a:ext cx="7654925" cy="1008062"/>
          </a:xfrm>
        </p:spPr>
        <p:txBody>
          <a:bodyPr lIns="0" tIns="0" rIns="0" bIns="0"/>
          <a:lstStyle>
            <a:lvl1pPr marL="0" indent="0">
              <a:lnSpc>
                <a:spcPts val="3800"/>
              </a:lnSpc>
              <a:spcBef>
                <a:spcPts val="0"/>
              </a:spcBef>
              <a:buNone/>
              <a:defRPr sz="3300" b="1">
                <a:solidFill>
                  <a:srgbClr val="FFFFFF"/>
                </a:solidFill>
              </a:defRPr>
            </a:lvl1pPr>
            <a:lvl2pPr marL="0" indent="0">
              <a:lnSpc>
                <a:spcPts val="2800"/>
              </a:lnSpc>
              <a:spcBef>
                <a:spcPts val="0"/>
              </a:spcBef>
              <a:buNone/>
              <a:defRPr sz="2600">
                <a:solidFill>
                  <a:srgbClr val="FFFFFF"/>
                </a:solidFill>
              </a:defRPr>
            </a:lvl2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="" xmlns:a16="http://schemas.microsoft.com/office/drawing/2014/main" id="{64C60E05-A9F5-45C8-B5CF-6B6446E5C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2017EAC-70FC-43B9-A13E-E496615CBEEF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11457165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DE96A974-E279-44DA-A24C-586B7F40A745}"/>
              </a:ext>
            </a:extLst>
          </p:cNvPr>
          <p:cNvSpPr/>
          <p:nvPr userDrawn="1"/>
        </p:nvSpPr>
        <p:spPr>
          <a:xfrm>
            <a:off x="4572000" y="2564904"/>
            <a:ext cx="4228594" cy="1687607"/>
          </a:xfrm>
          <a:prstGeom prst="rect">
            <a:avLst/>
          </a:prstGeom>
          <a:gradFill>
            <a:gsLst>
              <a:gs pos="60000">
                <a:schemeClr val="bg2">
                  <a:alpha val="90000"/>
                </a:schemeClr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pic>
        <p:nvPicPr>
          <p:cNvPr id="4" name="Picture 7" descr="GrainCorp Standard Logo - Stacked - RGB.png">
            <a:extLst>
              <a:ext uri="{FF2B5EF4-FFF2-40B4-BE49-F238E27FC236}">
                <a16:creationId xmlns="" xmlns:a16="http://schemas.microsoft.com/office/drawing/2014/main" id="{7D71C7AA-5964-4749-87C2-E6B24F2CBA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78763" y="5530850"/>
            <a:ext cx="925512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5004048" y="2996952"/>
            <a:ext cx="3406527" cy="1008062"/>
          </a:xfrm>
        </p:spPr>
        <p:txBody>
          <a:bodyPr lIns="0" tIns="0" rIns="0" bIns="0"/>
          <a:lstStyle>
            <a:lvl1pPr marL="0" indent="0">
              <a:lnSpc>
                <a:spcPts val="3800"/>
              </a:lnSpc>
              <a:spcBef>
                <a:spcPts val="0"/>
              </a:spcBef>
              <a:buNone/>
              <a:defRPr sz="3300" b="1">
                <a:solidFill>
                  <a:srgbClr val="FFFFFF"/>
                </a:solidFill>
              </a:defRPr>
            </a:lvl1pPr>
            <a:lvl2pPr marL="0" indent="0">
              <a:lnSpc>
                <a:spcPts val="2800"/>
              </a:lnSpc>
              <a:spcBef>
                <a:spcPts val="0"/>
              </a:spcBef>
              <a:buNone/>
              <a:defRPr sz="2600">
                <a:solidFill>
                  <a:srgbClr val="FFFFFF"/>
                </a:solidFill>
              </a:defRPr>
            </a:lvl2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="" xmlns:a16="http://schemas.microsoft.com/office/drawing/2014/main" id="{33FEFBFB-40F9-4E37-BB99-3F880BF87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77B3F96-3F4E-443A-A87D-8D97F405B69E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82189049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BB86EC17-D099-41BB-B27C-9857B9089299}"/>
              </a:ext>
            </a:extLst>
          </p:cNvPr>
          <p:cNvSpPr/>
          <p:nvPr userDrawn="1"/>
        </p:nvSpPr>
        <p:spPr>
          <a:xfrm>
            <a:off x="0" y="1"/>
            <a:ext cx="9144000" cy="1052736"/>
          </a:xfrm>
          <a:prstGeom prst="rect">
            <a:avLst/>
          </a:prstGeom>
          <a:gradFill>
            <a:gsLst>
              <a:gs pos="60000">
                <a:schemeClr val="bg2">
                  <a:alpha val="90000"/>
                </a:schemeClr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pic>
        <p:nvPicPr>
          <p:cNvPr id="6" name="Picture 6">
            <a:extLst>
              <a:ext uri="{FF2B5EF4-FFF2-40B4-BE49-F238E27FC236}">
                <a16:creationId xmlns="" xmlns:a16="http://schemas.microsoft.com/office/drawing/2014/main" id="{263E54AC-C2DB-46A9-A68A-150E50A1617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781300"/>
            <a:ext cx="4492625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GrainCorp Standard Logo - Horizontal - RGB.png">
            <a:extLst>
              <a:ext uri="{FF2B5EF4-FFF2-40B4-BE49-F238E27FC236}">
                <a16:creationId xmlns="" xmlns:a16="http://schemas.microsoft.com/office/drawing/2014/main" id="{90C0133F-23DB-4FD5-BE96-B84D62A353A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54888" y="6046788"/>
            <a:ext cx="14097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84784"/>
            <a:ext cx="8424936" cy="4641379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1267"/>
              </a:spcBef>
              <a:spcAft>
                <a:spcPts val="0"/>
              </a:spcAft>
              <a:buNone/>
              <a:defRPr sz="1500" b="1"/>
            </a:lvl1pPr>
            <a:lvl2pPr marL="162000" indent="-162000">
              <a:lnSpc>
                <a:spcPct val="100000"/>
              </a:lnSpc>
              <a:spcBef>
                <a:spcPts val="1267"/>
              </a:spcBef>
              <a:spcAft>
                <a:spcPts val="0"/>
              </a:spcAft>
              <a:buClr>
                <a:schemeClr val="tx1"/>
              </a:buClr>
              <a:buSzPct val="130000"/>
              <a:buFont typeface="Arial Black" panose="020B0A04020102020204" pitchFamily="34" charset="0"/>
              <a:buChar char="›"/>
              <a:defRPr sz="1500">
                <a:solidFill>
                  <a:schemeClr val="bg1">
                    <a:lumMod val="50000"/>
                  </a:schemeClr>
                </a:solidFill>
              </a:defRPr>
            </a:lvl2pPr>
            <a:lvl3pPr marL="324000" indent="-1620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100" baseline="0">
                <a:solidFill>
                  <a:schemeClr val="bg1">
                    <a:lumMod val="50000"/>
                  </a:schemeClr>
                </a:solidFill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2"/>
            <a:endParaRPr lang="en-AU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979712" y="6319464"/>
            <a:ext cx="5472608" cy="538536"/>
          </a:xfrm>
        </p:spPr>
        <p:txBody>
          <a:bodyPr>
            <a:noAutofit/>
          </a:bodyPr>
          <a:lstStyle>
            <a:lvl1pPr marL="0" indent="0">
              <a:buNone/>
              <a:defRPr sz="700">
                <a:solidFill>
                  <a:schemeClr val="tx2"/>
                </a:solidFill>
              </a:defRPr>
            </a:lvl1pPr>
            <a:lvl2pPr marL="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AU" dirty="0"/>
              <a:t>Click to edit Master text styles</a:t>
            </a:r>
            <a:endParaRPr lang="en-US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75731" y="384464"/>
            <a:ext cx="8372733" cy="596264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900"/>
              </a:lnSpc>
              <a:spcBef>
                <a:spcPts val="0"/>
              </a:spcBef>
              <a:buNone/>
              <a:defRPr lang="en-US" sz="2600" b="1" kern="1200" baseline="0" dirty="0" smtClean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marL="0" indent="0" algn="l">
              <a:lnSpc>
                <a:spcPts val="1900"/>
              </a:lnSpc>
              <a:spcBef>
                <a:spcPts val="0"/>
              </a:spcBef>
              <a:buNone/>
              <a:defRPr sz="1600">
                <a:solidFill>
                  <a:srgbClr val="FFFFFF"/>
                </a:solidFill>
              </a:defRPr>
            </a:lvl2pPr>
            <a:lvl3pPr marL="914400" indent="0" algn="l">
              <a:lnSpc>
                <a:spcPts val="1900"/>
              </a:lnSpc>
              <a:spcBef>
                <a:spcPts val="0"/>
              </a:spcBef>
              <a:buNone/>
              <a:defRPr sz="1600"/>
            </a:lvl3pPr>
            <a:lvl4pPr marL="1371600" indent="0" algn="l">
              <a:lnSpc>
                <a:spcPts val="1900"/>
              </a:lnSpc>
              <a:spcBef>
                <a:spcPts val="0"/>
              </a:spcBef>
              <a:buNone/>
              <a:defRPr sz="1600"/>
            </a:lvl4pPr>
            <a:lvl5pPr marL="1828800" indent="0" algn="l">
              <a:lnSpc>
                <a:spcPts val="1900"/>
              </a:lnSpc>
              <a:spcBef>
                <a:spcPts val="0"/>
              </a:spcBef>
              <a:buNone/>
              <a:defRPr sz="1600"/>
            </a:lvl5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="" xmlns:a16="http://schemas.microsoft.com/office/drawing/2014/main" id="{CFFA477E-636F-4364-8718-7530B905CDA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0EBE607-6F06-46B0-B08A-7325436A0221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03215525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no water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3AAC7C63-B9C2-43BF-B433-8109B3D890B0}"/>
              </a:ext>
            </a:extLst>
          </p:cNvPr>
          <p:cNvSpPr/>
          <p:nvPr userDrawn="1"/>
        </p:nvSpPr>
        <p:spPr>
          <a:xfrm>
            <a:off x="0" y="1"/>
            <a:ext cx="9144000" cy="1052736"/>
          </a:xfrm>
          <a:prstGeom prst="rect">
            <a:avLst/>
          </a:prstGeom>
          <a:gradFill>
            <a:gsLst>
              <a:gs pos="60000">
                <a:schemeClr val="bg2">
                  <a:alpha val="90000"/>
                </a:schemeClr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pic>
        <p:nvPicPr>
          <p:cNvPr id="6" name="Picture 6" descr="GrainCorp Standard Logo - Horizontal - RGB.png">
            <a:extLst>
              <a:ext uri="{FF2B5EF4-FFF2-40B4-BE49-F238E27FC236}">
                <a16:creationId xmlns="" xmlns:a16="http://schemas.microsoft.com/office/drawing/2014/main" id="{E1F45FCB-A219-46A6-BB1C-12607314EF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54888" y="6046788"/>
            <a:ext cx="14097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23528" y="1484784"/>
            <a:ext cx="8424936" cy="4641379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1267"/>
              </a:spcBef>
              <a:spcAft>
                <a:spcPts val="0"/>
              </a:spcAft>
              <a:buNone/>
              <a:defRPr sz="1500" b="1"/>
            </a:lvl1pPr>
            <a:lvl2pPr marL="162000" indent="-162000">
              <a:lnSpc>
                <a:spcPct val="100000"/>
              </a:lnSpc>
              <a:spcBef>
                <a:spcPts val="1267"/>
              </a:spcBef>
              <a:spcAft>
                <a:spcPts val="0"/>
              </a:spcAft>
              <a:buClr>
                <a:schemeClr val="tx1"/>
              </a:buClr>
              <a:buSzPct val="130000"/>
              <a:buFont typeface="Arial Black" panose="020B0A04020102020204" pitchFamily="34" charset="0"/>
              <a:buChar char="›"/>
              <a:defRPr sz="1500">
                <a:solidFill>
                  <a:schemeClr val="bg1">
                    <a:lumMod val="50000"/>
                  </a:schemeClr>
                </a:solidFill>
              </a:defRPr>
            </a:lvl2pPr>
            <a:lvl3pPr marL="324000" indent="-162000">
              <a:lnSpc>
                <a:spcPct val="100000"/>
              </a:lnSpc>
              <a:spcBef>
                <a:spcPts val="417"/>
              </a:spcBef>
              <a:buFont typeface="Arial" panose="020B0604020202020204" pitchFamily="34" charset="0"/>
              <a:buChar char="–"/>
              <a:defRPr sz="1100" baseline="0">
                <a:solidFill>
                  <a:schemeClr val="bg1">
                    <a:lumMod val="50000"/>
                  </a:schemeClr>
                </a:solidFill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2"/>
            <a:endParaRPr lang="en-AU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979712" y="6319464"/>
            <a:ext cx="5472608" cy="538536"/>
          </a:xfrm>
        </p:spPr>
        <p:txBody>
          <a:bodyPr>
            <a:noAutofit/>
          </a:bodyPr>
          <a:lstStyle>
            <a:lvl1pPr marL="0" indent="0">
              <a:buNone/>
              <a:defRPr sz="700">
                <a:solidFill>
                  <a:schemeClr val="tx2"/>
                </a:solidFill>
              </a:defRPr>
            </a:lvl1pPr>
            <a:lvl2pPr marL="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AU" dirty="0"/>
              <a:t>Click to edit Master text styles</a:t>
            </a:r>
            <a:endParaRPr lang="en-US" dirty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75731" y="384464"/>
            <a:ext cx="8372733" cy="596264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900"/>
              </a:lnSpc>
              <a:spcBef>
                <a:spcPts val="0"/>
              </a:spcBef>
              <a:buNone/>
              <a:defRPr lang="en-US" sz="2600" b="1" kern="1200" baseline="0" dirty="0" smtClean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marL="0" indent="0" algn="l">
              <a:lnSpc>
                <a:spcPts val="1900"/>
              </a:lnSpc>
              <a:spcBef>
                <a:spcPts val="0"/>
              </a:spcBef>
              <a:buNone/>
              <a:defRPr sz="1600">
                <a:solidFill>
                  <a:srgbClr val="FFFFFF"/>
                </a:solidFill>
              </a:defRPr>
            </a:lvl2pPr>
            <a:lvl3pPr marL="914400" indent="0" algn="l">
              <a:lnSpc>
                <a:spcPts val="1900"/>
              </a:lnSpc>
              <a:spcBef>
                <a:spcPts val="0"/>
              </a:spcBef>
              <a:buNone/>
              <a:defRPr sz="1600"/>
            </a:lvl3pPr>
            <a:lvl4pPr marL="1371600" indent="0" algn="l">
              <a:lnSpc>
                <a:spcPts val="1900"/>
              </a:lnSpc>
              <a:spcBef>
                <a:spcPts val="0"/>
              </a:spcBef>
              <a:buNone/>
              <a:defRPr sz="1600"/>
            </a:lvl4pPr>
            <a:lvl5pPr marL="1828800" indent="0" algn="l">
              <a:lnSpc>
                <a:spcPts val="1900"/>
              </a:lnSpc>
              <a:spcBef>
                <a:spcPts val="0"/>
              </a:spcBef>
              <a:buNone/>
              <a:defRPr sz="1600"/>
            </a:lvl5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="" xmlns:a16="http://schemas.microsoft.com/office/drawing/2014/main" id="{A0C1C908-CA26-400A-9E25-B424315B1CC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06AED24-D3CB-4078-9B6F-579D6FBDCC1E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22245413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64D63292-0EC3-4E57-B823-BD5A89B6A54F}"/>
              </a:ext>
            </a:extLst>
          </p:cNvPr>
          <p:cNvSpPr/>
          <p:nvPr userDrawn="1"/>
        </p:nvSpPr>
        <p:spPr>
          <a:xfrm>
            <a:off x="0" y="1"/>
            <a:ext cx="9144000" cy="1052736"/>
          </a:xfrm>
          <a:prstGeom prst="rect">
            <a:avLst/>
          </a:prstGeom>
          <a:gradFill>
            <a:gsLst>
              <a:gs pos="60000">
                <a:schemeClr val="bg2">
                  <a:alpha val="90000"/>
                </a:schemeClr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23528" y="1484784"/>
            <a:ext cx="8424936" cy="4641379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1267"/>
              </a:spcBef>
              <a:spcAft>
                <a:spcPts val="0"/>
              </a:spcAft>
              <a:buNone/>
              <a:defRPr sz="1500" b="1"/>
            </a:lvl1pPr>
            <a:lvl2pPr marL="162000" indent="-162000">
              <a:lnSpc>
                <a:spcPct val="100000"/>
              </a:lnSpc>
              <a:spcBef>
                <a:spcPts val="1267"/>
              </a:spcBef>
              <a:spcAft>
                <a:spcPts val="0"/>
              </a:spcAft>
              <a:buClr>
                <a:schemeClr val="tx1"/>
              </a:buClr>
              <a:buSzPct val="130000"/>
              <a:buFont typeface="Arial Black" panose="020B0A04020102020204" pitchFamily="34" charset="0"/>
              <a:buChar char="›"/>
              <a:defRPr sz="1500">
                <a:solidFill>
                  <a:schemeClr val="bg1">
                    <a:lumMod val="50000"/>
                  </a:schemeClr>
                </a:solidFill>
              </a:defRPr>
            </a:lvl2pPr>
            <a:lvl3pPr marL="324000" indent="-162000">
              <a:lnSpc>
                <a:spcPct val="100000"/>
              </a:lnSpc>
              <a:spcBef>
                <a:spcPts val="417"/>
              </a:spcBef>
              <a:buFont typeface="Arial" panose="020B0604020202020204" pitchFamily="34" charset="0"/>
              <a:buChar char="–"/>
              <a:defRPr sz="1100" baseline="0">
                <a:solidFill>
                  <a:schemeClr val="bg1">
                    <a:lumMod val="50000"/>
                  </a:schemeClr>
                </a:solidFill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2"/>
            <a:endParaRPr lang="en-A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979712" y="6319464"/>
            <a:ext cx="5472608" cy="538536"/>
          </a:xfrm>
        </p:spPr>
        <p:txBody>
          <a:bodyPr>
            <a:noAutofit/>
          </a:bodyPr>
          <a:lstStyle>
            <a:lvl1pPr marL="0" indent="0">
              <a:buNone/>
              <a:defRPr sz="700">
                <a:solidFill>
                  <a:schemeClr val="tx2"/>
                </a:solidFill>
              </a:defRPr>
            </a:lvl1pPr>
            <a:lvl2pPr marL="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AU" dirty="0"/>
              <a:t>Click to edit Master text styles</a:t>
            </a:r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75731" y="384464"/>
            <a:ext cx="8372733" cy="596264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900"/>
              </a:lnSpc>
              <a:spcBef>
                <a:spcPts val="0"/>
              </a:spcBef>
              <a:buNone/>
              <a:defRPr lang="en-US" sz="2600" b="1" kern="1200" baseline="0" dirty="0" smtClean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marL="0" indent="0" algn="l">
              <a:lnSpc>
                <a:spcPts val="1900"/>
              </a:lnSpc>
              <a:spcBef>
                <a:spcPts val="0"/>
              </a:spcBef>
              <a:buNone/>
              <a:defRPr sz="1600">
                <a:solidFill>
                  <a:srgbClr val="FFFFFF"/>
                </a:solidFill>
              </a:defRPr>
            </a:lvl2pPr>
            <a:lvl3pPr marL="914400" indent="0" algn="l">
              <a:lnSpc>
                <a:spcPts val="1900"/>
              </a:lnSpc>
              <a:spcBef>
                <a:spcPts val="0"/>
              </a:spcBef>
              <a:buNone/>
              <a:defRPr sz="1600"/>
            </a:lvl3pPr>
            <a:lvl4pPr marL="1371600" indent="0" algn="l">
              <a:lnSpc>
                <a:spcPts val="1900"/>
              </a:lnSpc>
              <a:spcBef>
                <a:spcPts val="0"/>
              </a:spcBef>
              <a:buNone/>
              <a:defRPr sz="1600"/>
            </a:lvl4pPr>
            <a:lvl5pPr marL="1828800" indent="0" algn="l">
              <a:lnSpc>
                <a:spcPts val="1900"/>
              </a:lnSpc>
              <a:spcBef>
                <a:spcPts val="0"/>
              </a:spcBef>
              <a:buNone/>
              <a:defRPr sz="1600"/>
            </a:lvl5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="" xmlns:a16="http://schemas.microsoft.com/office/drawing/2014/main" id="{7B44699A-9E15-4929-BE99-7880CA550E7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4FA4F28-F3E7-470F-BD4C-BC048EAFC09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46779339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EB49BB28-58C9-4A3E-A20F-E2D307B86545}"/>
              </a:ext>
            </a:extLst>
          </p:cNvPr>
          <p:cNvSpPr/>
          <p:nvPr userDrawn="1"/>
        </p:nvSpPr>
        <p:spPr>
          <a:xfrm>
            <a:off x="0" y="1"/>
            <a:ext cx="9144000" cy="1052736"/>
          </a:xfrm>
          <a:prstGeom prst="rect">
            <a:avLst/>
          </a:prstGeom>
          <a:gradFill>
            <a:gsLst>
              <a:gs pos="60000">
                <a:schemeClr val="bg2">
                  <a:alpha val="90000"/>
                </a:schemeClr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pic>
        <p:nvPicPr>
          <p:cNvPr id="6" name="Picture 6">
            <a:extLst>
              <a:ext uri="{FF2B5EF4-FFF2-40B4-BE49-F238E27FC236}">
                <a16:creationId xmlns="" xmlns:a16="http://schemas.microsoft.com/office/drawing/2014/main" id="{54B9BA21-3CDB-448F-8CCD-07C9D51E05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781300"/>
            <a:ext cx="4492625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GrainCorp Standard Logo - Horizontal - RGB.png">
            <a:extLst>
              <a:ext uri="{FF2B5EF4-FFF2-40B4-BE49-F238E27FC236}">
                <a16:creationId xmlns="" xmlns:a16="http://schemas.microsoft.com/office/drawing/2014/main" id="{643C72AD-4375-4234-89E6-E6BAC045102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54888" y="6046788"/>
            <a:ext cx="14097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84784"/>
            <a:ext cx="8424936" cy="4641379"/>
          </a:xfrm>
        </p:spPr>
        <p:txBody>
          <a:bodyPr lIns="0" tIns="0" rIns="0" bIns="0" numCol="2"/>
          <a:lstStyle>
            <a:lvl1pPr marL="0" indent="0">
              <a:lnSpc>
                <a:spcPct val="100000"/>
              </a:lnSpc>
              <a:spcBef>
                <a:spcPts val="1267"/>
              </a:spcBef>
              <a:spcAft>
                <a:spcPts val="0"/>
              </a:spcAft>
              <a:buNone/>
              <a:defRPr sz="1500" b="1"/>
            </a:lvl1pPr>
            <a:lvl2pPr marL="162000" indent="-162000">
              <a:lnSpc>
                <a:spcPct val="100000"/>
              </a:lnSpc>
              <a:spcBef>
                <a:spcPts val="1267"/>
              </a:spcBef>
              <a:spcAft>
                <a:spcPts val="0"/>
              </a:spcAft>
              <a:buClr>
                <a:schemeClr val="tx1"/>
              </a:buClr>
              <a:buSzPct val="130000"/>
              <a:buFont typeface="Arial Black" panose="020B0A04020102020204" pitchFamily="34" charset="0"/>
              <a:buChar char="›"/>
              <a:defRPr sz="1500">
                <a:solidFill>
                  <a:schemeClr val="bg1">
                    <a:lumMod val="50000"/>
                  </a:schemeClr>
                </a:solidFill>
              </a:defRPr>
            </a:lvl2pPr>
            <a:lvl3pPr marL="324000" indent="-1620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100" baseline="0">
                <a:solidFill>
                  <a:schemeClr val="bg1">
                    <a:lumMod val="50000"/>
                  </a:schemeClr>
                </a:solidFill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2"/>
            <a:endParaRPr lang="en-AU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979712" y="6319464"/>
            <a:ext cx="5472608" cy="538536"/>
          </a:xfrm>
        </p:spPr>
        <p:txBody>
          <a:bodyPr>
            <a:noAutofit/>
          </a:bodyPr>
          <a:lstStyle>
            <a:lvl1pPr marL="0" indent="0">
              <a:buNone/>
              <a:defRPr sz="700">
                <a:solidFill>
                  <a:schemeClr val="tx2"/>
                </a:solidFill>
              </a:defRPr>
            </a:lvl1pPr>
            <a:lvl2pPr marL="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AU" dirty="0"/>
              <a:t>Click to edit Master text styles</a:t>
            </a:r>
            <a:endParaRPr lang="en-US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75731" y="384464"/>
            <a:ext cx="8372733" cy="596264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900"/>
              </a:lnSpc>
              <a:spcBef>
                <a:spcPts val="0"/>
              </a:spcBef>
              <a:buNone/>
              <a:defRPr lang="en-US" sz="2600" b="1" kern="1200" baseline="0" dirty="0" smtClean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marL="0" indent="0" algn="l">
              <a:lnSpc>
                <a:spcPts val="1900"/>
              </a:lnSpc>
              <a:spcBef>
                <a:spcPts val="0"/>
              </a:spcBef>
              <a:buNone/>
              <a:defRPr sz="1600">
                <a:solidFill>
                  <a:srgbClr val="FFFFFF"/>
                </a:solidFill>
              </a:defRPr>
            </a:lvl2pPr>
            <a:lvl3pPr marL="914400" indent="0" algn="l">
              <a:lnSpc>
                <a:spcPts val="1900"/>
              </a:lnSpc>
              <a:spcBef>
                <a:spcPts val="0"/>
              </a:spcBef>
              <a:buNone/>
              <a:defRPr sz="1600"/>
            </a:lvl3pPr>
            <a:lvl4pPr marL="1371600" indent="0" algn="l">
              <a:lnSpc>
                <a:spcPts val="1900"/>
              </a:lnSpc>
              <a:spcBef>
                <a:spcPts val="0"/>
              </a:spcBef>
              <a:buNone/>
              <a:defRPr sz="1600"/>
            </a:lvl4pPr>
            <a:lvl5pPr marL="1828800" indent="0" algn="l">
              <a:lnSpc>
                <a:spcPts val="1900"/>
              </a:lnSpc>
              <a:spcBef>
                <a:spcPts val="0"/>
              </a:spcBef>
              <a:buNone/>
              <a:defRPr sz="1600"/>
            </a:lvl5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="" xmlns:a16="http://schemas.microsoft.com/office/drawing/2014/main" id="{4D26B9B1-84E1-4EC9-A51E-CE173602700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72FB2C3-223B-40F4-B566-1D13E67FD9FC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7933279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itle + Content no water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02081DC5-C5E5-4CCE-B434-38E4E8C892B2}"/>
              </a:ext>
            </a:extLst>
          </p:cNvPr>
          <p:cNvSpPr/>
          <p:nvPr userDrawn="1"/>
        </p:nvSpPr>
        <p:spPr>
          <a:xfrm>
            <a:off x="0" y="1"/>
            <a:ext cx="9144000" cy="1052736"/>
          </a:xfrm>
          <a:prstGeom prst="rect">
            <a:avLst/>
          </a:prstGeom>
          <a:gradFill>
            <a:gsLst>
              <a:gs pos="60000">
                <a:schemeClr val="bg2">
                  <a:alpha val="90000"/>
                </a:schemeClr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pic>
        <p:nvPicPr>
          <p:cNvPr id="6" name="Picture 6" descr="GrainCorp Standard Logo - Horizontal - RGB.png">
            <a:extLst>
              <a:ext uri="{FF2B5EF4-FFF2-40B4-BE49-F238E27FC236}">
                <a16:creationId xmlns="" xmlns:a16="http://schemas.microsoft.com/office/drawing/2014/main" id="{601841F9-F34C-40BB-B9CA-F523E4CC17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54888" y="6046788"/>
            <a:ext cx="14097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23528" y="1484784"/>
            <a:ext cx="8424936" cy="4641379"/>
          </a:xfrm>
        </p:spPr>
        <p:txBody>
          <a:bodyPr lIns="0" tIns="0" rIns="0" bIns="0" numCol="2"/>
          <a:lstStyle>
            <a:lvl1pPr marL="0" indent="0">
              <a:lnSpc>
                <a:spcPct val="100000"/>
              </a:lnSpc>
              <a:spcBef>
                <a:spcPts val="1267"/>
              </a:spcBef>
              <a:spcAft>
                <a:spcPts val="0"/>
              </a:spcAft>
              <a:buNone/>
              <a:defRPr sz="1500" b="1"/>
            </a:lvl1pPr>
            <a:lvl2pPr marL="162000" indent="-162000">
              <a:lnSpc>
                <a:spcPct val="100000"/>
              </a:lnSpc>
              <a:spcBef>
                <a:spcPts val="1267"/>
              </a:spcBef>
              <a:spcAft>
                <a:spcPts val="0"/>
              </a:spcAft>
              <a:buClr>
                <a:schemeClr val="tx1"/>
              </a:buClr>
              <a:buSzPct val="130000"/>
              <a:buFont typeface="Arial Black" panose="020B0A04020102020204" pitchFamily="34" charset="0"/>
              <a:buChar char="›"/>
              <a:defRPr sz="1500">
                <a:solidFill>
                  <a:schemeClr val="bg1">
                    <a:lumMod val="50000"/>
                  </a:schemeClr>
                </a:solidFill>
              </a:defRPr>
            </a:lvl2pPr>
            <a:lvl3pPr marL="324000" indent="-162000">
              <a:lnSpc>
                <a:spcPct val="100000"/>
              </a:lnSpc>
              <a:spcBef>
                <a:spcPts val="417"/>
              </a:spcBef>
              <a:buFont typeface="Arial" panose="020B0604020202020204" pitchFamily="34" charset="0"/>
              <a:buChar char="–"/>
              <a:defRPr sz="1100" baseline="0">
                <a:solidFill>
                  <a:schemeClr val="bg1">
                    <a:lumMod val="50000"/>
                  </a:schemeClr>
                </a:solidFill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2"/>
            <a:endParaRPr lang="en-AU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979712" y="6319464"/>
            <a:ext cx="5472608" cy="538536"/>
          </a:xfrm>
        </p:spPr>
        <p:txBody>
          <a:bodyPr>
            <a:noAutofit/>
          </a:bodyPr>
          <a:lstStyle>
            <a:lvl1pPr marL="0" indent="0">
              <a:buNone/>
              <a:defRPr sz="700">
                <a:solidFill>
                  <a:schemeClr val="tx2"/>
                </a:solidFill>
              </a:defRPr>
            </a:lvl1pPr>
            <a:lvl2pPr marL="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AU" dirty="0"/>
              <a:t>Click to edit Master text styles</a:t>
            </a:r>
            <a:endParaRPr lang="en-US" dirty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75731" y="384464"/>
            <a:ext cx="8372733" cy="596264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900"/>
              </a:lnSpc>
              <a:spcBef>
                <a:spcPts val="0"/>
              </a:spcBef>
              <a:buNone/>
              <a:defRPr lang="en-US" sz="2600" b="1" kern="1200" baseline="0" dirty="0" smtClean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marL="0" indent="0" algn="l">
              <a:lnSpc>
                <a:spcPts val="1900"/>
              </a:lnSpc>
              <a:spcBef>
                <a:spcPts val="0"/>
              </a:spcBef>
              <a:buNone/>
              <a:defRPr sz="1600">
                <a:solidFill>
                  <a:srgbClr val="FFFFFF"/>
                </a:solidFill>
              </a:defRPr>
            </a:lvl2pPr>
            <a:lvl3pPr marL="914400" indent="0" algn="l">
              <a:lnSpc>
                <a:spcPts val="1900"/>
              </a:lnSpc>
              <a:spcBef>
                <a:spcPts val="0"/>
              </a:spcBef>
              <a:buNone/>
              <a:defRPr sz="1600"/>
            </a:lvl3pPr>
            <a:lvl4pPr marL="1371600" indent="0" algn="l">
              <a:lnSpc>
                <a:spcPts val="1900"/>
              </a:lnSpc>
              <a:spcBef>
                <a:spcPts val="0"/>
              </a:spcBef>
              <a:buNone/>
              <a:defRPr sz="1600"/>
            </a:lvl4pPr>
            <a:lvl5pPr marL="1828800" indent="0" algn="l">
              <a:lnSpc>
                <a:spcPts val="1900"/>
              </a:lnSpc>
              <a:spcBef>
                <a:spcPts val="0"/>
              </a:spcBef>
              <a:buNone/>
              <a:defRPr sz="1600"/>
            </a:lvl5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="" xmlns:a16="http://schemas.microsoft.com/office/drawing/2014/main" id="{804F7247-47F0-4489-BEAA-D8A43F3D671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0E7C9E7-56F1-41A2-AD91-CEBA261DC88E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46298585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itle + Content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1B991AC0-2737-441B-96F5-ABA152AFF113}"/>
              </a:ext>
            </a:extLst>
          </p:cNvPr>
          <p:cNvSpPr/>
          <p:nvPr userDrawn="1"/>
        </p:nvSpPr>
        <p:spPr>
          <a:xfrm>
            <a:off x="0" y="1"/>
            <a:ext cx="9144000" cy="1052736"/>
          </a:xfrm>
          <a:prstGeom prst="rect">
            <a:avLst/>
          </a:prstGeom>
          <a:gradFill>
            <a:gsLst>
              <a:gs pos="60000">
                <a:schemeClr val="bg2">
                  <a:alpha val="90000"/>
                </a:schemeClr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23528" y="1484784"/>
            <a:ext cx="8424936" cy="4641379"/>
          </a:xfrm>
        </p:spPr>
        <p:txBody>
          <a:bodyPr lIns="0" tIns="0" rIns="0" bIns="0" numCol="2"/>
          <a:lstStyle>
            <a:lvl1pPr marL="0" indent="0">
              <a:lnSpc>
                <a:spcPct val="100000"/>
              </a:lnSpc>
              <a:spcBef>
                <a:spcPts val="1267"/>
              </a:spcBef>
              <a:spcAft>
                <a:spcPts val="0"/>
              </a:spcAft>
              <a:buNone/>
              <a:defRPr sz="1500" b="1"/>
            </a:lvl1pPr>
            <a:lvl2pPr marL="162000" indent="-162000">
              <a:lnSpc>
                <a:spcPct val="100000"/>
              </a:lnSpc>
              <a:spcBef>
                <a:spcPts val="1267"/>
              </a:spcBef>
              <a:spcAft>
                <a:spcPts val="0"/>
              </a:spcAft>
              <a:buClr>
                <a:schemeClr val="tx1"/>
              </a:buClr>
              <a:buSzPct val="130000"/>
              <a:buFont typeface="Arial Black" panose="020B0A04020102020204" pitchFamily="34" charset="0"/>
              <a:buChar char="›"/>
              <a:defRPr sz="1500">
                <a:solidFill>
                  <a:schemeClr val="bg1">
                    <a:lumMod val="50000"/>
                  </a:schemeClr>
                </a:solidFill>
              </a:defRPr>
            </a:lvl2pPr>
            <a:lvl3pPr marL="324000" indent="-162000">
              <a:lnSpc>
                <a:spcPct val="100000"/>
              </a:lnSpc>
              <a:spcBef>
                <a:spcPts val="417"/>
              </a:spcBef>
              <a:buFont typeface="Arial" panose="020B0604020202020204" pitchFamily="34" charset="0"/>
              <a:buChar char="–"/>
              <a:defRPr sz="1100" baseline="0">
                <a:solidFill>
                  <a:schemeClr val="bg1">
                    <a:lumMod val="50000"/>
                  </a:schemeClr>
                </a:solidFill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2"/>
            <a:endParaRPr lang="en-A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979712" y="6319464"/>
            <a:ext cx="5472608" cy="538536"/>
          </a:xfrm>
        </p:spPr>
        <p:txBody>
          <a:bodyPr>
            <a:noAutofit/>
          </a:bodyPr>
          <a:lstStyle>
            <a:lvl1pPr marL="0" indent="0">
              <a:buNone/>
              <a:defRPr sz="700">
                <a:solidFill>
                  <a:schemeClr val="tx2"/>
                </a:solidFill>
              </a:defRPr>
            </a:lvl1pPr>
            <a:lvl2pPr marL="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AU" dirty="0"/>
              <a:t>Click to edit Master text styles</a:t>
            </a:r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75731" y="384464"/>
            <a:ext cx="8372733" cy="596264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900"/>
              </a:lnSpc>
              <a:spcBef>
                <a:spcPts val="0"/>
              </a:spcBef>
              <a:buNone/>
              <a:defRPr lang="en-US" sz="2600" b="1" kern="1200" baseline="0" dirty="0" smtClean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marL="0" indent="0" algn="l">
              <a:lnSpc>
                <a:spcPts val="1900"/>
              </a:lnSpc>
              <a:spcBef>
                <a:spcPts val="0"/>
              </a:spcBef>
              <a:buNone/>
              <a:defRPr sz="1600">
                <a:solidFill>
                  <a:srgbClr val="FFFFFF"/>
                </a:solidFill>
              </a:defRPr>
            </a:lvl2pPr>
            <a:lvl3pPr marL="914400" indent="0" algn="l">
              <a:lnSpc>
                <a:spcPts val="1900"/>
              </a:lnSpc>
              <a:spcBef>
                <a:spcPts val="0"/>
              </a:spcBef>
              <a:buNone/>
              <a:defRPr sz="1600"/>
            </a:lvl3pPr>
            <a:lvl4pPr marL="1371600" indent="0" algn="l">
              <a:lnSpc>
                <a:spcPts val="1900"/>
              </a:lnSpc>
              <a:spcBef>
                <a:spcPts val="0"/>
              </a:spcBef>
              <a:buNone/>
              <a:defRPr sz="1600"/>
            </a:lvl4pPr>
            <a:lvl5pPr marL="1828800" indent="0" algn="l">
              <a:lnSpc>
                <a:spcPts val="1900"/>
              </a:lnSpc>
              <a:spcBef>
                <a:spcPts val="0"/>
              </a:spcBef>
              <a:buNone/>
              <a:defRPr sz="1600"/>
            </a:lvl5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="" xmlns:a16="http://schemas.microsoft.com/office/drawing/2014/main" id="{9705CF49-09B7-460A-84CF-82820ED3840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196897D-6152-47FF-8CDE-6C6AE67C71AE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675728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29.xml"/><Relationship Id="rId30" Type="http://schemas.openxmlformats.org/officeDocument/2006/relationships/theme" Target="../theme/theme1.xml"/><Relationship Id="rId31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4" Type="http://schemas.openxmlformats.org/officeDocument/2006/relationships/image" Target="../media/image32.emf"/><Relationship Id="rId1" Type="http://schemas.openxmlformats.org/officeDocument/2006/relationships/slideLayout" Target="../slideLayouts/slideLayout114.xml"/><Relationship Id="rId2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5.xml"/><Relationship Id="rId2" Type="http://schemas.openxmlformats.org/officeDocument/2006/relationships/theme" Target="../theme/theme11.xml"/><Relationship Id="rId3" Type="http://schemas.openxmlformats.org/officeDocument/2006/relationships/image" Target="../media/image37.jpeg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0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30.xml"/><Relationship Id="rId2" Type="http://schemas.openxmlformats.org/officeDocument/2006/relationships/slideLayout" Target="../slideLayouts/slideLayout31.xml"/><Relationship Id="rId3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6.xml"/><Relationship Id="rId8" Type="http://schemas.openxmlformats.org/officeDocument/2006/relationships/slideLayout" Target="../slideLayouts/slideLayout37.xml"/><Relationship Id="rId9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9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2.xml"/><Relationship Id="rId13" Type="http://schemas.openxmlformats.org/officeDocument/2006/relationships/theme" Target="../theme/theme3.xml"/><Relationship Id="rId1" Type="http://schemas.openxmlformats.org/officeDocument/2006/relationships/slideLayout" Target="../slideLayouts/slideLayout41.xml"/><Relationship Id="rId2" Type="http://schemas.openxmlformats.org/officeDocument/2006/relationships/slideLayout" Target="../slideLayouts/slideLayout42.xml"/><Relationship Id="rId3" Type="http://schemas.openxmlformats.org/officeDocument/2006/relationships/slideLayout" Target="../slideLayouts/slideLayout43.xml"/><Relationship Id="rId4" Type="http://schemas.openxmlformats.org/officeDocument/2006/relationships/slideLayout" Target="../slideLayouts/slideLayout44.xml"/><Relationship Id="rId5" Type="http://schemas.openxmlformats.org/officeDocument/2006/relationships/slideLayout" Target="../slideLayouts/slideLayout45.xml"/><Relationship Id="rId6" Type="http://schemas.openxmlformats.org/officeDocument/2006/relationships/slideLayout" Target="../slideLayouts/slideLayout46.xml"/><Relationship Id="rId7" Type="http://schemas.openxmlformats.org/officeDocument/2006/relationships/slideLayout" Target="../slideLayouts/slideLayout47.xml"/><Relationship Id="rId8" Type="http://schemas.openxmlformats.org/officeDocument/2006/relationships/slideLayout" Target="../slideLayouts/slideLayout48.xml"/><Relationship Id="rId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0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4.xml"/><Relationship Id="rId13" Type="http://schemas.openxmlformats.org/officeDocument/2006/relationships/theme" Target="../theme/theme4.xml"/><Relationship Id="rId1" Type="http://schemas.openxmlformats.org/officeDocument/2006/relationships/slideLayout" Target="../slideLayouts/slideLayout53.xml"/><Relationship Id="rId2" Type="http://schemas.openxmlformats.org/officeDocument/2006/relationships/slideLayout" Target="../slideLayouts/slideLayout54.xml"/><Relationship Id="rId3" Type="http://schemas.openxmlformats.org/officeDocument/2006/relationships/slideLayout" Target="../slideLayouts/slideLayout55.xml"/><Relationship Id="rId4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7.xml"/><Relationship Id="rId6" Type="http://schemas.openxmlformats.org/officeDocument/2006/relationships/slideLayout" Target="../slideLayouts/slideLayout58.xml"/><Relationship Id="rId7" Type="http://schemas.openxmlformats.org/officeDocument/2006/relationships/slideLayout" Target="../slideLayouts/slideLayout59.xml"/><Relationship Id="rId8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2.xml"/></Relationships>
</file>

<file path=ppt/slideMasters/_rels/slideMaster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Relationship Id="rId2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77.xml"/><Relationship Id="rId13" Type="http://schemas.openxmlformats.org/officeDocument/2006/relationships/theme" Target="../theme/theme6.xml"/><Relationship Id="rId1" Type="http://schemas.openxmlformats.org/officeDocument/2006/relationships/slideLayout" Target="../slideLayouts/slideLayout66.xml"/><Relationship Id="rId2" Type="http://schemas.openxmlformats.org/officeDocument/2006/relationships/slideLayout" Target="../slideLayouts/slideLayout67.xml"/><Relationship Id="rId3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9.xml"/><Relationship Id="rId5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2.xml"/><Relationship Id="rId8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5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89.xml"/><Relationship Id="rId13" Type="http://schemas.openxmlformats.org/officeDocument/2006/relationships/theme" Target="../theme/theme7.xml"/><Relationship Id="rId1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9.xml"/><Relationship Id="rId3" Type="http://schemas.openxmlformats.org/officeDocument/2006/relationships/slideLayout" Target="../slideLayouts/slideLayout80.xml"/><Relationship Id="rId4" Type="http://schemas.openxmlformats.org/officeDocument/2006/relationships/slideLayout" Target="../slideLayouts/slideLayout81.xml"/><Relationship Id="rId5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4.xml"/><Relationship Id="rId8" Type="http://schemas.openxmlformats.org/officeDocument/2006/relationships/slideLayout" Target="../slideLayouts/slideLayout85.xml"/><Relationship Id="rId9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7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00.xml"/><Relationship Id="rId12" Type="http://schemas.openxmlformats.org/officeDocument/2006/relationships/slideLayout" Target="../slideLayouts/slideLayout101.xml"/><Relationship Id="rId13" Type="http://schemas.openxmlformats.org/officeDocument/2006/relationships/theme" Target="../theme/theme8.xml"/><Relationship Id="rId1" Type="http://schemas.openxmlformats.org/officeDocument/2006/relationships/slideLayout" Target="../slideLayouts/slideLayout90.xml"/><Relationship Id="rId2" Type="http://schemas.openxmlformats.org/officeDocument/2006/relationships/slideLayout" Target="../slideLayouts/slideLayout91.xml"/><Relationship Id="rId3" Type="http://schemas.openxmlformats.org/officeDocument/2006/relationships/slideLayout" Target="../slideLayouts/slideLayout92.xml"/><Relationship Id="rId4" Type="http://schemas.openxmlformats.org/officeDocument/2006/relationships/slideLayout" Target="../slideLayouts/slideLayout93.xml"/><Relationship Id="rId5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6.xml"/><Relationship Id="rId8" Type="http://schemas.openxmlformats.org/officeDocument/2006/relationships/slideLayout" Target="../slideLayouts/slideLayout97.xml"/><Relationship Id="rId9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99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2.xml"/><Relationship Id="rId12" Type="http://schemas.openxmlformats.org/officeDocument/2006/relationships/slideLayout" Target="../slideLayouts/slideLayout113.xml"/><Relationship Id="rId13" Type="http://schemas.openxmlformats.org/officeDocument/2006/relationships/theme" Target="../theme/theme9.xml"/><Relationship Id="rId1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103.xml"/><Relationship Id="rId3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08.xml"/><Relationship Id="rId8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0.xml"/><Relationship Id="rId10" Type="http://schemas.openxmlformats.org/officeDocument/2006/relationships/slideLayout" Target="../slideLayouts/slideLayout1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="" xmlns:a16="http://schemas.microsoft.com/office/drawing/2014/main" id="{A9D027C8-C8E4-4AAD-9C5C-9CB74803B3E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="" xmlns:a16="http://schemas.microsoft.com/office/drawing/2014/main" id="{B22ED30B-60FC-41AB-B35B-A62CC1E2E17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/>
              <a:t>Click to edit Master text styles</a:t>
            </a:r>
          </a:p>
          <a:p>
            <a:pPr lvl="1"/>
            <a:r>
              <a:rPr lang="en-AU" altLang="en-US"/>
              <a:t>Second level</a:t>
            </a:r>
          </a:p>
          <a:p>
            <a:pPr lvl="2"/>
            <a:r>
              <a:rPr lang="en-AU" altLang="en-US"/>
              <a:t>Third level</a:t>
            </a:r>
          </a:p>
          <a:p>
            <a:pPr lvl="3"/>
            <a:r>
              <a:rPr lang="en-AU" altLang="en-US"/>
              <a:t>Fourth level</a:t>
            </a:r>
          </a:p>
          <a:p>
            <a:pPr lvl="4"/>
            <a:r>
              <a:rPr lang="en-AU" alt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C9501DB-AD3D-45B0-A9F6-A010F6DC63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89900" y="6510338"/>
            <a:ext cx="684213" cy="365125"/>
          </a:xfrm>
          <a:prstGeom prst="rect">
            <a:avLst/>
          </a:prstGeom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600" smtClean="0">
                <a:solidFill>
                  <a:srgbClr val="7F7F7F"/>
                </a:solidFill>
              </a:defRPr>
            </a:lvl1pPr>
          </a:lstStyle>
          <a:p>
            <a:pPr>
              <a:defRPr/>
            </a:pPr>
            <a:fld id="{FAA35776-7CD5-4762-A574-7D47B235751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FC18DF1-D29B-44D8-8492-E919B7123D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8A94A9"/>
                </a:solidFill>
              </a:defRPr>
            </a:lvl1pPr>
          </a:lstStyle>
          <a:p>
            <a:pPr>
              <a:defRPr/>
            </a:pPr>
            <a:fld id="{60203E32-5ADD-4EF1-9358-5EC3FD9174C8}" type="datetime4">
              <a:rPr lang="en-AU" altLang="en-US"/>
              <a:pPr>
                <a:defRPr/>
              </a:pPr>
              <a:t>March 4, 2020</a:t>
            </a:fld>
            <a:endParaRPr lang="en-AU" altLang="en-US"/>
          </a:p>
        </p:txBody>
      </p:sp>
      <p:pic>
        <p:nvPicPr>
          <p:cNvPr id="1030" name="Picture 7">
            <a:extLst>
              <a:ext uri="{FF2B5EF4-FFF2-40B4-BE49-F238E27FC236}">
                <a16:creationId xmlns="" xmlns:a16="http://schemas.microsoft.com/office/drawing/2014/main" id="{EB7A2622-B96A-47A6-937F-A573FD59B791}"/>
              </a:ext>
            </a:extLst>
          </p:cNvPr>
          <p:cNvPicPr>
            <a:picLocks noChangeAspect="1"/>
          </p:cNvPicPr>
          <p:nvPr userDrawn="1"/>
        </p:nvPicPr>
        <p:blipFill>
          <a:blip r:embed="rId3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24975" y="0"/>
            <a:ext cx="9223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244" r:id="rId1"/>
    <p:sldLayoutId id="2147485233" r:id="rId2"/>
    <p:sldLayoutId id="2147485234" r:id="rId3"/>
    <p:sldLayoutId id="2147485235" r:id="rId4"/>
    <p:sldLayoutId id="2147485236" r:id="rId5"/>
    <p:sldLayoutId id="2147485237" r:id="rId6"/>
    <p:sldLayoutId id="2147485238" r:id="rId7"/>
    <p:sldLayoutId id="2147485239" r:id="rId8"/>
    <p:sldLayoutId id="2147485240" r:id="rId9"/>
    <p:sldLayoutId id="2147485241" r:id="rId10"/>
    <p:sldLayoutId id="2147485242" r:id="rId11"/>
    <p:sldLayoutId id="2147485243" r:id="rId12"/>
    <p:sldLayoutId id="2147485245" r:id="rId13"/>
    <p:sldLayoutId id="2147485246" r:id="rId14"/>
    <p:sldLayoutId id="2147485247" r:id="rId15"/>
    <p:sldLayoutId id="2147485248" r:id="rId16"/>
    <p:sldLayoutId id="2147485249" r:id="rId17"/>
    <p:sldLayoutId id="2147485250" r:id="rId18"/>
    <p:sldLayoutId id="2147485251" r:id="rId19"/>
    <p:sldLayoutId id="2147485252" r:id="rId20"/>
    <p:sldLayoutId id="2147485253" r:id="rId21"/>
    <p:sldLayoutId id="2147485254" r:id="rId22"/>
    <p:sldLayoutId id="2147485255" r:id="rId23"/>
    <p:sldLayoutId id="2147485256" r:id="rId24"/>
    <p:sldLayoutId id="2147485257" r:id="rId25"/>
    <p:sldLayoutId id="2147485258" r:id="rId26"/>
    <p:sldLayoutId id="2147485259" r:id="rId27"/>
    <p:sldLayoutId id="2147485260" r:id="rId28"/>
    <p:sldLayoutId id="2147485261" r:id="rId29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504825" algn="l" rtl="0" eaLnBrk="0" fontAlgn="base" hangingPunct="0">
        <a:spcBef>
          <a:spcPts val="1263"/>
        </a:spcBef>
        <a:spcAft>
          <a:spcPct val="0"/>
        </a:spcAft>
        <a:buClr>
          <a:schemeClr val="tx1"/>
        </a:buClr>
        <a:buSzPct val="130000"/>
        <a:buFont typeface="Arial Black" panose="020B0A04020102020204" pitchFamily="34" charset="0"/>
        <a:buChar char="›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161925" indent="-323850" algn="l" defTabSz="161925" rtl="0" eaLnBrk="0" fontAlgn="base" hangingPunct="0">
        <a:spcBef>
          <a:spcPts val="1263"/>
        </a:spcBef>
        <a:spcAft>
          <a:spcPct val="0"/>
        </a:spcAft>
        <a:buFont typeface="Arial" panose="020B0604020202020204" pitchFamily="34" charset="0"/>
        <a:buChar char="–"/>
        <a:tabLst>
          <a:tab pos="161925" algn="l"/>
          <a:tab pos="323850" algn="l"/>
        </a:tabLst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 descr="Strategy_BackgroundImage_Crop1.jpg">
            <a:extLst>
              <a:ext uri="{FF2B5EF4-FFF2-40B4-BE49-F238E27FC236}">
                <a16:creationId xmlns="" xmlns:a16="http://schemas.microsoft.com/office/drawing/2014/main" id="{34FD4F5C-F803-429C-AD8A-5E54A8D47DE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6">
            <a:extLst>
              <a:ext uri="{FF2B5EF4-FFF2-40B4-BE49-F238E27FC236}">
                <a16:creationId xmlns="" xmlns:a16="http://schemas.microsoft.com/office/drawing/2014/main" id="{94799314-8660-4960-BC62-4AE3763C8BF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2450" y="5805488"/>
            <a:ext cx="6858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334" r:id="rId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504825" algn="l" rtl="0" eaLnBrk="0" fontAlgn="base" hangingPunct="0">
        <a:spcBef>
          <a:spcPts val="1263"/>
        </a:spcBef>
        <a:spcAft>
          <a:spcPct val="0"/>
        </a:spcAft>
        <a:buClr>
          <a:schemeClr val="tx1"/>
        </a:buClr>
        <a:buSzPct val="130000"/>
        <a:buFont typeface="Arial Black" panose="020B0A04020102020204" pitchFamily="34" charset="0"/>
        <a:buChar char="›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161925" indent="-323850" algn="l" defTabSz="161925" rtl="0" eaLnBrk="0" fontAlgn="base" hangingPunct="0">
        <a:spcBef>
          <a:spcPts val="1263"/>
        </a:spcBef>
        <a:spcAft>
          <a:spcPct val="0"/>
        </a:spcAft>
        <a:buFont typeface="Arial" panose="020B0604020202020204" pitchFamily="34" charset="0"/>
        <a:buChar char="–"/>
        <a:tabLst>
          <a:tab pos="161925" algn="l"/>
          <a:tab pos="323850" algn="l"/>
        </a:tabLst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 descr="Strategy_BackgroundImage_Crop2.jpg">
            <a:extLst>
              <a:ext uri="{FF2B5EF4-FFF2-40B4-BE49-F238E27FC236}">
                <a16:creationId xmlns="" xmlns:a16="http://schemas.microsoft.com/office/drawing/2014/main" id="{DAA2171A-949A-4453-95C2-F486719557B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335" r:id="rId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504825" algn="l" rtl="0" eaLnBrk="0" fontAlgn="base" hangingPunct="0">
        <a:spcBef>
          <a:spcPts val="1263"/>
        </a:spcBef>
        <a:spcAft>
          <a:spcPct val="0"/>
        </a:spcAft>
        <a:buClr>
          <a:schemeClr val="tx1"/>
        </a:buClr>
        <a:buSzPct val="130000"/>
        <a:buFont typeface="Arial Black" panose="020B0A04020102020204" pitchFamily="34" charset="0"/>
        <a:buChar char="›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161925" indent="-323850" algn="l" defTabSz="161925" rtl="0" eaLnBrk="0" fontAlgn="base" hangingPunct="0">
        <a:spcBef>
          <a:spcPts val="1263"/>
        </a:spcBef>
        <a:spcAft>
          <a:spcPct val="0"/>
        </a:spcAft>
        <a:buFont typeface="Arial" panose="020B0604020202020204" pitchFamily="34" charset="0"/>
        <a:buChar char="–"/>
        <a:tabLst>
          <a:tab pos="161925" algn="l"/>
          <a:tab pos="323850" algn="l"/>
        </a:tabLst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8097A99B-BFE0-4F93-BF11-E3EBA193B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A808F04-4AA0-4E83-AF9D-02D8221852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F2667CE-E79D-49E6-9697-F93C2070AD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FC6CDB-415D-41E6-8805-C5AC81589C70}" type="datetimeFigureOut">
              <a:rPr lang="en-AU" smtClean="0"/>
              <a:t>4/3/20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76249ED-CBC3-444A-BBFA-4A2D5A00E2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F1F7099-A980-43EB-ACCA-6E8D23433E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5D088D-47A4-4EA4-9413-F0D93A2594B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34475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37" r:id="rId1"/>
    <p:sldLayoutId id="2147485338" r:id="rId2"/>
    <p:sldLayoutId id="2147485339" r:id="rId3"/>
    <p:sldLayoutId id="2147485340" r:id="rId4"/>
    <p:sldLayoutId id="2147485341" r:id="rId5"/>
    <p:sldLayoutId id="2147485342" r:id="rId6"/>
    <p:sldLayoutId id="2147485343" r:id="rId7"/>
    <p:sldLayoutId id="2147485344" r:id="rId8"/>
    <p:sldLayoutId id="2147485345" r:id="rId9"/>
    <p:sldLayoutId id="2147485346" r:id="rId10"/>
    <p:sldLayoutId id="214748534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="" xmlns:a16="http://schemas.microsoft.com/office/drawing/2014/main" id="{1B0D7D05-1ED5-4489-919E-99BA97A47EF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="" xmlns:a16="http://schemas.microsoft.com/office/drawing/2014/main" id="{966F801A-1011-48F6-99BD-B1F15E2980A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/>
              <a:t>Click to edit Master text styles</a:t>
            </a:r>
          </a:p>
          <a:p>
            <a:pPr lvl="1"/>
            <a:r>
              <a:rPr lang="en-AU" altLang="en-US"/>
              <a:t>Second level</a:t>
            </a:r>
          </a:p>
          <a:p>
            <a:pPr lvl="2"/>
            <a:r>
              <a:rPr lang="en-AU" altLang="en-US"/>
              <a:t>Third level</a:t>
            </a:r>
          </a:p>
          <a:p>
            <a:pPr lvl="3"/>
            <a:r>
              <a:rPr lang="en-AU" altLang="en-US"/>
              <a:t>Fourth level</a:t>
            </a:r>
          </a:p>
          <a:p>
            <a:pPr lvl="4"/>
            <a:r>
              <a:rPr lang="en-AU" alt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C48C1210-34F2-40A4-A0AE-588021A687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89900" y="6510338"/>
            <a:ext cx="684213" cy="365125"/>
          </a:xfrm>
          <a:prstGeom prst="rect">
            <a:avLst/>
          </a:prstGeom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600" smtClean="0">
                <a:solidFill>
                  <a:srgbClr val="7F7F7F"/>
                </a:solidFill>
              </a:defRPr>
            </a:lvl1pPr>
          </a:lstStyle>
          <a:p>
            <a:pPr>
              <a:defRPr/>
            </a:pPr>
            <a:fld id="{16F0FE84-CC9E-4CCE-8EBC-29277BFACE1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5C849D7-7528-4271-82C7-4CE9A9A3CC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8A94A9"/>
                </a:solidFill>
              </a:defRPr>
            </a:lvl1pPr>
          </a:lstStyle>
          <a:p>
            <a:pPr>
              <a:defRPr/>
            </a:pPr>
            <a:fld id="{802EBAC3-A5EF-40BA-B117-AC8D3E69AE2C}" type="datetime4">
              <a:rPr lang="en-AU" altLang="en-US"/>
              <a:pPr>
                <a:defRPr/>
              </a:pPr>
              <a:t>March 4, 2020</a:t>
            </a:fld>
            <a:endParaRPr lang="en-A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62" r:id="rId1"/>
    <p:sldLayoutId id="2147485263" r:id="rId2"/>
    <p:sldLayoutId id="2147485264" r:id="rId3"/>
    <p:sldLayoutId id="2147485265" r:id="rId4"/>
    <p:sldLayoutId id="2147485266" r:id="rId5"/>
    <p:sldLayoutId id="2147485267" r:id="rId6"/>
    <p:sldLayoutId id="2147485268" r:id="rId7"/>
    <p:sldLayoutId id="2147485269" r:id="rId8"/>
    <p:sldLayoutId id="2147485270" r:id="rId9"/>
    <p:sldLayoutId id="2147485271" r:id="rId10"/>
    <p:sldLayoutId id="2147485272" r:id="rId11"/>
    <p:sldLayoutId id="2147485273" r:id="rId12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504825" algn="l" rtl="0" eaLnBrk="0" fontAlgn="base" hangingPunct="0">
        <a:spcBef>
          <a:spcPts val="1263"/>
        </a:spcBef>
        <a:spcAft>
          <a:spcPct val="0"/>
        </a:spcAft>
        <a:buClr>
          <a:schemeClr val="tx1"/>
        </a:buClr>
        <a:buSzPct val="130000"/>
        <a:buFont typeface="Arial Black" panose="020B0A04020102020204" pitchFamily="34" charset="0"/>
        <a:buChar char="›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161925" indent="-323850" algn="l" defTabSz="161925" rtl="0" eaLnBrk="0" fontAlgn="base" hangingPunct="0">
        <a:spcBef>
          <a:spcPts val="1263"/>
        </a:spcBef>
        <a:spcAft>
          <a:spcPct val="0"/>
        </a:spcAft>
        <a:buFont typeface="Arial" panose="020B0604020202020204" pitchFamily="34" charset="0"/>
        <a:buChar char="–"/>
        <a:tabLst>
          <a:tab pos="161925" algn="l"/>
          <a:tab pos="323850" algn="l"/>
        </a:tabLst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>
            <a:extLst>
              <a:ext uri="{FF2B5EF4-FFF2-40B4-BE49-F238E27FC236}">
                <a16:creationId xmlns="" xmlns:a16="http://schemas.microsoft.com/office/drawing/2014/main" id="{4CE9A102-6601-4506-B120-7D362011029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/>
              <a:t>Click to edit Master title style</a:t>
            </a:r>
          </a:p>
        </p:txBody>
      </p:sp>
      <p:sp>
        <p:nvSpPr>
          <p:cNvPr id="3075" name="Text Placeholder 2">
            <a:extLst>
              <a:ext uri="{FF2B5EF4-FFF2-40B4-BE49-F238E27FC236}">
                <a16:creationId xmlns="" xmlns:a16="http://schemas.microsoft.com/office/drawing/2014/main" id="{9D9603D9-D622-49A2-9D9F-16B09B83CDC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/>
              <a:t>Click to edit Master text styles</a:t>
            </a:r>
          </a:p>
          <a:p>
            <a:pPr lvl="1"/>
            <a:r>
              <a:rPr lang="en-AU" altLang="en-US"/>
              <a:t>Second level</a:t>
            </a:r>
          </a:p>
          <a:p>
            <a:pPr lvl="2"/>
            <a:r>
              <a:rPr lang="en-AU" altLang="en-US"/>
              <a:t>Third level</a:t>
            </a:r>
          </a:p>
          <a:p>
            <a:pPr lvl="3"/>
            <a:r>
              <a:rPr lang="en-AU" altLang="en-US"/>
              <a:t>Fourth level</a:t>
            </a:r>
          </a:p>
          <a:p>
            <a:pPr lvl="4"/>
            <a:r>
              <a:rPr lang="en-AU" alt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8099E2F-3AEA-4322-BCBA-431BA2AE6C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89900" y="6510338"/>
            <a:ext cx="684213" cy="365125"/>
          </a:xfrm>
          <a:prstGeom prst="rect">
            <a:avLst/>
          </a:prstGeom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600" smtClean="0">
                <a:solidFill>
                  <a:srgbClr val="7F7F7F"/>
                </a:solidFill>
              </a:defRPr>
            </a:lvl1pPr>
          </a:lstStyle>
          <a:p>
            <a:pPr>
              <a:defRPr/>
            </a:pPr>
            <a:fld id="{5850C830-9846-4609-881E-D9799F7DEDCA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89CFBB0-96F0-47B9-80E1-C9411E6767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8A94A9"/>
                </a:solidFill>
              </a:defRPr>
            </a:lvl1pPr>
          </a:lstStyle>
          <a:p>
            <a:pPr>
              <a:defRPr/>
            </a:pPr>
            <a:fld id="{1FA702BB-6741-40F4-B804-80A6D9FDDED6}" type="datetime4">
              <a:rPr lang="en-AU" altLang="en-US"/>
              <a:pPr>
                <a:defRPr/>
              </a:pPr>
              <a:t>March 4, 2020</a:t>
            </a:fld>
            <a:endParaRPr lang="en-A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74" r:id="rId1"/>
    <p:sldLayoutId id="2147485275" r:id="rId2"/>
    <p:sldLayoutId id="2147485276" r:id="rId3"/>
    <p:sldLayoutId id="2147485277" r:id="rId4"/>
    <p:sldLayoutId id="2147485278" r:id="rId5"/>
    <p:sldLayoutId id="2147485279" r:id="rId6"/>
    <p:sldLayoutId id="2147485280" r:id="rId7"/>
    <p:sldLayoutId id="2147485281" r:id="rId8"/>
    <p:sldLayoutId id="2147485282" r:id="rId9"/>
    <p:sldLayoutId id="2147485283" r:id="rId10"/>
    <p:sldLayoutId id="2147485284" r:id="rId11"/>
    <p:sldLayoutId id="2147485285" r:id="rId12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504825" algn="l" rtl="0" eaLnBrk="0" fontAlgn="base" hangingPunct="0">
        <a:spcBef>
          <a:spcPts val="1263"/>
        </a:spcBef>
        <a:spcAft>
          <a:spcPct val="0"/>
        </a:spcAft>
        <a:buClr>
          <a:schemeClr val="tx1"/>
        </a:buClr>
        <a:buSzPct val="130000"/>
        <a:buFont typeface="Arial Black" panose="020B0A04020102020204" pitchFamily="34" charset="0"/>
        <a:buChar char="›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161925" indent="-323850" algn="l" defTabSz="161925" rtl="0" eaLnBrk="0" fontAlgn="base" hangingPunct="0">
        <a:spcBef>
          <a:spcPts val="1263"/>
        </a:spcBef>
        <a:spcAft>
          <a:spcPct val="0"/>
        </a:spcAft>
        <a:buFont typeface="Arial" panose="020B0604020202020204" pitchFamily="34" charset="0"/>
        <a:buChar char="–"/>
        <a:tabLst>
          <a:tab pos="161925" algn="l"/>
          <a:tab pos="323850" algn="l"/>
        </a:tabLst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232" r:id="rId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504825" algn="l" rtl="0" eaLnBrk="0" fontAlgn="base" hangingPunct="0">
        <a:spcBef>
          <a:spcPts val="1263"/>
        </a:spcBef>
        <a:spcAft>
          <a:spcPct val="0"/>
        </a:spcAft>
        <a:buClr>
          <a:schemeClr val="tx1"/>
        </a:buClr>
        <a:buSzPct val="130000"/>
        <a:buFont typeface="Arial Black" panose="020B0A04020102020204" pitchFamily="34" charset="0"/>
        <a:buChar char="›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161925" indent="-323850" algn="l" defTabSz="161925" rtl="0" eaLnBrk="0" fontAlgn="base" hangingPunct="0">
        <a:spcBef>
          <a:spcPts val="1263"/>
        </a:spcBef>
        <a:spcAft>
          <a:spcPct val="0"/>
        </a:spcAft>
        <a:buFont typeface="Arial" panose="020B0604020202020204" pitchFamily="34" charset="0"/>
        <a:buChar char="–"/>
        <a:tabLst>
          <a:tab pos="161925" algn="l"/>
          <a:tab pos="323850" algn="l"/>
        </a:tabLst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>
            <a:extLst>
              <a:ext uri="{FF2B5EF4-FFF2-40B4-BE49-F238E27FC236}">
                <a16:creationId xmlns="" xmlns:a16="http://schemas.microsoft.com/office/drawing/2014/main" id="{40FB8F7F-8D52-4855-97FC-38C798F536C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/>
              <a:t>Click to edit Master title style</a:t>
            </a:r>
          </a:p>
        </p:txBody>
      </p:sp>
      <p:sp>
        <p:nvSpPr>
          <p:cNvPr id="4099" name="Text Placeholder 2">
            <a:extLst>
              <a:ext uri="{FF2B5EF4-FFF2-40B4-BE49-F238E27FC236}">
                <a16:creationId xmlns="" xmlns:a16="http://schemas.microsoft.com/office/drawing/2014/main" id="{C68F1E6B-9652-4C34-9175-0780B14995C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/>
              <a:t>Click to edit Master text styles</a:t>
            </a:r>
          </a:p>
          <a:p>
            <a:pPr lvl="1"/>
            <a:r>
              <a:rPr lang="en-AU" altLang="en-US"/>
              <a:t>Second level</a:t>
            </a:r>
          </a:p>
          <a:p>
            <a:pPr lvl="2"/>
            <a:r>
              <a:rPr lang="en-AU" altLang="en-US"/>
              <a:t>Third level</a:t>
            </a:r>
          </a:p>
          <a:p>
            <a:pPr lvl="3"/>
            <a:r>
              <a:rPr lang="en-AU" altLang="en-US"/>
              <a:t>Fourth level</a:t>
            </a:r>
          </a:p>
          <a:p>
            <a:pPr lvl="4"/>
            <a:r>
              <a:rPr lang="en-AU" alt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2D8EBA6-EB69-4FD2-AE74-3C5CCB582D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89900" y="6510338"/>
            <a:ext cx="684213" cy="365125"/>
          </a:xfrm>
          <a:prstGeom prst="rect">
            <a:avLst/>
          </a:prstGeom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600" smtClean="0">
                <a:solidFill>
                  <a:srgbClr val="7F7F7F"/>
                </a:solidFill>
              </a:defRPr>
            </a:lvl1pPr>
          </a:lstStyle>
          <a:p>
            <a:pPr>
              <a:defRPr/>
            </a:pPr>
            <a:fld id="{F582FAE3-CE2C-4C6E-BB85-DDBB8F247C9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6EA81A5-95B3-4E27-8BEE-C28D196AA3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8A94A9"/>
                </a:solidFill>
              </a:defRPr>
            </a:lvl1pPr>
          </a:lstStyle>
          <a:p>
            <a:pPr>
              <a:defRPr/>
            </a:pPr>
            <a:fld id="{1BCF5243-97E7-4C7F-98A3-0F11A7564DD0}" type="datetime4">
              <a:rPr lang="en-AU" altLang="en-US"/>
              <a:pPr>
                <a:defRPr/>
              </a:pPr>
              <a:t>March 4, 2020</a:t>
            </a:fld>
            <a:endParaRPr lang="en-A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86" r:id="rId1"/>
    <p:sldLayoutId id="2147485287" r:id="rId2"/>
    <p:sldLayoutId id="2147485288" r:id="rId3"/>
    <p:sldLayoutId id="2147485289" r:id="rId4"/>
    <p:sldLayoutId id="2147485290" r:id="rId5"/>
    <p:sldLayoutId id="2147485291" r:id="rId6"/>
    <p:sldLayoutId id="2147485292" r:id="rId7"/>
    <p:sldLayoutId id="2147485293" r:id="rId8"/>
    <p:sldLayoutId id="2147485294" r:id="rId9"/>
    <p:sldLayoutId id="2147485295" r:id="rId10"/>
    <p:sldLayoutId id="2147485296" r:id="rId11"/>
    <p:sldLayoutId id="2147485297" r:id="rId12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504825" algn="l" rtl="0" eaLnBrk="0" fontAlgn="base" hangingPunct="0">
        <a:spcBef>
          <a:spcPts val="1263"/>
        </a:spcBef>
        <a:spcAft>
          <a:spcPct val="0"/>
        </a:spcAft>
        <a:buClr>
          <a:schemeClr val="tx1"/>
        </a:buClr>
        <a:buSzPct val="130000"/>
        <a:buFont typeface="Arial Black" panose="020B0A04020102020204" pitchFamily="34" charset="0"/>
        <a:buChar char="›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161925" indent="-323850" algn="l" defTabSz="161925" rtl="0" eaLnBrk="0" fontAlgn="base" hangingPunct="0">
        <a:spcBef>
          <a:spcPts val="1263"/>
        </a:spcBef>
        <a:spcAft>
          <a:spcPct val="0"/>
        </a:spcAft>
        <a:buFont typeface="Arial" panose="020B0604020202020204" pitchFamily="34" charset="0"/>
        <a:buChar char="–"/>
        <a:tabLst>
          <a:tab pos="161925" algn="l"/>
          <a:tab pos="323850" algn="l"/>
        </a:tabLst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>
            <a:extLst>
              <a:ext uri="{FF2B5EF4-FFF2-40B4-BE49-F238E27FC236}">
                <a16:creationId xmlns="" xmlns:a16="http://schemas.microsoft.com/office/drawing/2014/main" id="{7CAFCF59-E387-4CB1-8382-EF87E2E5EB5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/>
              <a:t>Click to edit Master title style</a:t>
            </a:r>
          </a:p>
        </p:txBody>
      </p:sp>
      <p:sp>
        <p:nvSpPr>
          <p:cNvPr id="5123" name="Text Placeholder 2">
            <a:extLst>
              <a:ext uri="{FF2B5EF4-FFF2-40B4-BE49-F238E27FC236}">
                <a16:creationId xmlns="" xmlns:a16="http://schemas.microsoft.com/office/drawing/2014/main" id="{57ABDF2F-7C57-4497-92E6-2E46DD4977D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/>
              <a:t>Click to edit Master text styles</a:t>
            </a:r>
          </a:p>
          <a:p>
            <a:pPr lvl="1"/>
            <a:r>
              <a:rPr lang="en-AU" altLang="en-US"/>
              <a:t>Second level</a:t>
            </a:r>
          </a:p>
          <a:p>
            <a:pPr lvl="2"/>
            <a:r>
              <a:rPr lang="en-AU" altLang="en-US"/>
              <a:t>Third level</a:t>
            </a:r>
          </a:p>
          <a:p>
            <a:pPr lvl="3"/>
            <a:r>
              <a:rPr lang="en-AU" altLang="en-US"/>
              <a:t>Fourth level</a:t>
            </a:r>
          </a:p>
          <a:p>
            <a:pPr lvl="4"/>
            <a:r>
              <a:rPr lang="en-AU" alt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CCCD730-08BF-4E7D-A558-297E3BEF52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89900" y="6510338"/>
            <a:ext cx="684213" cy="365125"/>
          </a:xfrm>
          <a:prstGeom prst="rect">
            <a:avLst/>
          </a:prstGeom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600" smtClean="0">
                <a:solidFill>
                  <a:srgbClr val="7F7F7F"/>
                </a:solidFill>
              </a:defRPr>
            </a:lvl1pPr>
          </a:lstStyle>
          <a:p>
            <a:pPr>
              <a:defRPr/>
            </a:pPr>
            <a:fld id="{C579FB39-AE2B-495F-9F0E-55EF93321C9E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030BA4D-D02D-4464-A9A1-A563B67D9A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8A94A9"/>
                </a:solidFill>
              </a:defRPr>
            </a:lvl1pPr>
          </a:lstStyle>
          <a:p>
            <a:pPr>
              <a:defRPr/>
            </a:pPr>
            <a:fld id="{C180001A-8835-4057-926C-45ADEFA57753}" type="datetime4">
              <a:rPr lang="en-AU" altLang="en-US"/>
              <a:pPr>
                <a:defRPr/>
              </a:pPr>
              <a:t>March 4, 2020</a:t>
            </a:fld>
            <a:endParaRPr lang="en-A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98" r:id="rId1"/>
    <p:sldLayoutId id="2147485299" r:id="rId2"/>
    <p:sldLayoutId id="2147485300" r:id="rId3"/>
    <p:sldLayoutId id="2147485301" r:id="rId4"/>
    <p:sldLayoutId id="2147485302" r:id="rId5"/>
    <p:sldLayoutId id="2147485303" r:id="rId6"/>
    <p:sldLayoutId id="2147485304" r:id="rId7"/>
    <p:sldLayoutId id="2147485305" r:id="rId8"/>
    <p:sldLayoutId id="2147485306" r:id="rId9"/>
    <p:sldLayoutId id="2147485307" r:id="rId10"/>
    <p:sldLayoutId id="2147485308" r:id="rId11"/>
    <p:sldLayoutId id="2147485309" r:id="rId12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504825" algn="l" rtl="0" eaLnBrk="0" fontAlgn="base" hangingPunct="0">
        <a:spcBef>
          <a:spcPts val="1263"/>
        </a:spcBef>
        <a:spcAft>
          <a:spcPct val="0"/>
        </a:spcAft>
        <a:buClr>
          <a:schemeClr val="tx1"/>
        </a:buClr>
        <a:buSzPct val="130000"/>
        <a:buFont typeface="Arial Black" panose="020B0A04020102020204" pitchFamily="34" charset="0"/>
        <a:buChar char="›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161925" indent="-323850" algn="l" defTabSz="161925" rtl="0" eaLnBrk="0" fontAlgn="base" hangingPunct="0">
        <a:spcBef>
          <a:spcPts val="1263"/>
        </a:spcBef>
        <a:spcAft>
          <a:spcPct val="0"/>
        </a:spcAft>
        <a:buFont typeface="Arial" panose="020B0604020202020204" pitchFamily="34" charset="0"/>
        <a:buChar char="–"/>
        <a:tabLst>
          <a:tab pos="161925" algn="l"/>
          <a:tab pos="323850" algn="l"/>
        </a:tabLst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>
            <a:extLst>
              <a:ext uri="{FF2B5EF4-FFF2-40B4-BE49-F238E27FC236}">
                <a16:creationId xmlns="" xmlns:a16="http://schemas.microsoft.com/office/drawing/2014/main" id="{98E3C0C9-6F74-4F67-B4DB-32C81575A39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/>
              <a:t>Click to edit Master title style</a:t>
            </a:r>
          </a:p>
        </p:txBody>
      </p:sp>
      <p:sp>
        <p:nvSpPr>
          <p:cNvPr id="6147" name="Text Placeholder 2">
            <a:extLst>
              <a:ext uri="{FF2B5EF4-FFF2-40B4-BE49-F238E27FC236}">
                <a16:creationId xmlns="" xmlns:a16="http://schemas.microsoft.com/office/drawing/2014/main" id="{BF45BF5D-3E38-4091-BE81-4F4483F4CCD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/>
              <a:t>Click to edit Master text styles</a:t>
            </a:r>
          </a:p>
          <a:p>
            <a:pPr lvl="1"/>
            <a:r>
              <a:rPr lang="en-AU" altLang="en-US"/>
              <a:t>Second level</a:t>
            </a:r>
          </a:p>
          <a:p>
            <a:pPr lvl="2"/>
            <a:r>
              <a:rPr lang="en-AU" altLang="en-US"/>
              <a:t>Third level</a:t>
            </a:r>
          </a:p>
          <a:p>
            <a:pPr lvl="3"/>
            <a:r>
              <a:rPr lang="en-AU" altLang="en-US"/>
              <a:t>Fourth level</a:t>
            </a:r>
          </a:p>
          <a:p>
            <a:pPr lvl="4"/>
            <a:r>
              <a:rPr lang="en-AU" alt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9080355-9589-4108-94D0-E206D05CAB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89900" y="6510338"/>
            <a:ext cx="684213" cy="365125"/>
          </a:xfrm>
          <a:prstGeom prst="rect">
            <a:avLst/>
          </a:prstGeom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600" smtClean="0">
                <a:solidFill>
                  <a:srgbClr val="7F7F7F"/>
                </a:solidFill>
              </a:defRPr>
            </a:lvl1pPr>
          </a:lstStyle>
          <a:p>
            <a:pPr>
              <a:defRPr/>
            </a:pPr>
            <a:fld id="{1B48B15E-7DD7-4150-B9D5-327A00986AB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2667A97-584A-4F46-80F6-DACE3AAB4D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8A94A9"/>
                </a:solidFill>
              </a:defRPr>
            </a:lvl1pPr>
          </a:lstStyle>
          <a:p>
            <a:pPr>
              <a:defRPr/>
            </a:pPr>
            <a:fld id="{182A715D-25FD-40D1-8184-2447F1187531}" type="datetime4">
              <a:rPr lang="en-AU" altLang="en-US"/>
              <a:pPr>
                <a:defRPr/>
              </a:pPr>
              <a:t>March 4, 2020</a:t>
            </a:fld>
            <a:endParaRPr lang="en-A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10" r:id="rId1"/>
    <p:sldLayoutId id="2147485311" r:id="rId2"/>
    <p:sldLayoutId id="2147485312" r:id="rId3"/>
    <p:sldLayoutId id="2147485313" r:id="rId4"/>
    <p:sldLayoutId id="2147485314" r:id="rId5"/>
    <p:sldLayoutId id="2147485315" r:id="rId6"/>
    <p:sldLayoutId id="2147485316" r:id="rId7"/>
    <p:sldLayoutId id="2147485317" r:id="rId8"/>
    <p:sldLayoutId id="2147485318" r:id="rId9"/>
    <p:sldLayoutId id="2147485319" r:id="rId10"/>
    <p:sldLayoutId id="2147485320" r:id="rId11"/>
    <p:sldLayoutId id="2147485321" r:id="rId12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504825" algn="l" rtl="0" eaLnBrk="0" fontAlgn="base" hangingPunct="0">
        <a:spcBef>
          <a:spcPts val="1263"/>
        </a:spcBef>
        <a:spcAft>
          <a:spcPct val="0"/>
        </a:spcAft>
        <a:buClr>
          <a:schemeClr val="tx1"/>
        </a:buClr>
        <a:buSzPct val="130000"/>
        <a:buFont typeface="Arial Black" panose="020B0A04020102020204" pitchFamily="34" charset="0"/>
        <a:buChar char="›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161925" indent="-323850" algn="l" defTabSz="161925" rtl="0" eaLnBrk="0" fontAlgn="base" hangingPunct="0">
        <a:spcBef>
          <a:spcPts val="1263"/>
        </a:spcBef>
        <a:spcAft>
          <a:spcPct val="0"/>
        </a:spcAft>
        <a:buFont typeface="Arial" panose="020B0604020202020204" pitchFamily="34" charset="0"/>
        <a:buChar char="–"/>
        <a:tabLst>
          <a:tab pos="161925" algn="l"/>
          <a:tab pos="323850" algn="l"/>
        </a:tabLst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>
            <a:extLst>
              <a:ext uri="{FF2B5EF4-FFF2-40B4-BE49-F238E27FC236}">
                <a16:creationId xmlns="" xmlns:a16="http://schemas.microsoft.com/office/drawing/2014/main" id="{FE20F085-6C9C-4FC6-9E19-4C2335AE733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/>
              <a:t>Click to edit Master title style</a:t>
            </a:r>
          </a:p>
        </p:txBody>
      </p:sp>
      <p:sp>
        <p:nvSpPr>
          <p:cNvPr id="7171" name="Text Placeholder 2">
            <a:extLst>
              <a:ext uri="{FF2B5EF4-FFF2-40B4-BE49-F238E27FC236}">
                <a16:creationId xmlns="" xmlns:a16="http://schemas.microsoft.com/office/drawing/2014/main" id="{A8CE3236-9ACD-4F42-9B43-CECE3D58A34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/>
              <a:t>Click to edit Master text styles</a:t>
            </a:r>
          </a:p>
          <a:p>
            <a:pPr lvl="1"/>
            <a:r>
              <a:rPr lang="en-AU" altLang="en-US"/>
              <a:t>Second level</a:t>
            </a:r>
          </a:p>
          <a:p>
            <a:pPr lvl="2"/>
            <a:r>
              <a:rPr lang="en-AU" altLang="en-US"/>
              <a:t>Third level</a:t>
            </a:r>
          </a:p>
          <a:p>
            <a:pPr lvl="3"/>
            <a:r>
              <a:rPr lang="en-AU" altLang="en-US"/>
              <a:t>Fourth level</a:t>
            </a:r>
          </a:p>
          <a:p>
            <a:pPr lvl="4"/>
            <a:r>
              <a:rPr lang="en-AU" alt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00D7C24-35EE-4D27-A79D-EA895B5062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89900" y="6510338"/>
            <a:ext cx="684213" cy="365125"/>
          </a:xfrm>
          <a:prstGeom prst="rect">
            <a:avLst/>
          </a:prstGeom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600" smtClean="0">
                <a:solidFill>
                  <a:srgbClr val="7F7F7F"/>
                </a:solidFill>
              </a:defRPr>
            </a:lvl1pPr>
          </a:lstStyle>
          <a:p>
            <a:pPr>
              <a:defRPr/>
            </a:pPr>
            <a:fld id="{34CA8ADE-6A54-4B4D-A6F4-90A42D07F393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B8883C7-5C19-4B93-AD04-26B5E18F5F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8A94A9"/>
                </a:solidFill>
              </a:defRPr>
            </a:lvl1pPr>
          </a:lstStyle>
          <a:p>
            <a:pPr>
              <a:defRPr/>
            </a:pPr>
            <a:fld id="{DEBE35C7-C6B7-4A90-B77D-769F848FBBD8}" type="datetime4">
              <a:rPr lang="en-AU" altLang="en-US"/>
              <a:pPr>
                <a:defRPr/>
              </a:pPr>
              <a:t>March 4, 2020</a:t>
            </a:fld>
            <a:endParaRPr lang="en-A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22" r:id="rId1"/>
    <p:sldLayoutId id="2147485323" r:id="rId2"/>
    <p:sldLayoutId id="2147485324" r:id="rId3"/>
    <p:sldLayoutId id="2147485325" r:id="rId4"/>
    <p:sldLayoutId id="2147485326" r:id="rId5"/>
    <p:sldLayoutId id="2147485327" r:id="rId6"/>
    <p:sldLayoutId id="2147485328" r:id="rId7"/>
    <p:sldLayoutId id="2147485329" r:id="rId8"/>
    <p:sldLayoutId id="2147485330" r:id="rId9"/>
    <p:sldLayoutId id="2147485331" r:id="rId10"/>
    <p:sldLayoutId id="2147485332" r:id="rId11"/>
    <p:sldLayoutId id="2147485333" r:id="rId12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504825" algn="l" rtl="0" eaLnBrk="0" fontAlgn="base" hangingPunct="0">
        <a:spcBef>
          <a:spcPts val="1263"/>
        </a:spcBef>
        <a:spcAft>
          <a:spcPct val="0"/>
        </a:spcAft>
        <a:buClr>
          <a:schemeClr val="tx1"/>
        </a:buClr>
        <a:buSzPct val="130000"/>
        <a:buFont typeface="Arial Black" panose="020B0A04020102020204" pitchFamily="34" charset="0"/>
        <a:buChar char="›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161925" indent="-323850" algn="l" defTabSz="161925" rtl="0" eaLnBrk="0" fontAlgn="base" hangingPunct="0">
        <a:spcBef>
          <a:spcPts val="1263"/>
        </a:spcBef>
        <a:spcAft>
          <a:spcPct val="0"/>
        </a:spcAft>
        <a:buFont typeface="Arial" panose="020B0604020202020204" pitchFamily="34" charset="0"/>
        <a:buChar char="–"/>
        <a:tabLst>
          <a:tab pos="161925" algn="l"/>
          <a:tab pos="323850" algn="l"/>
        </a:tabLst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3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4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4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Date Placeholder 1">
            <a:extLst>
              <a:ext uri="{FF2B5EF4-FFF2-40B4-BE49-F238E27FC236}">
                <a16:creationId xmlns="" xmlns:a16="http://schemas.microsoft.com/office/drawing/2014/main" id="{EB8EB911-27E4-4E7D-AA04-55B89405B763}"/>
              </a:ext>
            </a:extLst>
          </p:cNvPr>
          <p:cNvSpPr>
            <a:spLocks noGrp="1"/>
          </p:cNvSpPr>
          <p:nvPr>
            <p:ph type="dt" sz="quarter" idx="12"/>
          </p:nvPr>
        </p:nvSpPr>
        <p:spPr bwMode="auto">
          <a:xfrm>
            <a:off x="378748" y="434861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263"/>
              </a:spcBef>
              <a:buClr>
                <a:schemeClr val="tx1"/>
              </a:buClr>
              <a:buSzPct val="130000"/>
              <a:buFont typeface="Arial Black" panose="020B0A04020102020204" pitchFamily="34" charset="0"/>
              <a:buChar char="›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161925">
              <a:spcBef>
                <a:spcPts val="1263"/>
              </a:spcBef>
              <a:buFont typeface="Arial" panose="020B0604020202020204" pitchFamily="34" charset="0"/>
              <a:buChar char="–"/>
              <a:tabLst>
                <a:tab pos="161925" algn="l"/>
                <a:tab pos="32385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AU" altLang="en-US" sz="1100" dirty="0">
                <a:solidFill>
                  <a:schemeClr val="tx2"/>
                </a:solidFill>
              </a:rPr>
              <a:t>13 February 2020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9F006B4-D6AE-429A-854B-0CF0581B842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23528" y="1340768"/>
            <a:ext cx="4033838" cy="1101725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en-AU" dirty="0"/>
              <a:t>Grains Industry Association of Victoria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45EDB16-B769-48E5-BEDB-696A4FAB2764}"/>
              </a:ext>
            </a:extLst>
          </p:cNvPr>
          <p:cNvSpPr txBox="1"/>
          <p:nvPr/>
        </p:nvSpPr>
        <p:spPr>
          <a:xfrm>
            <a:off x="378748" y="3861048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/>
              <a:t>Post Harvest Meeting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EDDBBC3-2E44-4248-8788-4CCCCECE0558}"/>
              </a:ext>
            </a:extLst>
          </p:cNvPr>
          <p:cNvSpPr txBox="1"/>
          <p:nvPr/>
        </p:nvSpPr>
        <p:spPr>
          <a:xfrm>
            <a:off x="378748" y="4941169"/>
            <a:ext cx="3473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Craig Cochrane</a:t>
            </a:r>
          </a:p>
          <a:p>
            <a:r>
              <a:rPr lang="en-AU" sz="1400" i="1" dirty="0"/>
              <a:t>Senior Manager, Southern Supply Chain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building, boat, sitting, table&#10;&#10;Description automatically generated">
            <a:extLst>
              <a:ext uri="{FF2B5EF4-FFF2-40B4-BE49-F238E27FC236}">
                <a16:creationId xmlns="" xmlns:a16="http://schemas.microsoft.com/office/drawing/2014/main" id="{75D185A8-C4F4-4669-80FA-64C1E62F131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052735"/>
            <a:ext cx="9144000" cy="582272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590D7053-F9D5-4C0F-9197-10D746589C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4412" y="373410"/>
            <a:ext cx="8372475" cy="5969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AU" sz="3600" dirty="0"/>
              <a:t>GrainCorp Receivals: 2019/20 </a:t>
            </a:r>
            <a:endParaRPr sz="3600" dirty="0"/>
          </a:p>
        </p:txBody>
      </p:sp>
      <p:sp>
        <p:nvSpPr>
          <p:cNvPr id="120836" name="Slide Number Placeholder 2">
            <a:extLst>
              <a:ext uri="{FF2B5EF4-FFF2-40B4-BE49-F238E27FC236}">
                <a16:creationId xmlns="" xmlns:a16="http://schemas.microsoft.com/office/drawing/2014/main" id="{369CB080-DA40-4885-BC75-09556D38EEB6}"/>
              </a:ext>
            </a:extLst>
          </p:cNvPr>
          <p:cNvSpPr>
            <a:spLocks noGrp="1" noChangeArrowheads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263"/>
              </a:spcBef>
              <a:buClr>
                <a:schemeClr val="tx1"/>
              </a:buClr>
              <a:buSzPct val="130000"/>
              <a:buFont typeface="Arial Black" panose="020B0A04020102020204" pitchFamily="34" charset="0"/>
              <a:buChar char="›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161925">
              <a:spcBef>
                <a:spcPts val="1263"/>
              </a:spcBef>
              <a:buFont typeface="Arial" panose="020B0604020202020204" pitchFamily="34" charset="0"/>
              <a:buChar char="–"/>
              <a:tabLst>
                <a:tab pos="161925" algn="l"/>
                <a:tab pos="32385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A29368A-0D7F-4E41-AC5A-137C5ECC4166}" type="slidenum">
              <a:rPr lang="en-AU" altLang="en-US" sz="600">
                <a:solidFill>
                  <a:srgbClr val="7F7F7F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AU" altLang="en-US" sz="600">
              <a:solidFill>
                <a:srgbClr val="7F7F7F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70488A8F-47F2-4F14-B56C-2DC10A58D80A}"/>
              </a:ext>
            </a:extLst>
          </p:cNvPr>
          <p:cNvSpPr txBox="1"/>
          <p:nvPr/>
        </p:nvSpPr>
        <p:spPr>
          <a:xfrm>
            <a:off x="23416" y="1196752"/>
            <a:ext cx="325244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AU" sz="1900" b="1" dirty="0">
                <a:solidFill>
                  <a:schemeClr val="accent4"/>
                </a:solidFill>
              </a:rPr>
              <a:t>GrainCorp Eastern Seaboard intake: </a:t>
            </a:r>
            <a:br>
              <a:rPr lang="en-AU" sz="1900" b="1" dirty="0">
                <a:solidFill>
                  <a:schemeClr val="accent4"/>
                </a:solidFill>
              </a:rPr>
            </a:br>
            <a:r>
              <a:rPr lang="en-AU" sz="1900" b="1" dirty="0">
                <a:solidFill>
                  <a:schemeClr val="accent4"/>
                </a:solidFill>
              </a:rPr>
              <a:t>3.5 million tonnes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1900" b="1" dirty="0">
              <a:solidFill>
                <a:schemeClr val="accent4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1900" b="1" dirty="0">
                <a:solidFill>
                  <a:schemeClr val="accent4"/>
                </a:solidFill>
              </a:rPr>
              <a:t>GrainCorp Victorian region intake</a:t>
            </a:r>
            <a:r>
              <a:rPr lang="en-AU" sz="1900" b="1">
                <a:solidFill>
                  <a:schemeClr val="accent4"/>
                </a:solidFill>
              </a:rPr>
              <a:t>: </a:t>
            </a:r>
            <a:br>
              <a:rPr lang="en-AU" sz="1900" b="1">
                <a:solidFill>
                  <a:schemeClr val="accent4"/>
                </a:solidFill>
              </a:rPr>
            </a:br>
            <a:r>
              <a:rPr lang="en-AU" sz="1900" b="1">
                <a:solidFill>
                  <a:schemeClr val="accent4"/>
                </a:solidFill>
              </a:rPr>
              <a:t>2.8 </a:t>
            </a:r>
            <a:r>
              <a:rPr lang="en-AU" sz="1900" b="1" dirty="0">
                <a:solidFill>
                  <a:schemeClr val="accent4"/>
                </a:solidFill>
              </a:rPr>
              <a:t>million tonnes</a:t>
            </a:r>
            <a:br>
              <a:rPr lang="en-AU" sz="1900" b="1" dirty="0">
                <a:solidFill>
                  <a:schemeClr val="accent4"/>
                </a:solidFill>
              </a:rPr>
            </a:br>
            <a:endParaRPr lang="en-AU" sz="1900" b="1" dirty="0">
              <a:solidFill>
                <a:schemeClr val="accent4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900" b="1" dirty="0">
                <a:solidFill>
                  <a:schemeClr val="accent4"/>
                </a:solidFill>
              </a:rPr>
              <a:t>Another quiet season for Queensland &amp; Northern New South Wales</a:t>
            </a:r>
          </a:p>
          <a:p>
            <a:endParaRPr lang="en-AU" sz="19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1900" b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881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water, beach, sitting, boat&#10;&#10;Description automatically generated">
            <a:extLst>
              <a:ext uri="{FF2B5EF4-FFF2-40B4-BE49-F238E27FC236}">
                <a16:creationId xmlns="" xmlns:a16="http://schemas.microsoft.com/office/drawing/2014/main" id="{8EFF97F9-3AFD-4689-95EA-CBBD67FDE0B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052737"/>
            <a:ext cx="9144000" cy="5805264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590D7053-F9D5-4C0F-9197-10D746589C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90574" y="354190"/>
            <a:ext cx="8372475" cy="5969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AU" sz="3600" dirty="0"/>
              <a:t>Victorian Receivals: 2019/20 </a:t>
            </a:r>
            <a:endParaRPr lang="en-AU" sz="3600" dirty="0">
              <a:ea typeface="+mn-ea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sz="3600" dirty="0"/>
          </a:p>
        </p:txBody>
      </p:sp>
      <p:sp>
        <p:nvSpPr>
          <p:cNvPr id="120836" name="Slide Number Placeholder 2">
            <a:extLst>
              <a:ext uri="{FF2B5EF4-FFF2-40B4-BE49-F238E27FC236}">
                <a16:creationId xmlns="" xmlns:a16="http://schemas.microsoft.com/office/drawing/2014/main" id="{369CB080-DA40-4885-BC75-09556D38EEB6}"/>
              </a:ext>
            </a:extLst>
          </p:cNvPr>
          <p:cNvSpPr>
            <a:spLocks noGrp="1" noChangeArrowheads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263"/>
              </a:spcBef>
              <a:buClr>
                <a:schemeClr val="tx1"/>
              </a:buClr>
              <a:buSzPct val="130000"/>
              <a:buFont typeface="Arial Black" panose="020B0A04020102020204" pitchFamily="34" charset="0"/>
              <a:buChar char="›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161925">
              <a:spcBef>
                <a:spcPts val="1263"/>
              </a:spcBef>
              <a:buFont typeface="Arial" panose="020B0604020202020204" pitchFamily="34" charset="0"/>
              <a:buChar char="–"/>
              <a:tabLst>
                <a:tab pos="161925" algn="l"/>
                <a:tab pos="32385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A29368A-0D7F-4E41-AC5A-137C5ECC4166}" type="slidenum">
              <a:rPr lang="en-AU" altLang="en-US" sz="600">
                <a:solidFill>
                  <a:srgbClr val="7F7F7F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n-AU" altLang="en-US" sz="600">
              <a:solidFill>
                <a:srgbClr val="7F7F7F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01FCADE-C249-4ECA-ABA5-77E51C91F957}"/>
              </a:ext>
            </a:extLst>
          </p:cNvPr>
          <p:cNvSpPr txBox="1"/>
          <p:nvPr/>
        </p:nvSpPr>
        <p:spPr>
          <a:xfrm>
            <a:off x="184943" y="1268760"/>
            <a:ext cx="877411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AU" sz="1600" b="1" dirty="0" err="1">
                <a:solidFill>
                  <a:schemeClr val="bg1"/>
                </a:solidFill>
              </a:rPr>
              <a:t>Carpolac</a:t>
            </a:r>
            <a:r>
              <a:rPr lang="en-AU" sz="1600" b="1" dirty="0">
                <a:solidFill>
                  <a:schemeClr val="bg1"/>
                </a:solidFill>
              </a:rPr>
              <a:t>, Lillimur, Nhill, Donald, Warracknabeal, Westmere and Rainbow received record numbers </a:t>
            </a:r>
            <a:br>
              <a:rPr lang="en-AU" sz="1600" b="1" dirty="0">
                <a:solidFill>
                  <a:schemeClr val="bg1"/>
                </a:solidFill>
              </a:rPr>
            </a:br>
            <a:endParaRPr lang="en-AU" sz="1600" b="1" dirty="0">
              <a:solidFill>
                <a:schemeClr val="bg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AU" sz="1600" b="1" dirty="0">
                <a:solidFill>
                  <a:schemeClr val="bg1"/>
                </a:solidFill>
              </a:rPr>
              <a:t>Donald, Rainbow and Warracknabeal each saw an increase of over 100,000mt YOY</a:t>
            </a:r>
            <a:br>
              <a:rPr lang="en-AU" sz="1600" b="1" dirty="0">
                <a:solidFill>
                  <a:schemeClr val="bg1"/>
                </a:solidFill>
              </a:rPr>
            </a:br>
            <a:endParaRPr lang="en-AU" sz="1600" b="1" dirty="0">
              <a:solidFill>
                <a:schemeClr val="bg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AU" sz="1600" b="1" dirty="0">
                <a:solidFill>
                  <a:schemeClr val="bg1"/>
                </a:solidFill>
              </a:rPr>
              <a:t>Westmere received over 100,000mt for the first time</a:t>
            </a:r>
            <a:br>
              <a:rPr lang="en-AU" sz="1600" b="1" dirty="0">
                <a:solidFill>
                  <a:schemeClr val="bg1"/>
                </a:solidFill>
              </a:rPr>
            </a:br>
            <a:endParaRPr lang="en-AU" sz="1600" b="1" dirty="0">
              <a:solidFill>
                <a:schemeClr val="bg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AU" sz="1600" b="1" dirty="0">
                <a:solidFill>
                  <a:schemeClr val="bg1"/>
                </a:solidFill>
              </a:rPr>
              <a:t>The ‘North East’ and ‘Northern Mallee’ clusters took just over 150,000mt each </a:t>
            </a:r>
            <a:br>
              <a:rPr lang="en-AU" sz="1600" b="1" dirty="0">
                <a:solidFill>
                  <a:schemeClr val="bg1"/>
                </a:solidFill>
              </a:rPr>
            </a:br>
            <a:endParaRPr lang="en-AU" sz="1600" b="1" dirty="0">
              <a:solidFill>
                <a:schemeClr val="bg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AU" sz="1600" b="1" dirty="0">
                <a:solidFill>
                  <a:schemeClr val="bg1"/>
                </a:solidFill>
              </a:rPr>
              <a:t>Some growers reported up to 10 tonne hectare crops in the south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6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group of people walking across a snow covered slope&#10;&#10;Description automatically generated">
            <a:extLst>
              <a:ext uri="{FF2B5EF4-FFF2-40B4-BE49-F238E27FC236}">
                <a16:creationId xmlns="" xmlns:a16="http://schemas.microsoft.com/office/drawing/2014/main" id="{6A6C2412-2842-42AF-A768-C9F0C1DA311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007129"/>
            <a:ext cx="9118922" cy="5850871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4D77DFD9-776B-4DF0-B19A-E266CD3E981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1202" y="410229"/>
            <a:ext cx="8372475" cy="5969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AU" sz="3600" dirty="0"/>
              <a:t>Victoria: Quality and Yields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sz="3600" dirty="0"/>
          </a:p>
        </p:txBody>
      </p:sp>
      <p:sp>
        <p:nvSpPr>
          <p:cNvPr id="121859" name="Slide Number Placeholder 2">
            <a:extLst>
              <a:ext uri="{FF2B5EF4-FFF2-40B4-BE49-F238E27FC236}">
                <a16:creationId xmlns="" xmlns:a16="http://schemas.microsoft.com/office/drawing/2014/main" id="{68884FBC-11A3-4C38-8CFE-889703E251D5}"/>
              </a:ext>
            </a:extLst>
          </p:cNvPr>
          <p:cNvSpPr>
            <a:spLocks noGrp="1" noChangeArrowheads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263"/>
              </a:spcBef>
              <a:buClr>
                <a:schemeClr val="tx1"/>
              </a:buClr>
              <a:buSzPct val="130000"/>
              <a:buFont typeface="Arial Black" panose="020B0A04020102020204" pitchFamily="34" charset="0"/>
              <a:buChar char="›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161925">
              <a:spcBef>
                <a:spcPts val="1263"/>
              </a:spcBef>
              <a:buFont typeface="Arial" panose="020B0604020202020204" pitchFamily="34" charset="0"/>
              <a:buChar char="–"/>
              <a:tabLst>
                <a:tab pos="161925" algn="l"/>
                <a:tab pos="32385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124DD07-499F-417E-8767-5C3A69E149B3}" type="slidenum">
              <a:rPr lang="en-AU" altLang="en-US" sz="600">
                <a:solidFill>
                  <a:srgbClr val="7F7F7F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AU" altLang="en-US" sz="600">
              <a:solidFill>
                <a:srgbClr val="7F7F7F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D5057A3E-6CAE-4D5B-85FB-135C66F36431}"/>
              </a:ext>
            </a:extLst>
          </p:cNvPr>
          <p:cNvSpPr txBox="1"/>
          <p:nvPr/>
        </p:nvSpPr>
        <p:spPr>
          <a:xfrm>
            <a:off x="25077" y="1009151"/>
            <a:ext cx="7328814" cy="2949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b="1" dirty="0">
                <a:solidFill>
                  <a:schemeClr val="bg2"/>
                </a:solidFill>
              </a:rPr>
              <a:t>Average-to-above Canola oil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b="1" dirty="0">
                <a:solidFill>
                  <a:schemeClr val="bg2"/>
                </a:solidFill>
              </a:rPr>
              <a:t>Spartacus &amp; </a:t>
            </a:r>
            <a:r>
              <a:rPr lang="en-AU" b="1" dirty="0" err="1">
                <a:solidFill>
                  <a:schemeClr val="bg2"/>
                </a:solidFill>
              </a:rPr>
              <a:t>LaTrobe</a:t>
            </a:r>
            <a:r>
              <a:rPr lang="en-AU" b="1" dirty="0">
                <a:solidFill>
                  <a:schemeClr val="bg2"/>
                </a:solidFill>
              </a:rPr>
              <a:t> barley good selection rate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b="1" dirty="0">
                <a:solidFill>
                  <a:schemeClr val="bg2"/>
                </a:solidFill>
              </a:rPr>
              <a:t>Planet struggled with either TW or protein, and sometimes screenings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b="1" dirty="0">
                <a:solidFill>
                  <a:schemeClr val="bg2"/>
                </a:solidFill>
              </a:rPr>
              <a:t>ASW1 was the main wheat grade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b="1" dirty="0">
                <a:solidFill>
                  <a:schemeClr val="bg2"/>
                </a:solidFill>
              </a:rPr>
              <a:t>Excellent yields in WD, Wimmera &amp; Southern Mallee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b="1" dirty="0">
                <a:solidFill>
                  <a:schemeClr val="bg2"/>
                </a:solidFill>
              </a:rPr>
              <a:t>Other areas ranged very poor to good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outdoor, water, sunset, crane&#10;&#10;Description automatically generated">
            <a:extLst>
              <a:ext uri="{FF2B5EF4-FFF2-40B4-BE49-F238E27FC236}">
                <a16:creationId xmlns="" xmlns:a16="http://schemas.microsoft.com/office/drawing/2014/main" id="{8837A23A-72DD-4BDC-8BF4-DF4E5A0F292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041781"/>
            <a:ext cx="9144000" cy="5816219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4D77DFD9-776B-4DF0-B19A-E266CD3E981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1202" y="410229"/>
            <a:ext cx="8372475" cy="59690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AU" sz="3600" dirty="0"/>
              <a:t>Markets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dirty="0"/>
          </a:p>
        </p:txBody>
      </p:sp>
      <p:sp>
        <p:nvSpPr>
          <p:cNvPr id="121859" name="Slide Number Placeholder 2">
            <a:extLst>
              <a:ext uri="{FF2B5EF4-FFF2-40B4-BE49-F238E27FC236}">
                <a16:creationId xmlns="" xmlns:a16="http://schemas.microsoft.com/office/drawing/2014/main" id="{68884FBC-11A3-4C38-8CFE-889703E251D5}"/>
              </a:ext>
            </a:extLst>
          </p:cNvPr>
          <p:cNvSpPr>
            <a:spLocks noGrp="1" noChangeArrowheads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263"/>
              </a:spcBef>
              <a:buClr>
                <a:schemeClr val="tx1"/>
              </a:buClr>
              <a:buSzPct val="130000"/>
              <a:buFont typeface="Arial Black" panose="020B0A04020102020204" pitchFamily="34" charset="0"/>
              <a:buChar char="›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161925">
              <a:spcBef>
                <a:spcPts val="1263"/>
              </a:spcBef>
              <a:buFont typeface="Arial" panose="020B0604020202020204" pitchFamily="34" charset="0"/>
              <a:buChar char="–"/>
              <a:tabLst>
                <a:tab pos="161925" algn="l"/>
                <a:tab pos="32385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124DD07-499F-417E-8767-5C3A69E149B3}" type="slidenum">
              <a:rPr lang="en-AU" altLang="en-US" sz="600">
                <a:solidFill>
                  <a:srgbClr val="7F7F7F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AU" altLang="en-US" sz="600">
              <a:solidFill>
                <a:srgbClr val="7F7F7F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EE344BA5-6C13-4922-BC47-9B8DBB04191C}"/>
              </a:ext>
            </a:extLst>
          </p:cNvPr>
          <p:cNvSpPr/>
          <p:nvPr/>
        </p:nvSpPr>
        <p:spPr>
          <a:xfrm>
            <a:off x="181202" y="4489067"/>
            <a:ext cx="8737647" cy="2169825"/>
          </a:xfrm>
          <a:prstGeom prst="rect">
            <a:avLst/>
          </a:prstGeom>
          <a:noFill/>
        </p:spPr>
        <p:txBody>
          <a:bodyPr wrap="square" numCol="2">
            <a:spAutoFit/>
          </a:bodyPr>
          <a:lstStyle/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b="1" dirty="0">
                <a:solidFill>
                  <a:schemeClr val="bg1"/>
                </a:solidFill>
              </a:rPr>
              <a:t>Northern ECA demand for wheat and barley still dominant</a:t>
            </a:r>
            <a:br>
              <a:rPr lang="en-AU" b="1" dirty="0">
                <a:solidFill>
                  <a:schemeClr val="bg1"/>
                </a:solidFill>
              </a:rPr>
            </a:br>
            <a:endParaRPr lang="en-AU" b="1" dirty="0">
              <a:solidFill>
                <a:schemeClr val="bg1"/>
              </a:solidFill>
            </a:endParaRP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b="1" dirty="0">
                <a:solidFill>
                  <a:schemeClr val="bg1"/>
                </a:solidFill>
              </a:rPr>
              <a:t>Road, rail and ocean freight working together to meet this market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b="1" dirty="0">
                <a:solidFill>
                  <a:schemeClr val="bg1"/>
                </a:solidFill>
              </a:rPr>
              <a:t>Canola $ following Euro market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BFCB7B5-7A16-4C8B-ABB1-FFF792D76F79}"/>
              </a:ext>
            </a:extLst>
          </p:cNvPr>
          <p:cNvSpPr txBox="1"/>
          <p:nvPr/>
        </p:nvSpPr>
        <p:spPr>
          <a:xfrm>
            <a:off x="4508037" y="5380672"/>
            <a:ext cx="44108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b="1" dirty="0">
                <a:solidFill>
                  <a:schemeClr val="bg1"/>
                </a:solidFill>
              </a:rPr>
              <a:t>Western Vic growers are stocked up and mindful of inverted market, but not in a hurry to sell</a:t>
            </a:r>
            <a:br>
              <a:rPr lang="en-AU" b="1" dirty="0">
                <a:solidFill>
                  <a:schemeClr val="bg1"/>
                </a:solidFill>
              </a:rPr>
            </a:br>
            <a:endParaRPr lang="en-AU" b="1" dirty="0">
              <a:solidFill>
                <a:schemeClr val="bg1"/>
              </a:solidFill>
            </a:endParaRP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17908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A535201-6118-43BE-8CFC-7920BD5E2B8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FBB05823-13DF-481D-AA15-DA4D2440EF1A}" type="slidenum">
              <a:rPr lang="en-AU" altLang="en-US" smtClean="0"/>
              <a:pPr>
                <a:defRPr/>
              </a:pPr>
              <a:t>6</a:t>
            </a:fld>
            <a:endParaRPr lang="en-AU" altLang="en-US"/>
          </a:p>
        </p:txBody>
      </p:sp>
      <p:sp>
        <p:nvSpPr>
          <p:cNvPr id="7" name="Text Placeholder 6">
            <a:extLst>
              <a:ext uri="{FF2B5EF4-FFF2-40B4-BE49-F238E27FC236}">
                <a16:creationId xmlns="" xmlns:a16="http://schemas.microsoft.com/office/drawing/2014/main" id="{7E078C54-C006-4599-AE25-4B10B82FEBB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1380" y="454736"/>
            <a:ext cx="8372733" cy="596264"/>
          </a:xfrm>
        </p:spPr>
        <p:txBody>
          <a:bodyPr>
            <a:normAutofit/>
          </a:bodyPr>
          <a:lstStyle/>
          <a:p>
            <a:r>
              <a:rPr lang="en-AU" sz="4200" dirty="0"/>
              <a:t>Questions</a:t>
            </a:r>
          </a:p>
        </p:txBody>
      </p:sp>
      <p:pic>
        <p:nvPicPr>
          <p:cNvPr id="4" name="Picture 3" descr="A truck stopped at a traffic light sitting on the side of a road&#10;&#10;Description automatically generated">
            <a:extLst>
              <a:ext uri="{FF2B5EF4-FFF2-40B4-BE49-F238E27FC236}">
                <a16:creationId xmlns="" xmlns:a16="http://schemas.microsoft.com/office/drawing/2014/main" id="{8045375D-EABC-4428-924D-7485A588F5F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820" y="1054051"/>
            <a:ext cx="9144000" cy="5803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918193"/>
      </p:ext>
    </p:extLst>
  </p:cSld>
  <p:clrMapOvr>
    <a:masterClrMapping/>
  </p:clrMapOvr>
</p:sld>
</file>

<file path=ppt/theme/theme1.xml><?xml version="1.0" encoding="utf-8"?>
<a:theme xmlns:a="http://schemas.openxmlformats.org/drawingml/2006/main" name="GRA585-Malt PowerPoint Template 280317">
  <a:themeElements>
    <a:clrScheme name="Graincorp PPT">
      <a:dk1>
        <a:srgbClr val="15467A"/>
      </a:dk1>
      <a:lt1>
        <a:srgbClr val="FFFFFF"/>
      </a:lt1>
      <a:dk2>
        <a:srgbClr val="58595B"/>
      </a:dk2>
      <a:lt2>
        <a:srgbClr val="FAE053"/>
      </a:lt2>
      <a:accent1>
        <a:srgbClr val="0080A7"/>
      </a:accent1>
      <a:accent2>
        <a:srgbClr val="6DC9CB"/>
      </a:accent2>
      <a:accent3>
        <a:srgbClr val="BED730"/>
      </a:accent3>
      <a:accent4>
        <a:srgbClr val="F15F24"/>
      </a:accent4>
      <a:accent5>
        <a:srgbClr val="982E77"/>
      </a:accent5>
      <a:accent6>
        <a:srgbClr val="41AD49"/>
      </a:accent6>
      <a:hlink>
        <a:srgbClr val="15467A"/>
      </a:hlink>
      <a:folHlink>
        <a:srgbClr val="58595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10.xml><?xml version="1.0" encoding="utf-8"?>
<a:theme xmlns:a="http://schemas.openxmlformats.org/drawingml/2006/main" name="7_GRA585 PowerPoint Template">
  <a:themeElements>
    <a:clrScheme name="Graincorp Secondary Dk Green">
      <a:dk1>
        <a:srgbClr val="15467A"/>
      </a:dk1>
      <a:lt1>
        <a:srgbClr val="FFFFFF"/>
      </a:lt1>
      <a:dk2>
        <a:srgbClr val="58595B"/>
      </a:dk2>
      <a:lt2>
        <a:srgbClr val="41AD49"/>
      </a:lt2>
      <a:accent1>
        <a:srgbClr val="FAE053"/>
      </a:accent1>
      <a:accent2>
        <a:srgbClr val="0080A7"/>
      </a:accent2>
      <a:accent3>
        <a:srgbClr val="6DC9CB"/>
      </a:accent3>
      <a:accent4>
        <a:srgbClr val="BED730"/>
      </a:accent4>
      <a:accent5>
        <a:srgbClr val="F15F24"/>
      </a:accent5>
      <a:accent6>
        <a:srgbClr val="982E77"/>
      </a:accent6>
      <a:hlink>
        <a:srgbClr val="15467A"/>
      </a:hlink>
      <a:folHlink>
        <a:srgbClr val="58595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8_GRA585 PowerPoint Template">
  <a:themeElements>
    <a:clrScheme name="Graincorp Secondary Dk Green">
      <a:dk1>
        <a:srgbClr val="15467A"/>
      </a:dk1>
      <a:lt1>
        <a:srgbClr val="FFFFFF"/>
      </a:lt1>
      <a:dk2>
        <a:srgbClr val="58595B"/>
      </a:dk2>
      <a:lt2>
        <a:srgbClr val="41AD49"/>
      </a:lt2>
      <a:accent1>
        <a:srgbClr val="FAE053"/>
      </a:accent1>
      <a:accent2>
        <a:srgbClr val="0080A7"/>
      </a:accent2>
      <a:accent3>
        <a:srgbClr val="6DC9CB"/>
      </a:accent3>
      <a:accent4>
        <a:srgbClr val="BED730"/>
      </a:accent4>
      <a:accent5>
        <a:srgbClr val="F15F24"/>
      </a:accent5>
      <a:accent6>
        <a:srgbClr val="982E77"/>
      </a:accent6>
      <a:hlink>
        <a:srgbClr val="15467A"/>
      </a:hlink>
      <a:folHlink>
        <a:srgbClr val="58595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GRA585 PowerPoint Template">
  <a:themeElements>
    <a:clrScheme name="Graincorp Secondary Lt Blue">
      <a:dk1>
        <a:srgbClr val="15467A"/>
      </a:dk1>
      <a:lt1>
        <a:srgbClr val="FFFFFF"/>
      </a:lt1>
      <a:dk2>
        <a:srgbClr val="58595B"/>
      </a:dk2>
      <a:lt2>
        <a:srgbClr val="0080A7"/>
      </a:lt2>
      <a:accent1>
        <a:srgbClr val="FAE053"/>
      </a:accent1>
      <a:accent2>
        <a:srgbClr val="6DC9CB"/>
      </a:accent2>
      <a:accent3>
        <a:srgbClr val="BED730"/>
      </a:accent3>
      <a:accent4>
        <a:srgbClr val="F15F24"/>
      </a:accent4>
      <a:accent5>
        <a:srgbClr val="982E77"/>
      </a:accent5>
      <a:accent6>
        <a:srgbClr val="41AD49"/>
      </a:accent6>
      <a:hlink>
        <a:srgbClr val="15467A"/>
      </a:hlink>
      <a:folHlink>
        <a:srgbClr val="58595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GRA585 PowerPoint Template">
  <a:themeElements>
    <a:clrScheme name="Graincorp Secondary Aqua PPT">
      <a:dk1>
        <a:srgbClr val="15467A"/>
      </a:dk1>
      <a:lt1>
        <a:srgbClr val="FFFFFF"/>
      </a:lt1>
      <a:dk2>
        <a:srgbClr val="58595B"/>
      </a:dk2>
      <a:lt2>
        <a:srgbClr val="6DC9CB"/>
      </a:lt2>
      <a:accent1>
        <a:srgbClr val="FAE053"/>
      </a:accent1>
      <a:accent2>
        <a:srgbClr val="0080A7"/>
      </a:accent2>
      <a:accent3>
        <a:srgbClr val="BED730"/>
      </a:accent3>
      <a:accent4>
        <a:srgbClr val="F15F24"/>
      </a:accent4>
      <a:accent5>
        <a:srgbClr val="982E77"/>
      </a:accent5>
      <a:accent6>
        <a:srgbClr val="41AD49"/>
      </a:accent6>
      <a:hlink>
        <a:srgbClr val="15467A"/>
      </a:hlink>
      <a:folHlink>
        <a:srgbClr val="58595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9_GRA585 PowerPoint Template">
  <a:themeElements>
    <a:clrScheme name="Graincorp Secondary Aqua PPT">
      <a:dk1>
        <a:srgbClr val="15467A"/>
      </a:dk1>
      <a:lt1>
        <a:srgbClr val="FFFFFF"/>
      </a:lt1>
      <a:dk2>
        <a:srgbClr val="58595B"/>
      </a:dk2>
      <a:lt2>
        <a:srgbClr val="6DC9CB"/>
      </a:lt2>
      <a:accent1>
        <a:srgbClr val="FAE053"/>
      </a:accent1>
      <a:accent2>
        <a:srgbClr val="0080A7"/>
      </a:accent2>
      <a:accent3>
        <a:srgbClr val="BED730"/>
      </a:accent3>
      <a:accent4>
        <a:srgbClr val="F15F24"/>
      </a:accent4>
      <a:accent5>
        <a:srgbClr val="982E77"/>
      </a:accent5>
      <a:accent6>
        <a:srgbClr val="41AD49"/>
      </a:accent6>
      <a:hlink>
        <a:srgbClr val="15467A"/>
      </a:hlink>
      <a:folHlink>
        <a:srgbClr val="58595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GRA585 PowerPoint Template">
  <a:themeElements>
    <a:clrScheme name="Graincorp Secondary Light Green">
      <a:dk1>
        <a:srgbClr val="15467A"/>
      </a:dk1>
      <a:lt1>
        <a:srgbClr val="FFFFFF"/>
      </a:lt1>
      <a:dk2>
        <a:srgbClr val="58595B"/>
      </a:dk2>
      <a:lt2>
        <a:srgbClr val="BED730"/>
      </a:lt2>
      <a:accent1>
        <a:srgbClr val="FAE053"/>
      </a:accent1>
      <a:accent2>
        <a:srgbClr val="0080A7"/>
      </a:accent2>
      <a:accent3>
        <a:srgbClr val="6DC9CB"/>
      </a:accent3>
      <a:accent4>
        <a:srgbClr val="F15F24"/>
      </a:accent4>
      <a:accent5>
        <a:srgbClr val="982E77"/>
      </a:accent5>
      <a:accent6>
        <a:srgbClr val="41AD49"/>
      </a:accent6>
      <a:hlink>
        <a:srgbClr val="15467A"/>
      </a:hlink>
      <a:folHlink>
        <a:srgbClr val="58595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4_GRA585 PowerPoint Template">
  <a:themeElements>
    <a:clrScheme name="Graincorp Secondary Orange">
      <a:dk1>
        <a:srgbClr val="15467A"/>
      </a:dk1>
      <a:lt1>
        <a:srgbClr val="FFFFFF"/>
      </a:lt1>
      <a:dk2>
        <a:srgbClr val="58595B"/>
      </a:dk2>
      <a:lt2>
        <a:srgbClr val="F15F24"/>
      </a:lt2>
      <a:accent1>
        <a:srgbClr val="FAE053"/>
      </a:accent1>
      <a:accent2>
        <a:srgbClr val="0080A7"/>
      </a:accent2>
      <a:accent3>
        <a:srgbClr val="6DC9CB"/>
      </a:accent3>
      <a:accent4>
        <a:srgbClr val="BED730"/>
      </a:accent4>
      <a:accent5>
        <a:srgbClr val="982E77"/>
      </a:accent5>
      <a:accent6>
        <a:srgbClr val="41AD49"/>
      </a:accent6>
      <a:hlink>
        <a:srgbClr val="15467A"/>
      </a:hlink>
      <a:folHlink>
        <a:srgbClr val="58595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5_GRA585 PowerPoint Template">
  <a:themeElements>
    <a:clrScheme name="Graincorp Secondary Aubergine">
      <a:dk1>
        <a:srgbClr val="15467A"/>
      </a:dk1>
      <a:lt1>
        <a:srgbClr val="FFFFFF"/>
      </a:lt1>
      <a:dk2>
        <a:srgbClr val="58595B"/>
      </a:dk2>
      <a:lt2>
        <a:srgbClr val="982E77"/>
      </a:lt2>
      <a:accent1>
        <a:srgbClr val="FAE053"/>
      </a:accent1>
      <a:accent2>
        <a:srgbClr val="0080A7"/>
      </a:accent2>
      <a:accent3>
        <a:srgbClr val="6DC9CB"/>
      </a:accent3>
      <a:accent4>
        <a:srgbClr val="BED730"/>
      </a:accent4>
      <a:accent5>
        <a:srgbClr val="F15F24"/>
      </a:accent5>
      <a:accent6>
        <a:srgbClr val="41AD49"/>
      </a:accent6>
      <a:hlink>
        <a:srgbClr val="15467A"/>
      </a:hlink>
      <a:folHlink>
        <a:srgbClr val="58595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6_GRA585 PowerPoint Template">
  <a:themeElements>
    <a:clrScheme name="Graincorp Secondary Dk Green">
      <a:dk1>
        <a:srgbClr val="15467A"/>
      </a:dk1>
      <a:lt1>
        <a:srgbClr val="FFFFFF"/>
      </a:lt1>
      <a:dk2>
        <a:srgbClr val="58595B"/>
      </a:dk2>
      <a:lt2>
        <a:srgbClr val="41AD49"/>
      </a:lt2>
      <a:accent1>
        <a:srgbClr val="FAE053"/>
      </a:accent1>
      <a:accent2>
        <a:srgbClr val="0080A7"/>
      </a:accent2>
      <a:accent3>
        <a:srgbClr val="6DC9CB"/>
      </a:accent3>
      <a:accent4>
        <a:srgbClr val="BED730"/>
      </a:accent4>
      <a:accent5>
        <a:srgbClr val="F15F24"/>
      </a:accent5>
      <a:accent6>
        <a:srgbClr val="982E77"/>
      </a:accent6>
      <a:hlink>
        <a:srgbClr val="15467A"/>
      </a:hlink>
      <a:folHlink>
        <a:srgbClr val="58595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0d34f23e-15e2-4255-a08a-33384919e8b0">
      <UserInfo>
        <DisplayName>Florence Rihia</DisplayName>
        <AccountId>2622</AccountId>
        <AccountType/>
      </UserInfo>
      <UserInfo>
        <DisplayName>Catherine Scott</DisplayName>
        <AccountId>130</AccountId>
        <AccountType/>
      </UserInfo>
      <UserInfo>
        <DisplayName>Dale Paul</DisplayName>
        <AccountId>86</AccountId>
        <AccountType/>
      </UserInfo>
    </SharedWithUsers>
  </documentManagement>
</p:properties>
</file>

<file path=customXml/item2.xml><?xml version="1.0" encoding="utf-8"?>
<LongProperties xmlns="http://schemas.microsoft.com/office/2006/metadata/longProperties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28B6EF13E332C40B4C32CDD3E23FF08" ma:contentTypeVersion="13" ma:contentTypeDescription="Create a new document." ma:contentTypeScope="" ma:versionID="45b27750d4c0163f8c07e9925352e528">
  <xsd:schema xmlns:xsd="http://www.w3.org/2001/XMLSchema" xmlns:xs="http://www.w3.org/2001/XMLSchema" xmlns:p="http://schemas.microsoft.com/office/2006/metadata/properties" xmlns:ns3="0d34f23e-15e2-4255-a08a-33384919e8b0" xmlns:ns4="fff5eef7-4617-4232-847c-5c6fa8b01ece" targetNamespace="http://schemas.microsoft.com/office/2006/metadata/properties" ma:root="true" ma:fieldsID="0e0184525ca5c8e3881b80d89960ee2f" ns3:_="" ns4:_="">
    <xsd:import namespace="0d34f23e-15e2-4255-a08a-33384919e8b0"/>
    <xsd:import namespace="fff5eef7-4617-4232-847c-5c6fa8b01ece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34f23e-15e2-4255-a08a-33384919e8b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f5eef7-4617-4232-847c-5c6fa8b01ec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9352A3F-27A0-4B86-A975-9C6EB5CE30BC}">
  <ds:schemaRefs>
    <ds:schemaRef ds:uri="http://schemas.microsoft.com/office/2006/metadata/properties"/>
    <ds:schemaRef ds:uri="http://schemas.microsoft.com/office/infopath/2007/PartnerControls"/>
    <ds:schemaRef ds:uri="0d34f23e-15e2-4255-a08a-33384919e8b0"/>
  </ds:schemaRefs>
</ds:datastoreItem>
</file>

<file path=customXml/itemProps2.xml><?xml version="1.0" encoding="utf-8"?>
<ds:datastoreItem xmlns:ds="http://schemas.openxmlformats.org/officeDocument/2006/customXml" ds:itemID="{0A9E5EFB-826C-4EE3-8D2F-E1A210F27414}">
  <ds:schemaRefs>
    <ds:schemaRef ds:uri="http://schemas.microsoft.com/office/2006/metadata/longProperties"/>
  </ds:schemaRefs>
</ds:datastoreItem>
</file>

<file path=customXml/itemProps3.xml><?xml version="1.0" encoding="utf-8"?>
<ds:datastoreItem xmlns:ds="http://schemas.openxmlformats.org/officeDocument/2006/customXml" ds:itemID="{FEA3F31A-7A14-4D53-A798-CCE21875E8E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d34f23e-15e2-4255-a08a-33384919e8b0"/>
    <ds:schemaRef ds:uri="fff5eef7-4617-4232-847c-5c6fa8b01e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87729312-995B-4E1F-8393-AADC8FEFD5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GRA585-Malt PowerPoint Template 280317.potx</Template>
  <TotalTime>2</TotalTime>
  <Words>141</Words>
  <Application>Microsoft Macintosh PowerPoint</Application>
  <PresentationFormat>On-screen Show (4:3)</PresentationFormat>
  <Paragraphs>36</Paragraphs>
  <Slides>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11</vt:i4>
      </vt:variant>
      <vt:variant>
        <vt:lpstr>Slide Titles</vt:lpstr>
      </vt:variant>
      <vt:variant>
        <vt:i4>6</vt:i4>
      </vt:variant>
    </vt:vector>
  </HeadingPairs>
  <TitlesOfParts>
    <vt:vector size="17" baseType="lpstr">
      <vt:lpstr>GRA585-Malt PowerPoint Template 280317</vt:lpstr>
      <vt:lpstr>Custom Design</vt:lpstr>
      <vt:lpstr>1_GRA585 PowerPoint Template</vt:lpstr>
      <vt:lpstr>2_GRA585 PowerPoint Template</vt:lpstr>
      <vt:lpstr>9_GRA585 PowerPoint Template</vt:lpstr>
      <vt:lpstr>3_GRA585 PowerPoint Template</vt:lpstr>
      <vt:lpstr>4_GRA585 PowerPoint Template</vt:lpstr>
      <vt:lpstr>5_GRA585 PowerPoint Template</vt:lpstr>
      <vt:lpstr>6_GRA585 PowerPoint Template</vt:lpstr>
      <vt:lpstr>7_GRA585 PowerPoint Template</vt:lpstr>
      <vt:lpstr>8_GRA585 PowerPoint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Dearne</dc:creator>
  <cp:lastModifiedBy>Colin Peace</cp:lastModifiedBy>
  <cp:revision>129</cp:revision>
  <dcterms:created xsi:type="dcterms:W3CDTF">2017-03-14T03:22:08Z</dcterms:created>
  <dcterms:modified xsi:type="dcterms:W3CDTF">2020-03-04T02:02:26Z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isplay_urn:schemas-microsoft-com:office:office#SharedWithUsers">
    <vt:lpwstr>Florence Rihia;Catherine Scott;Dale Paul</vt:lpwstr>
  </property>
  <property fmtid="{D5CDD505-2E9C-101B-9397-08002B2CF9AE}" pid="3" name="SharedWithUsers">
    <vt:lpwstr>2622;#Florence Rihia;#130;#Catherine Scott;#86;#Dale Paul</vt:lpwstr>
  </property>
  <property fmtid="{D5CDD505-2E9C-101B-9397-08002B2CF9AE}" pid="4" name="ContentTypeId">
    <vt:lpwstr>0x010100528B6EF13E332C40B4C32CDD3E23FF08</vt:lpwstr>
  </property>
  <property fmtid="{D5CDD505-2E9C-101B-9397-08002B2CF9AE}" pid="5" name="_dlc_DocIdItemGuid">
    <vt:lpwstr>e979d88a-4f51-4d1c-8892-ab33c6d8d4d2</vt:lpwstr>
  </property>
</Properties>
</file>