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xlsx" ContentType="application/vnd.openxmlformats-officedocument.spreadsheetml.sheet"/>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471" r:id="rId2"/>
    <p:sldId id="506" r:id="rId3"/>
    <p:sldId id="500" r:id="rId4"/>
    <p:sldId id="524" r:id="rId5"/>
    <p:sldId id="532" r:id="rId6"/>
    <p:sldId id="536" r:id="rId7"/>
    <p:sldId id="490" r:id="rId8"/>
    <p:sldId id="489" r:id="rId9"/>
  </p:sldIdLst>
  <p:sldSz cx="10693400" cy="7561263"/>
  <p:notesSz cx="6797675" cy="9856788"/>
  <p:defaultTextStyle>
    <a:defPPr>
      <a:defRPr lang="en-AU"/>
    </a:defPPr>
    <a:lvl1pPr algn="l" rtl="0" fontAlgn="base">
      <a:spcBef>
        <a:spcPct val="0"/>
      </a:spcBef>
      <a:spcAft>
        <a:spcPct val="0"/>
      </a:spcAft>
      <a:defRPr sz="1400" kern="1200">
        <a:solidFill>
          <a:schemeClr val="tx1"/>
        </a:solidFill>
        <a:latin typeface="Corpid C1 Regular" pitchFamily="34" charset="0"/>
        <a:ea typeface="+mn-ea"/>
        <a:cs typeface="Arial" charset="0"/>
      </a:defRPr>
    </a:lvl1pPr>
    <a:lvl2pPr marL="457200" algn="l" rtl="0" fontAlgn="base">
      <a:spcBef>
        <a:spcPct val="0"/>
      </a:spcBef>
      <a:spcAft>
        <a:spcPct val="0"/>
      </a:spcAft>
      <a:defRPr sz="1400" kern="1200">
        <a:solidFill>
          <a:schemeClr val="tx1"/>
        </a:solidFill>
        <a:latin typeface="Corpid C1 Regular" pitchFamily="34" charset="0"/>
        <a:ea typeface="+mn-ea"/>
        <a:cs typeface="Arial" charset="0"/>
      </a:defRPr>
    </a:lvl2pPr>
    <a:lvl3pPr marL="914400" algn="l" rtl="0" fontAlgn="base">
      <a:spcBef>
        <a:spcPct val="0"/>
      </a:spcBef>
      <a:spcAft>
        <a:spcPct val="0"/>
      </a:spcAft>
      <a:defRPr sz="1400" kern="1200">
        <a:solidFill>
          <a:schemeClr val="tx1"/>
        </a:solidFill>
        <a:latin typeface="Corpid C1 Regular" pitchFamily="34" charset="0"/>
        <a:ea typeface="+mn-ea"/>
        <a:cs typeface="Arial" charset="0"/>
      </a:defRPr>
    </a:lvl3pPr>
    <a:lvl4pPr marL="1371600" algn="l" rtl="0" fontAlgn="base">
      <a:spcBef>
        <a:spcPct val="0"/>
      </a:spcBef>
      <a:spcAft>
        <a:spcPct val="0"/>
      </a:spcAft>
      <a:defRPr sz="1400" kern="1200">
        <a:solidFill>
          <a:schemeClr val="tx1"/>
        </a:solidFill>
        <a:latin typeface="Corpid C1 Regular" pitchFamily="34" charset="0"/>
        <a:ea typeface="+mn-ea"/>
        <a:cs typeface="Arial" charset="0"/>
      </a:defRPr>
    </a:lvl4pPr>
    <a:lvl5pPr marL="1828800" algn="l" rtl="0" fontAlgn="base">
      <a:spcBef>
        <a:spcPct val="0"/>
      </a:spcBef>
      <a:spcAft>
        <a:spcPct val="0"/>
      </a:spcAft>
      <a:defRPr sz="1400" kern="1200">
        <a:solidFill>
          <a:schemeClr val="tx1"/>
        </a:solidFill>
        <a:latin typeface="Corpid C1 Regular" pitchFamily="34" charset="0"/>
        <a:ea typeface="+mn-ea"/>
        <a:cs typeface="Arial" charset="0"/>
      </a:defRPr>
    </a:lvl5pPr>
    <a:lvl6pPr marL="2286000" algn="l" defTabSz="914400" rtl="0" eaLnBrk="1" latinLnBrk="0" hangingPunct="1">
      <a:defRPr sz="1400" kern="1200">
        <a:solidFill>
          <a:schemeClr val="tx1"/>
        </a:solidFill>
        <a:latin typeface="Corpid C1 Regular" pitchFamily="34" charset="0"/>
        <a:ea typeface="+mn-ea"/>
        <a:cs typeface="Arial" charset="0"/>
      </a:defRPr>
    </a:lvl6pPr>
    <a:lvl7pPr marL="2743200" algn="l" defTabSz="914400" rtl="0" eaLnBrk="1" latinLnBrk="0" hangingPunct="1">
      <a:defRPr sz="1400" kern="1200">
        <a:solidFill>
          <a:schemeClr val="tx1"/>
        </a:solidFill>
        <a:latin typeface="Corpid C1 Regular" pitchFamily="34" charset="0"/>
        <a:ea typeface="+mn-ea"/>
        <a:cs typeface="Arial" charset="0"/>
      </a:defRPr>
    </a:lvl7pPr>
    <a:lvl8pPr marL="3200400" algn="l" defTabSz="914400" rtl="0" eaLnBrk="1" latinLnBrk="0" hangingPunct="1">
      <a:defRPr sz="1400" kern="1200">
        <a:solidFill>
          <a:schemeClr val="tx1"/>
        </a:solidFill>
        <a:latin typeface="Corpid C1 Regular" pitchFamily="34" charset="0"/>
        <a:ea typeface="+mn-ea"/>
        <a:cs typeface="Arial" charset="0"/>
      </a:defRPr>
    </a:lvl8pPr>
    <a:lvl9pPr marL="3657600" algn="l" defTabSz="914400" rtl="0" eaLnBrk="1" latinLnBrk="0" hangingPunct="1">
      <a:defRPr sz="1400" kern="1200">
        <a:solidFill>
          <a:schemeClr val="tx1"/>
        </a:solidFill>
        <a:latin typeface="Corpid C1 Regular"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8E26"/>
    <a:srgbClr val="F2F2F2"/>
    <a:srgbClr val="444694"/>
    <a:srgbClr val="9A9AC8"/>
    <a:srgbClr val="F08A16"/>
    <a:srgbClr val="FCD59A"/>
    <a:srgbClr val="FC0D9A"/>
    <a:srgbClr val="E9600E"/>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18" autoAdjust="0"/>
    <p:restoredTop sz="97004" autoAdjust="0"/>
  </p:normalViewPr>
  <p:slideViewPr>
    <p:cSldViewPr>
      <p:cViewPr>
        <p:scale>
          <a:sx n="60" d="100"/>
          <a:sy n="60" d="100"/>
        </p:scale>
        <p:origin x="-2288" y="-496"/>
      </p:cViewPr>
      <p:guideLst>
        <p:guide orient="horz" pos="4762"/>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1950" y="-72"/>
      </p:cViewPr>
      <p:guideLst>
        <p:guide orient="horz" pos="3105"/>
        <p:guide pos="2142"/>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403483484443592"/>
          <c:y val="0.0"/>
          <c:w val="0.93313280029556"/>
          <c:h val="0.931139996598197"/>
        </c:manualLayout>
      </c:layout>
      <c:barChart>
        <c:barDir val="bar"/>
        <c:grouping val="percentStacked"/>
        <c:varyColors val="0"/>
        <c:ser>
          <c:idx val="0"/>
          <c:order val="0"/>
          <c:tx>
            <c:strRef>
              <c:f>Sheet1!$B$1</c:f>
              <c:strCache>
                <c:ptCount val="1"/>
                <c:pt idx="0">
                  <c:v>Not Important (0-6)</c:v>
                </c:pt>
              </c:strCache>
            </c:strRef>
          </c:tx>
          <c:spPr>
            <a:solidFill>
              <a:schemeClr val="accent1"/>
            </a:solidFill>
            <a:ln>
              <a:noFill/>
            </a:ln>
          </c:spPr>
          <c:invertIfNegative val="0"/>
          <c:dLbls>
            <c:spPr>
              <a:noFill/>
              <a:ln>
                <a:noFill/>
              </a:ln>
              <a:effectLst/>
            </c:spPr>
            <c:txPr>
              <a:bodyPr/>
              <a:lstStyle/>
              <a:p>
                <a:pPr>
                  <a:defRPr sz="1600">
                    <a:solidFill>
                      <a:schemeClr val="bg1"/>
                    </a:solidFill>
                    <a:latin typeface="Trebuchet MS"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Maintaining soil health;</c:v>
                </c:pt>
                <c:pt idx="1">
                  <c:v>Managing water scarcity</c:v>
                </c:pt>
                <c:pt idx="2">
                  <c:v>Managing increasing energy costs;</c:v>
                </c:pt>
                <c:pt idx="3">
                  <c:v>Minimising run-off of agricultural chemical and by-products</c:v>
                </c:pt>
                <c:pt idx="4">
                  <c:v>Managing waste</c:v>
                </c:pt>
                <c:pt idx="5">
                  <c:v>Protection of biodiversity and native vegetation;</c:v>
                </c:pt>
                <c:pt idx="6">
                  <c:v>Minimising greenhouse gas emissions;</c:v>
                </c:pt>
              </c:strCache>
            </c:strRef>
          </c:cat>
          <c:val>
            <c:numRef>
              <c:f>Sheet1!$B$2:$B$8</c:f>
              <c:numCache>
                <c:formatCode>0%</c:formatCode>
                <c:ptCount val="7"/>
                <c:pt idx="0">
                  <c:v>0.09169054441261</c:v>
                </c:pt>
                <c:pt idx="1">
                  <c:v>0.1486880466472</c:v>
                </c:pt>
                <c:pt idx="2">
                  <c:v>0.1372832369942</c:v>
                </c:pt>
                <c:pt idx="3">
                  <c:v>0.217008797654</c:v>
                </c:pt>
                <c:pt idx="4">
                  <c:v>0.2408223201175</c:v>
                </c:pt>
                <c:pt idx="5">
                  <c:v>0.2770562770563</c:v>
                </c:pt>
                <c:pt idx="6">
                  <c:v>0.3965014577259</c:v>
                </c:pt>
              </c:numCache>
            </c:numRef>
          </c:val>
        </c:ser>
        <c:ser>
          <c:idx val="1"/>
          <c:order val="1"/>
          <c:tx>
            <c:strRef>
              <c:f>Sheet1!$C$1</c:f>
              <c:strCache>
                <c:ptCount val="1"/>
                <c:pt idx="0">
                  <c:v>Important (7-8)</c:v>
                </c:pt>
              </c:strCache>
            </c:strRef>
          </c:tx>
          <c:spPr>
            <a:solidFill>
              <a:schemeClr val="accent4"/>
            </a:solidFill>
            <a:ln>
              <a:noFill/>
            </a:ln>
          </c:spPr>
          <c:invertIfNegative val="0"/>
          <c:dLbls>
            <c:spPr>
              <a:noFill/>
              <a:ln>
                <a:noFill/>
              </a:ln>
              <a:effectLst/>
            </c:spPr>
            <c:txPr>
              <a:bodyPr/>
              <a:lstStyle/>
              <a:p>
                <a:pPr>
                  <a:defRPr sz="1600">
                    <a:solidFill>
                      <a:schemeClr val="bg1"/>
                    </a:solidFill>
                    <a:latin typeface="Trebuchet MS"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Maintaining soil health;</c:v>
                </c:pt>
                <c:pt idx="1">
                  <c:v>Managing water scarcity</c:v>
                </c:pt>
                <c:pt idx="2">
                  <c:v>Managing increasing energy costs;</c:v>
                </c:pt>
                <c:pt idx="3">
                  <c:v>Minimising run-off of agricultural chemical and by-products</c:v>
                </c:pt>
                <c:pt idx="4">
                  <c:v>Managing waste</c:v>
                </c:pt>
                <c:pt idx="5">
                  <c:v>Protection of biodiversity and native vegetation;</c:v>
                </c:pt>
                <c:pt idx="6">
                  <c:v>Minimising greenhouse gas emissions;</c:v>
                </c:pt>
              </c:strCache>
            </c:strRef>
          </c:cat>
          <c:val>
            <c:numRef>
              <c:f>Sheet1!$C$2:$C$8</c:f>
              <c:numCache>
                <c:formatCode>0%</c:formatCode>
                <c:ptCount val="7"/>
                <c:pt idx="0">
                  <c:v>0.2607449856734</c:v>
                </c:pt>
                <c:pt idx="1">
                  <c:v>0.2711370262391</c:v>
                </c:pt>
                <c:pt idx="2">
                  <c:v>0.3092485549133</c:v>
                </c:pt>
                <c:pt idx="3">
                  <c:v>0.3196480938416</c:v>
                </c:pt>
                <c:pt idx="4">
                  <c:v>0.3861967694567</c:v>
                </c:pt>
                <c:pt idx="5">
                  <c:v>0.3722943722944</c:v>
                </c:pt>
                <c:pt idx="6">
                  <c:v>0.368804664723</c:v>
                </c:pt>
              </c:numCache>
            </c:numRef>
          </c:val>
        </c:ser>
        <c:ser>
          <c:idx val="2"/>
          <c:order val="2"/>
          <c:tx>
            <c:strRef>
              <c:f>Sheet1!$D$1</c:f>
              <c:strCache>
                <c:ptCount val="1"/>
                <c:pt idx="0">
                  <c:v>Very Important (9-10)</c:v>
                </c:pt>
              </c:strCache>
            </c:strRef>
          </c:tx>
          <c:spPr>
            <a:solidFill>
              <a:schemeClr val="tx1"/>
            </a:solidFill>
            <a:ln>
              <a:noFill/>
            </a:ln>
          </c:spPr>
          <c:invertIfNegative val="0"/>
          <c:dLbls>
            <c:spPr>
              <a:noFill/>
              <a:ln>
                <a:noFill/>
              </a:ln>
              <a:effectLst/>
            </c:spPr>
            <c:txPr>
              <a:bodyPr/>
              <a:lstStyle/>
              <a:p>
                <a:pPr>
                  <a:defRPr sz="1600" b="1">
                    <a:solidFill>
                      <a:schemeClr val="bg1"/>
                    </a:solidFill>
                    <a:latin typeface="Trebuchet MS"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Maintaining soil health;</c:v>
                </c:pt>
                <c:pt idx="1">
                  <c:v>Managing water scarcity</c:v>
                </c:pt>
                <c:pt idx="2">
                  <c:v>Managing increasing energy costs;</c:v>
                </c:pt>
                <c:pt idx="3">
                  <c:v>Minimising run-off of agricultural chemical and by-products</c:v>
                </c:pt>
                <c:pt idx="4">
                  <c:v>Managing waste</c:v>
                </c:pt>
                <c:pt idx="5">
                  <c:v>Protection of biodiversity and native vegetation;</c:v>
                </c:pt>
                <c:pt idx="6">
                  <c:v>Minimising greenhouse gas emissions;</c:v>
                </c:pt>
              </c:strCache>
            </c:strRef>
          </c:cat>
          <c:val>
            <c:numRef>
              <c:f>Sheet1!$D$2:$D$8</c:f>
              <c:numCache>
                <c:formatCode>0%</c:formatCode>
                <c:ptCount val="7"/>
                <c:pt idx="0">
                  <c:v>0.647564469914</c:v>
                </c:pt>
                <c:pt idx="1">
                  <c:v>0.5801749271137</c:v>
                </c:pt>
                <c:pt idx="2">
                  <c:v>0.5534682080925</c:v>
                </c:pt>
                <c:pt idx="3">
                  <c:v>0.4633431085044</c:v>
                </c:pt>
                <c:pt idx="4">
                  <c:v>0.3729809104258</c:v>
                </c:pt>
                <c:pt idx="5">
                  <c:v>0.3506493506494</c:v>
                </c:pt>
                <c:pt idx="6">
                  <c:v>0.234693877551</c:v>
                </c:pt>
              </c:numCache>
            </c:numRef>
          </c:val>
        </c:ser>
        <c:dLbls>
          <c:showLegendKey val="0"/>
          <c:showVal val="0"/>
          <c:showCatName val="0"/>
          <c:showSerName val="0"/>
          <c:showPercent val="0"/>
          <c:showBubbleSize val="0"/>
        </c:dLbls>
        <c:gapWidth val="100"/>
        <c:overlap val="100"/>
        <c:axId val="-2145915160"/>
        <c:axId val="-2127711176"/>
      </c:barChart>
      <c:catAx>
        <c:axId val="-2145915160"/>
        <c:scaling>
          <c:orientation val="maxMin"/>
        </c:scaling>
        <c:delete val="1"/>
        <c:axPos val="l"/>
        <c:numFmt formatCode="General" sourceLinked="1"/>
        <c:majorTickMark val="out"/>
        <c:minorTickMark val="none"/>
        <c:tickLblPos val="nextTo"/>
        <c:crossAx val="-2127711176"/>
        <c:crosses val="autoZero"/>
        <c:auto val="1"/>
        <c:lblAlgn val="ctr"/>
        <c:lblOffset val="100"/>
        <c:noMultiLvlLbl val="0"/>
      </c:catAx>
      <c:valAx>
        <c:axId val="-2127711176"/>
        <c:scaling>
          <c:orientation val="minMax"/>
        </c:scaling>
        <c:delete val="1"/>
        <c:axPos val="b"/>
        <c:numFmt formatCode="0%" sourceLinked="1"/>
        <c:majorTickMark val="out"/>
        <c:minorTickMark val="none"/>
        <c:tickLblPos val="none"/>
        <c:crossAx val="-2145915160"/>
        <c:crosses val="max"/>
        <c:crossBetween val="between"/>
        <c:majorUnit val="0.2"/>
        <c:minorUnit val="0.02"/>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2" y="0"/>
            <a:ext cx="2946145" cy="493392"/>
          </a:xfrm>
          <a:prstGeom prst="rect">
            <a:avLst/>
          </a:prstGeom>
          <a:noFill/>
          <a:ln w="9525">
            <a:noFill/>
            <a:miter lim="800000"/>
            <a:headEnd/>
            <a:tailEnd/>
          </a:ln>
          <a:effectLst/>
        </p:spPr>
        <p:txBody>
          <a:bodyPr vert="horz" wrap="square" lIns="91792" tIns="45895" rIns="91792" bIns="45895" numCol="1" anchor="t" anchorCtr="0" compatLnSpc="1">
            <a:prstTxWarp prst="textNoShape">
              <a:avLst/>
            </a:prstTxWarp>
          </a:bodyPr>
          <a:lstStyle>
            <a:lvl1pPr algn="l" eaLnBrk="1" hangingPunct="1">
              <a:spcBef>
                <a:spcPct val="0"/>
              </a:spcBef>
              <a:buClrTx/>
              <a:buSzTx/>
              <a:buFontTx/>
              <a:buNone/>
              <a:defRPr sz="1200">
                <a:latin typeface="Arial" charset="0"/>
                <a:cs typeface="+mn-cs"/>
              </a:defRPr>
            </a:lvl1pPr>
          </a:lstStyle>
          <a:p>
            <a:pPr>
              <a:defRPr/>
            </a:pPr>
            <a:endParaRPr lang="en-AU"/>
          </a:p>
        </p:txBody>
      </p:sp>
      <p:sp>
        <p:nvSpPr>
          <p:cNvPr id="54275" name="Rectangle 3"/>
          <p:cNvSpPr>
            <a:spLocks noGrp="1" noChangeArrowheads="1"/>
          </p:cNvSpPr>
          <p:nvPr>
            <p:ph type="dt" sz="quarter" idx="1"/>
          </p:nvPr>
        </p:nvSpPr>
        <p:spPr bwMode="auto">
          <a:xfrm>
            <a:off x="3849911" y="0"/>
            <a:ext cx="2946144" cy="493392"/>
          </a:xfrm>
          <a:prstGeom prst="rect">
            <a:avLst/>
          </a:prstGeom>
          <a:noFill/>
          <a:ln w="9525">
            <a:noFill/>
            <a:miter lim="800000"/>
            <a:headEnd/>
            <a:tailEnd/>
          </a:ln>
          <a:effectLst/>
        </p:spPr>
        <p:txBody>
          <a:bodyPr vert="horz" wrap="square" lIns="91792" tIns="45895" rIns="91792" bIns="45895" numCol="1" anchor="t" anchorCtr="0" compatLnSpc="1">
            <a:prstTxWarp prst="textNoShape">
              <a:avLst/>
            </a:prstTxWarp>
          </a:bodyPr>
          <a:lstStyle>
            <a:lvl1pPr algn="r" eaLnBrk="1" hangingPunct="1">
              <a:spcBef>
                <a:spcPct val="0"/>
              </a:spcBef>
              <a:buClrTx/>
              <a:buSzTx/>
              <a:buFontTx/>
              <a:buNone/>
              <a:defRPr sz="1200">
                <a:latin typeface="Arial" charset="0"/>
                <a:cs typeface="+mn-cs"/>
              </a:defRPr>
            </a:lvl1pPr>
          </a:lstStyle>
          <a:p>
            <a:pPr>
              <a:defRPr/>
            </a:pPr>
            <a:endParaRPr lang="en-AU"/>
          </a:p>
        </p:txBody>
      </p:sp>
      <p:sp>
        <p:nvSpPr>
          <p:cNvPr id="54276" name="Rectangle 4"/>
          <p:cNvSpPr>
            <a:spLocks noGrp="1" noChangeArrowheads="1"/>
          </p:cNvSpPr>
          <p:nvPr>
            <p:ph type="ftr" sz="quarter" idx="2"/>
          </p:nvPr>
        </p:nvSpPr>
        <p:spPr bwMode="auto">
          <a:xfrm>
            <a:off x="2" y="9361821"/>
            <a:ext cx="2946145" cy="493391"/>
          </a:xfrm>
          <a:prstGeom prst="rect">
            <a:avLst/>
          </a:prstGeom>
          <a:noFill/>
          <a:ln w="9525">
            <a:noFill/>
            <a:miter lim="800000"/>
            <a:headEnd/>
            <a:tailEnd/>
          </a:ln>
          <a:effectLst/>
        </p:spPr>
        <p:txBody>
          <a:bodyPr vert="horz" wrap="square" lIns="91792" tIns="45895" rIns="91792" bIns="45895" numCol="1" anchor="b" anchorCtr="0" compatLnSpc="1">
            <a:prstTxWarp prst="textNoShape">
              <a:avLst/>
            </a:prstTxWarp>
          </a:bodyPr>
          <a:lstStyle>
            <a:lvl1pPr algn="l" eaLnBrk="1" hangingPunct="1">
              <a:spcBef>
                <a:spcPct val="0"/>
              </a:spcBef>
              <a:buClrTx/>
              <a:buSzTx/>
              <a:buFontTx/>
              <a:buNone/>
              <a:defRPr sz="1200">
                <a:latin typeface="Arial" charset="0"/>
                <a:cs typeface="+mn-cs"/>
              </a:defRPr>
            </a:lvl1pPr>
          </a:lstStyle>
          <a:p>
            <a:pPr>
              <a:defRPr/>
            </a:pPr>
            <a:endParaRPr lang="en-AU"/>
          </a:p>
        </p:txBody>
      </p:sp>
      <p:sp>
        <p:nvSpPr>
          <p:cNvPr id="54277" name="Rectangle 5"/>
          <p:cNvSpPr>
            <a:spLocks noGrp="1" noChangeArrowheads="1"/>
          </p:cNvSpPr>
          <p:nvPr>
            <p:ph type="sldNum" sz="quarter" idx="3"/>
          </p:nvPr>
        </p:nvSpPr>
        <p:spPr bwMode="auto">
          <a:xfrm>
            <a:off x="3849911" y="9361821"/>
            <a:ext cx="2946144" cy="493391"/>
          </a:xfrm>
          <a:prstGeom prst="rect">
            <a:avLst/>
          </a:prstGeom>
          <a:noFill/>
          <a:ln w="9525">
            <a:noFill/>
            <a:miter lim="800000"/>
            <a:headEnd/>
            <a:tailEnd/>
          </a:ln>
          <a:effectLst/>
        </p:spPr>
        <p:txBody>
          <a:bodyPr vert="horz" wrap="square" lIns="91792" tIns="45895" rIns="91792" bIns="45895" numCol="1" anchor="b" anchorCtr="0" compatLnSpc="1">
            <a:prstTxWarp prst="textNoShape">
              <a:avLst/>
            </a:prstTxWarp>
          </a:bodyPr>
          <a:lstStyle>
            <a:lvl1pPr algn="r" eaLnBrk="1" hangingPunct="1">
              <a:spcBef>
                <a:spcPct val="0"/>
              </a:spcBef>
              <a:buClrTx/>
              <a:buSzTx/>
              <a:buFontTx/>
              <a:buNone/>
              <a:defRPr sz="1200">
                <a:latin typeface="Arial" charset="0"/>
                <a:cs typeface="+mn-cs"/>
              </a:defRPr>
            </a:lvl1pPr>
          </a:lstStyle>
          <a:p>
            <a:pPr>
              <a:defRPr/>
            </a:pPr>
            <a:fld id="{E1A6FB58-032D-4522-B80C-780D184221A2}" type="slidenum">
              <a:rPr lang="en-AU"/>
              <a:pPr>
                <a:defRPr/>
              </a:pPr>
              <a:t>‹#›</a:t>
            </a:fld>
            <a:endParaRPr lang="en-AU"/>
          </a:p>
        </p:txBody>
      </p:sp>
    </p:spTree>
    <p:extLst>
      <p:ext uri="{BB962C8B-B14F-4D97-AF65-F5344CB8AC3E}">
        <p14:creationId xmlns:p14="http://schemas.microsoft.com/office/powerpoint/2010/main" val="384345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2946145" cy="493392"/>
          </a:xfrm>
          <a:prstGeom prst="rect">
            <a:avLst/>
          </a:prstGeom>
          <a:noFill/>
          <a:ln w="9525">
            <a:noFill/>
            <a:miter lim="800000"/>
            <a:headEnd/>
            <a:tailEnd/>
          </a:ln>
          <a:effectLst/>
        </p:spPr>
        <p:txBody>
          <a:bodyPr vert="horz" wrap="square" lIns="91792" tIns="45895" rIns="91792" bIns="45895" numCol="1" anchor="t" anchorCtr="0" compatLnSpc="1">
            <a:prstTxWarp prst="textNoShape">
              <a:avLst/>
            </a:prstTxWarp>
          </a:bodyPr>
          <a:lstStyle>
            <a:lvl1pPr algn="l" eaLnBrk="1" hangingPunct="1">
              <a:spcBef>
                <a:spcPct val="0"/>
              </a:spcBef>
              <a:buClrTx/>
              <a:buSzTx/>
              <a:buFontTx/>
              <a:buNone/>
              <a:defRPr sz="1200">
                <a:latin typeface="Arial" charset="0"/>
                <a:cs typeface="+mn-cs"/>
              </a:defRPr>
            </a:lvl1pPr>
          </a:lstStyle>
          <a:p>
            <a:pPr>
              <a:defRPr/>
            </a:pPr>
            <a:endParaRPr lang="en-AU"/>
          </a:p>
        </p:txBody>
      </p:sp>
      <p:sp>
        <p:nvSpPr>
          <p:cNvPr id="17411" name="Rectangle 3"/>
          <p:cNvSpPr>
            <a:spLocks noGrp="1" noChangeArrowheads="1"/>
          </p:cNvSpPr>
          <p:nvPr>
            <p:ph type="dt" idx="1"/>
          </p:nvPr>
        </p:nvSpPr>
        <p:spPr bwMode="auto">
          <a:xfrm>
            <a:off x="3849911" y="0"/>
            <a:ext cx="2946144" cy="493392"/>
          </a:xfrm>
          <a:prstGeom prst="rect">
            <a:avLst/>
          </a:prstGeom>
          <a:noFill/>
          <a:ln w="9525">
            <a:noFill/>
            <a:miter lim="800000"/>
            <a:headEnd/>
            <a:tailEnd/>
          </a:ln>
          <a:effectLst/>
        </p:spPr>
        <p:txBody>
          <a:bodyPr vert="horz" wrap="square" lIns="91792" tIns="45895" rIns="91792" bIns="45895" numCol="1" anchor="t" anchorCtr="0" compatLnSpc="1">
            <a:prstTxWarp prst="textNoShape">
              <a:avLst/>
            </a:prstTxWarp>
          </a:bodyPr>
          <a:lstStyle>
            <a:lvl1pPr algn="r" eaLnBrk="1" hangingPunct="1">
              <a:spcBef>
                <a:spcPct val="0"/>
              </a:spcBef>
              <a:buClrTx/>
              <a:buSzTx/>
              <a:buFontTx/>
              <a:buNone/>
              <a:defRPr sz="1200">
                <a:latin typeface="Arial" charset="0"/>
                <a:cs typeface="+mn-cs"/>
              </a:defRPr>
            </a:lvl1pPr>
          </a:lstStyle>
          <a:p>
            <a:pPr>
              <a:defRPr/>
            </a:pPr>
            <a:endParaRPr lang="en-AU"/>
          </a:p>
        </p:txBody>
      </p:sp>
      <p:sp>
        <p:nvSpPr>
          <p:cNvPr id="16388" name="Rectangle 4"/>
          <p:cNvSpPr>
            <a:spLocks noGrp="1" noRot="1" noChangeAspect="1" noChangeArrowheads="1" noTextEdit="1"/>
          </p:cNvSpPr>
          <p:nvPr>
            <p:ph type="sldImg" idx="2"/>
          </p:nvPr>
        </p:nvSpPr>
        <p:spPr bwMode="auto">
          <a:xfrm>
            <a:off x="787400" y="739775"/>
            <a:ext cx="5224463" cy="36957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0254" y="4681699"/>
            <a:ext cx="5437168" cy="4435791"/>
          </a:xfrm>
          <a:prstGeom prst="rect">
            <a:avLst/>
          </a:prstGeom>
          <a:noFill/>
          <a:ln w="9525">
            <a:noFill/>
            <a:miter lim="800000"/>
            <a:headEnd/>
            <a:tailEnd/>
          </a:ln>
          <a:effectLst/>
        </p:spPr>
        <p:txBody>
          <a:bodyPr vert="horz" wrap="square" lIns="91792" tIns="45895" rIns="91792" bIns="45895"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17414" name="Rectangle 6"/>
          <p:cNvSpPr>
            <a:spLocks noGrp="1" noChangeArrowheads="1"/>
          </p:cNvSpPr>
          <p:nvPr>
            <p:ph type="ftr" sz="quarter" idx="4"/>
          </p:nvPr>
        </p:nvSpPr>
        <p:spPr bwMode="auto">
          <a:xfrm>
            <a:off x="2" y="9361821"/>
            <a:ext cx="2946145" cy="493391"/>
          </a:xfrm>
          <a:prstGeom prst="rect">
            <a:avLst/>
          </a:prstGeom>
          <a:noFill/>
          <a:ln w="9525">
            <a:noFill/>
            <a:miter lim="800000"/>
            <a:headEnd/>
            <a:tailEnd/>
          </a:ln>
          <a:effectLst/>
        </p:spPr>
        <p:txBody>
          <a:bodyPr vert="horz" wrap="square" lIns="91792" tIns="45895" rIns="91792" bIns="45895" numCol="1" anchor="b" anchorCtr="0" compatLnSpc="1">
            <a:prstTxWarp prst="textNoShape">
              <a:avLst/>
            </a:prstTxWarp>
          </a:bodyPr>
          <a:lstStyle>
            <a:lvl1pPr algn="l" eaLnBrk="1" hangingPunct="1">
              <a:spcBef>
                <a:spcPct val="0"/>
              </a:spcBef>
              <a:buClrTx/>
              <a:buSzTx/>
              <a:buFontTx/>
              <a:buNone/>
              <a:defRPr sz="1200">
                <a:latin typeface="Arial" charset="0"/>
                <a:cs typeface="+mn-cs"/>
              </a:defRPr>
            </a:lvl1pPr>
          </a:lstStyle>
          <a:p>
            <a:pPr>
              <a:defRPr/>
            </a:pPr>
            <a:endParaRPr lang="en-AU"/>
          </a:p>
        </p:txBody>
      </p:sp>
      <p:sp>
        <p:nvSpPr>
          <p:cNvPr id="17415" name="Rectangle 7"/>
          <p:cNvSpPr>
            <a:spLocks noGrp="1" noChangeArrowheads="1"/>
          </p:cNvSpPr>
          <p:nvPr>
            <p:ph type="sldNum" sz="quarter" idx="5"/>
          </p:nvPr>
        </p:nvSpPr>
        <p:spPr bwMode="auto">
          <a:xfrm>
            <a:off x="3849911" y="9361821"/>
            <a:ext cx="2946144" cy="493391"/>
          </a:xfrm>
          <a:prstGeom prst="rect">
            <a:avLst/>
          </a:prstGeom>
          <a:noFill/>
          <a:ln w="9525">
            <a:noFill/>
            <a:miter lim="800000"/>
            <a:headEnd/>
            <a:tailEnd/>
          </a:ln>
          <a:effectLst/>
        </p:spPr>
        <p:txBody>
          <a:bodyPr vert="horz" wrap="square" lIns="91792" tIns="45895" rIns="91792" bIns="45895" numCol="1" anchor="b" anchorCtr="0" compatLnSpc="1">
            <a:prstTxWarp prst="textNoShape">
              <a:avLst/>
            </a:prstTxWarp>
          </a:bodyPr>
          <a:lstStyle>
            <a:lvl1pPr algn="r" eaLnBrk="1" hangingPunct="1">
              <a:spcBef>
                <a:spcPct val="0"/>
              </a:spcBef>
              <a:buClrTx/>
              <a:buSzTx/>
              <a:buFontTx/>
              <a:buNone/>
              <a:defRPr sz="1200">
                <a:latin typeface="Arial" charset="0"/>
                <a:cs typeface="+mn-cs"/>
              </a:defRPr>
            </a:lvl1pPr>
          </a:lstStyle>
          <a:p>
            <a:pPr>
              <a:defRPr/>
            </a:pPr>
            <a:fld id="{34FC2F79-6560-4AC7-9D0F-250104422A96}" type="slidenum">
              <a:rPr lang="en-AU"/>
              <a:pPr>
                <a:defRPr/>
              </a:pPr>
              <a:t>‹#›</a:t>
            </a:fld>
            <a:endParaRPr lang="en-AU"/>
          </a:p>
        </p:txBody>
      </p:sp>
    </p:spTree>
    <p:extLst>
      <p:ext uri="{BB962C8B-B14F-4D97-AF65-F5344CB8AC3E}">
        <p14:creationId xmlns:p14="http://schemas.microsoft.com/office/powerpoint/2010/main" val="17768972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pPr>
            <a:r>
              <a:rPr lang="en-AU" sz="1200" kern="1200" dirty="0" smtClean="0">
                <a:solidFill>
                  <a:schemeClr val="tx1"/>
                </a:solidFill>
                <a:effectLst/>
                <a:latin typeface="Arial" charset="0"/>
                <a:ea typeface="+mn-ea"/>
                <a:cs typeface="+mn-cs"/>
              </a:rPr>
              <a:t>Natural Capital is the stock of natural ecosystems on Earth including air, land, soil, biodiversity and geological resources, that provide essential ‘flows’ of environmental services to the economy and society</a:t>
            </a:r>
            <a:endParaRPr lang="en-US" sz="1200" dirty="0" smtClean="0"/>
          </a:p>
          <a:p>
            <a:pPr eaLnBrk="1" hangingPunct="1">
              <a:lnSpc>
                <a:spcPct val="80000"/>
              </a:lnSpc>
            </a:pPr>
            <a:endParaRPr lang="en-US" sz="1200" dirty="0" smtClean="0"/>
          </a:p>
          <a:p>
            <a:pPr eaLnBrk="1" hangingPunct="1">
              <a:lnSpc>
                <a:spcPct val="80000"/>
              </a:lnSpc>
            </a:pPr>
            <a:r>
              <a:rPr lang="en-US" sz="1200" dirty="0" smtClean="0"/>
              <a:t>NAB developed the term Natural Value. Natural Value is the valuation of natural capital and importantly the services that we get from nature that we depend on for a viable and healthy economy and our own livelihoods.</a:t>
            </a:r>
          </a:p>
          <a:p>
            <a:pPr eaLnBrk="1" hangingPunct="1">
              <a:lnSpc>
                <a:spcPct val="80000"/>
              </a:lnSpc>
            </a:pPr>
            <a:endParaRPr lang="en-US" sz="1200" dirty="0" smtClean="0"/>
          </a:p>
          <a:p>
            <a:pPr eaLnBrk="1" hangingPunct="1">
              <a:lnSpc>
                <a:spcPct val="80000"/>
              </a:lnSpc>
            </a:pPr>
            <a:r>
              <a:rPr lang="en-US" sz="1200" dirty="0" smtClean="0"/>
              <a:t>NAB</a:t>
            </a:r>
            <a:r>
              <a:rPr lang="en-US" altLang="en-US" sz="1200" dirty="0" smtClean="0"/>
              <a:t>’</a:t>
            </a:r>
            <a:r>
              <a:rPr lang="en-US" sz="1200" dirty="0" smtClean="0"/>
              <a:t>s Natural Value work is about </a:t>
            </a:r>
            <a:r>
              <a:rPr lang="en-US" sz="1200" dirty="0" err="1" smtClean="0"/>
              <a:t>recognising</a:t>
            </a:r>
            <a:r>
              <a:rPr lang="en-US" sz="1200" dirty="0" smtClean="0"/>
              <a:t> the contribution that nature makes to our economy, incorporating it explicitly into business decision making frameworks so that we don</a:t>
            </a:r>
            <a:r>
              <a:rPr lang="en-US" altLang="en-US" sz="1200" dirty="0" smtClean="0"/>
              <a:t>’</a:t>
            </a:r>
            <a:r>
              <a:rPr lang="en-US" sz="1200" dirty="0" smtClean="0"/>
              <a:t>t take it for granted. </a:t>
            </a:r>
          </a:p>
          <a:p>
            <a:pPr eaLnBrk="1" hangingPunct="1">
              <a:lnSpc>
                <a:spcPct val="80000"/>
              </a:lnSpc>
            </a:pPr>
            <a:endParaRPr lang="en-US" sz="1200" dirty="0" smtClean="0"/>
          </a:p>
          <a:p>
            <a:pPr eaLnBrk="1" hangingPunct="1">
              <a:lnSpc>
                <a:spcPct val="80000"/>
              </a:lnSpc>
            </a:pPr>
            <a:r>
              <a:rPr lang="en-US" sz="1200" dirty="0" smtClean="0"/>
              <a:t>There are</a:t>
            </a:r>
            <a:r>
              <a:rPr lang="en-US" sz="1200" baseline="0" dirty="0" smtClean="0"/>
              <a:t> lots of examples: </a:t>
            </a:r>
            <a:endParaRPr lang="en-US" sz="1200" dirty="0" smtClean="0"/>
          </a:p>
          <a:p>
            <a:pPr eaLnBrk="1" hangingPunct="1">
              <a:lnSpc>
                <a:spcPct val="80000"/>
              </a:lnSpc>
            </a:pPr>
            <a:endParaRPr lang="en-US" sz="1200" dirty="0" smtClean="0"/>
          </a:p>
          <a:p>
            <a:pPr eaLnBrk="1" hangingPunct="1">
              <a:lnSpc>
                <a:spcPct val="80000"/>
              </a:lnSpc>
            </a:pPr>
            <a:r>
              <a:rPr lang="en-US" sz="1200" dirty="0" smtClean="0"/>
              <a:t>Almond</a:t>
            </a:r>
            <a:r>
              <a:rPr lang="en-US" sz="1200" baseline="0" dirty="0" smtClean="0"/>
              <a:t> Australia commissioned research into the costs of Regent Parrots on Almond orchards. Not surprisingly, Regent Parrots cause $75/ha/</a:t>
            </a:r>
            <a:r>
              <a:rPr lang="en-US" sz="1200" baseline="0" dirty="0" err="1" smtClean="0"/>
              <a:t>yr</a:t>
            </a:r>
            <a:r>
              <a:rPr lang="en-US" sz="1200" baseline="0" dirty="0" smtClean="0"/>
              <a:t> of damage to crops. However, by consuming the mummy nuts at season’s end which would otherwise cause disease, Regent Parrots save up to $300/ha/yr.</a:t>
            </a:r>
          </a:p>
          <a:p>
            <a:pPr eaLnBrk="1" hangingPunct="1">
              <a:lnSpc>
                <a:spcPct val="80000"/>
              </a:lnSpc>
            </a:pPr>
            <a:endParaRPr lang="en-US" sz="1200" baseline="0" dirty="0" smtClean="0"/>
          </a:p>
          <a:p>
            <a:pPr eaLnBrk="1" hangingPunct="1">
              <a:lnSpc>
                <a:spcPct val="80000"/>
              </a:lnSpc>
            </a:pPr>
            <a:r>
              <a:rPr lang="en-US" sz="1200" baseline="0" dirty="0" smtClean="0"/>
              <a:t>Micro-bats are everywhere and consumer up to 2/3rds their body weight each evening in pests. In the US they have valued this benefit at $40-$400/ha/yr. </a:t>
            </a:r>
          </a:p>
          <a:p>
            <a:pPr eaLnBrk="1" hangingPunct="1">
              <a:lnSpc>
                <a:spcPct val="80000"/>
              </a:lnSpc>
            </a:pPr>
            <a:endParaRPr lang="en-US" sz="1200" baseline="0" dirty="0" smtClean="0"/>
          </a:p>
          <a:p>
            <a:pPr eaLnBrk="1" hangingPunct="1">
              <a:lnSpc>
                <a:spcPct val="80000"/>
              </a:lnSpc>
            </a:pPr>
            <a:r>
              <a:rPr lang="en-US" sz="1200" baseline="0" dirty="0" smtClean="0"/>
              <a:t>Melbourne draws clean water from a forested catchment. Without this forest we would require an engineered water filtration system costing billions. </a:t>
            </a:r>
          </a:p>
          <a:p>
            <a:pPr eaLnBrk="1" hangingPunct="1">
              <a:lnSpc>
                <a:spcPct val="80000"/>
              </a:lnSpc>
            </a:pPr>
            <a:endParaRPr lang="en-US" sz="1200" baseline="0" dirty="0" smtClean="0"/>
          </a:p>
          <a:p>
            <a:pPr eaLnBrk="1" hangingPunct="1">
              <a:lnSpc>
                <a:spcPct val="80000"/>
              </a:lnSpc>
            </a:pPr>
            <a:r>
              <a:rPr lang="en-US" sz="1200" baseline="0" dirty="0" smtClean="0"/>
              <a:t>We all know the tourism benefit of the Great Barrier Reef but we now know that 50% of the commercially caught cod spawn in the 30% of the area that is protected from fishing. In the conservation zones fish get bigger and bigger fish produce exponentially more eggs. </a:t>
            </a:r>
          </a:p>
          <a:p>
            <a:pPr eaLnBrk="1" hangingPunct="1">
              <a:lnSpc>
                <a:spcPct val="80000"/>
              </a:lnSpc>
            </a:pPr>
            <a:endParaRPr lang="en-US" sz="1200" kern="1200" baseline="0" dirty="0" smtClean="0">
              <a:solidFill>
                <a:schemeClr val="tx1"/>
              </a:solidFill>
              <a:effectLst/>
              <a:latin typeface="Arial" charset="0"/>
              <a:ea typeface="+mn-ea"/>
              <a:cs typeface="+mn-cs"/>
            </a:endParaRPr>
          </a:p>
          <a:p>
            <a:pPr eaLnBrk="1" hangingPunct="1">
              <a:lnSpc>
                <a:spcPct val="80000"/>
              </a:lnSpc>
            </a:pPr>
            <a:r>
              <a:rPr lang="en-AU" sz="1200" kern="1200" dirty="0" smtClean="0">
                <a:solidFill>
                  <a:schemeClr val="tx1"/>
                </a:solidFill>
                <a:effectLst/>
                <a:latin typeface="Arial" charset="0"/>
                <a:ea typeface="+mn-ea"/>
                <a:cs typeface="+mn-cs"/>
              </a:rPr>
              <a:t>If the land management practices of the top 20% of cattle graziers in the Great Barrier Reef Catchment were adopted by 100% of graziers in that catchment, an extra 300,000 head of cattle could be produced AND </a:t>
            </a:r>
            <a:r>
              <a:rPr lang="en-AU" sz="1200" kern="1200" dirty="0" err="1" smtClean="0">
                <a:solidFill>
                  <a:schemeClr val="tx1"/>
                </a:solidFill>
                <a:effectLst/>
                <a:latin typeface="Arial" charset="0"/>
                <a:ea typeface="+mn-ea"/>
                <a:cs typeface="+mn-cs"/>
              </a:rPr>
              <a:t>agri</a:t>
            </a:r>
            <a:r>
              <a:rPr lang="en-AU" sz="1200" kern="1200" dirty="0" smtClean="0">
                <a:solidFill>
                  <a:schemeClr val="tx1"/>
                </a:solidFill>
                <a:effectLst/>
                <a:latin typeface="Arial" charset="0"/>
                <a:ea typeface="+mn-ea"/>
                <a:cs typeface="+mn-cs"/>
              </a:rPr>
              <a:t> impacts upon the reef would be mitigated – this is because on the top farms, soil, nutrients and water are retained on farm for productive use (QLD </a:t>
            </a:r>
            <a:r>
              <a:rPr lang="en-AU" sz="1200" kern="1200" dirty="0" err="1" smtClean="0">
                <a:solidFill>
                  <a:schemeClr val="tx1"/>
                </a:solidFill>
                <a:effectLst/>
                <a:latin typeface="Arial" charset="0"/>
                <a:ea typeface="+mn-ea"/>
                <a:cs typeface="+mn-cs"/>
              </a:rPr>
              <a:t>Govt</a:t>
            </a:r>
            <a:r>
              <a:rPr lang="en-AU" sz="1200" kern="1200" dirty="0" smtClean="0">
                <a:solidFill>
                  <a:schemeClr val="tx1"/>
                </a:solidFill>
                <a:effectLst/>
                <a:latin typeface="Arial" charset="0"/>
                <a:ea typeface="+mn-ea"/>
                <a:cs typeface="+mn-cs"/>
              </a:rPr>
              <a:t> Report – Beef to Reef 2015).</a:t>
            </a:r>
            <a:endParaRPr lang="en-AU" sz="1400" kern="1200" dirty="0" smtClean="0">
              <a:solidFill>
                <a:schemeClr val="tx1"/>
              </a:solidFill>
              <a:effectLst/>
              <a:latin typeface="Arial" charset="0"/>
              <a:ea typeface="+mn-ea"/>
              <a:cs typeface="+mn-cs"/>
            </a:endParaRPr>
          </a:p>
          <a:p>
            <a:pPr eaLnBrk="1" hangingPunct="1">
              <a:lnSpc>
                <a:spcPct val="80000"/>
              </a:lnSpc>
            </a:pPr>
            <a:endParaRPr lang="en-AU" sz="1400" kern="1200" dirty="0" smtClean="0">
              <a:solidFill>
                <a:schemeClr val="tx1"/>
              </a:solidFill>
              <a:effectLst/>
              <a:latin typeface="Arial" charset="0"/>
              <a:ea typeface="+mn-ea"/>
              <a:cs typeface="+mn-cs"/>
            </a:endParaRPr>
          </a:p>
          <a:p>
            <a:pPr eaLnBrk="1" hangingPunct="1">
              <a:lnSpc>
                <a:spcPct val="80000"/>
              </a:lnSpc>
            </a:pPr>
            <a:r>
              <a:rPr lang="en-AU" sz="1200" kern="1200" dirty="0" smtClean="0">
                <a:solidFill>
                  <a:schemeClr val="tx1"/>
                </a:solidFill>
                <a:effectLst/>
                <a:latin typeface="Arial" charset="0"/>
                <a:ea typeface="+mn-ea"/>
                <a:cs typeface="+mn-cs"/>
              </a:rPr>
              <a:t>Each 1% increase in soil carbon results in a $184/ha/</a:t>
            </a:r>
            <a:r>
              <a:rPr lang="en-AU" sz="1200" kern="1200" dirty="0" err="1" smtClean="0">
                <a:solidFill>
                  <a:schemeClr val="tx1"/>
                </a:solidFill>
                <a:effectLst/>
                <a:latin typeface="Arial" charset="0"/>
                <a:ea typeface="+mn-ea"/>
                <a:cs typeface="+mn-cs"/>
              </a:rPr>
              <a:t>yr</a:t>
            </a:r>
            <a:r>
              <a:rPr lang="en-AU" sz="1200" kern="1200" dirty="0" smtClean="0">
                <a:solidFill>
                  <a:schemeClr val="tx1"/>
                </a:solidFill>
                <a:effectLst/>
                <a:latin typeface="Arial" charset="0"/>
                <a:ea typeface="+mn-ea"/>
                <a:cs typeface="+mn-cs"/>
              </a:rPr>
              <a:t> increase in gross margin. (NAB-CSIRO study 1997)</a:t>
            </a:r>
            <a:endParaRPr lang="en-AU" sz="1400" kern="1200" dirty="0" smtClean="0">
              <a:solidFill>
                <a:schemeClr val="tx1"/>
              </a:solidFill>
              <a:effectLst/>
              <a:latin typeface="Arial" charset="0"/>
              <a:ea typeface="+mn-ea"/>
              <a:cs typeface="+mn-cs"/>
            </a:endParaRPr>
          </a:p>
          <a:p>
            <a:pPr eaLnBrk="1" hangingPunct="1">
              <a:lnSpc>
                <a:spcPct val="80000"/>
              </a:lnSpc>
            </a:pPr>
            <a:endParaRPr lang="en-US" sz="1200" baseline="0" dirty="0" smtClean="0"/>
          </a:p>
          <a:p>
            <a:pPr eaLnBrk="1" hangingPunct="1">
              <a:lnSpc>
                <a:spcPct val="80000"/>
              </a:lnSpc>
            </a:pPr>
            <a:endParaRPr lang="en-US" sz="1200" baseline="0" dirty="0" smtClean="0"/>
          </a:p>
        </p:txBody>
      </p:sp>
      <p:sp>
        <p:nvSpPr>
          <p:cNvPr id="4" name="Slide Number Placeholder 3"/>
          <p:cNvSpPr>
            <a:spLocks noGrp="1"/>
          </p:cNvSpPr>
          <p:nvPr>
            <p:ph type="sldNum" sz="quarter" idx="10"/>
          </p:nvPr>
        </p:nvSpPr>
        <p:spPr/>
        <p:txBody>
          <a:bodyPr/>
          <a:lstStyle/>
          <a:p>
            <a:pPr>
              <a:defRPr/>
            </a:pPr>
            <a:fld id="{34FC2F79-6560-4AC7-9D0F-250104422A96}" type="slidenum">
              <a:rPr lang="en-AU" smtClean="0"/>
              <a:pPr>
                <a:defRPr/>
              </a:pPr>
              <a:t>2</a:t>
            </a:fld>
            <a:endParaRPr lang="en-AU"/>
          </a:p>
        </p:txBody>
      </p:sp>
    </p:spTree>
    <p:extLst>
      <p:ext uri="{BB962C8B-B14F-4D97-AF65-F5344CB8AC3E}">
        <p14:creationId xmlns:p14="http://schemas.microsoft.com/office/powerpoint/2010/main" val="835108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dirty="0" smtClean="0">
                <a:cs typeface="ＭＳ Ｐゴシック"/>
              </a:rPr>
              <a:t>Water crisis, climate change and food crisis amongst the top global risks of highest concern. (</a:t>
            </a:r>
            <a:r>
              <a:rPr lang="en-AU" sz="1200" dirty="0" smtClean="0"/>
              <a:t>World Economic Forum 2015 report on global risks </a:t>
            </a:r>
            <a:r>
              <a:rPr lang="en-US" altLang="ja-JP" sz="1200" dirty="0" smtClean="0">
                <a:cs typeface="ＭＳ Ｐゴシック"/>
              </a:rPr>
              <a:t>)</a:t>
            </a:r>
          </a:p>
          <a:p>
            <a:pPr>
              <a:buClr>
                <a:schemeClr val="tx1"/>
              </a:buClr>
            </a:pPr>
            <a:r>
              <a:rPr lang="en-AU" altLang="ja-JP" sz="1200" dirty="0" smtClean="0">
                <a:cs typeface="ＭＳ Ｐゴシック"/>
              </a:rPr>
              <a:t>Global water demand is forecast to increase by 55% between 2000 and 2050 with the largest increases coming from manufacturing, electricity and domestic use. (</a:t>
            </a:r>
            <a:r>
              <a:rPr lang="en-AU" sz="1200" dirty="0" smtClean="0"/>
              <a:t>OECD 2012 </a:t>
            </a:r>
            <a:r>
              <a:rPr lang="en-AU" altLang="ja-JP" sz="1200" dirty="0" smtClean="0">
                <a:cs typeface="ＭＳ Ｐゴシック"/>
              </a:rPr>
              <a:t>)</a:t>
            </a:r>
          </a:p>
          <a:p>
            <a:pPr>
              <a:buClr>
                <a:schemeClr val="tx1"/>
              </a:buClr>
            </a:pPr>
            <a:r>
              <a:rPr lang="en-AU" sz="1200" dirty="0" smtClean="0"/>
              <a:t>By 2025, 1.8 billion people will be living in countries or regions with absolute water scarcity, and two-thirds of the world's population could be living under water stressed conditions. (UN)</a:t>
            </a:r>
          </a:p>
          <a:p>
            <a:pPr>
              <a:buClr>
                <a:schemeClr val="tx1"/>
              </a:buClr>
            </a:pPr>
            <a:endParaRPr lang="en-AU" sz="1200" dirty="0" smtClean="0"/>
          </a:p>
          <a:p>
            <a:pPr>
              <a:buClr>
                <a:schemeClr val="tx1"/>
              </a:buClr>
            </a:pPr>
            <a:r>
              <a:rPr lang="en-AU" sz="1200" dirty="0" smtClean="0"/>
              <a:t>In the absence of climate change mitigation, the effects on societies around the world are sobering including the inundation of coastal cities and irreversible loss of biodiversity, among others. (World Bank, </a:t>
            </a:r>
            <a:r>
              <a:rPr lang="en-AU" altLang="en-US" sz="1200" dirty="0" smtClean="0"/>
              <a:t>‘</a:t>
            </a:r>
            <a:r>
              <a:rPr lang="en-AU" sz="1200" dirty="0" smtClean="0"/>
              <a:t>Turn down the Heat</a:t>
            </a:r>
            <a:r>
              <a:rPr lang="en-AU" altLang="en-US" sz="1200" dirty="0" smtClean="0"/>
              <a:t>’</a:t>
            </a:r>
            <a:r>
              <a:rPr lang="en-AU" altLang="ja-JP" sz="1200" dirty="0" smtClean="0">
                <a:cs typeface="ＭＳ Ｐゴシック"/>
              </a:rPr>
              <a:t>)</a:t>
            </a:r>
          </a:p>
          <a:p>
            <a:pPr>
              <a:buClr>
                <a:schemeClr val="tx1"/>
              </a:buClr>
            </a:pPr>
            <a:endParaRPr lang="en-AU" sz="1200" dirty="0" smtClean="0">
              <a:solidFill>
                <a:schemeClr val="accent1"/>
              </a:solidFill>
            </a:endParaRPr>
          </a:p>
          <a:p>
            <a:pPr>
              <a:buClr>
                <a:schemeClr val="tx1"/>
              </a:buClr>
            </a:pPr>
            <a:r>
              <a:rPr lang="en-AU" sz="1200" dirty="0" smtClean="0">
                <a:solidFill>
                  <a:schemeClr val="accent1"/>
                </a:solidFill>
              </a:rPr>
              <a:t>In order to feed a rapidly growing world population of 9.5 Billion by 2050, we need to produce more with less. This will require good management of natural capital such as water and soils</a:t>
            </a:r>
            <a:endParaRPr lang="en-AU" sz="1200" dirty="0" smtClean="0"/>
          </a:p>
          <a:p>
            <a:pPr>
              <a:buClr>
                <a:schemeClr val="tx1"/>
              </a:buClr>
            </a:pPr>
            <a:r>
              <a:rPr lang="en-US" sz="1200" dirty="0" smtClean="0"/>
              <a:t>Food production needs to increase by 70% by 2050 to meet demand. This includes growth in annual cereal production from 2.1 billion tones to 3 billion tones and meat production from 200 to 470 million tones. However, while this is occurring, land degradation caused by human activities such as over-cultivation will lead to loss of productive agricultural land - </a:t>
            </a:r>
            <a:r>
              <a:rPr lang="en-US" sz="1200" dirty="0" err="1" smtClean="0"/>
              <a:t>approx</a:t>
            </a:r>
            <a:r>
              <a:rPr lang="en-US" sz="1200" dirty="0" smtClean="0"/>
              <a:t> 12 million hectares, capable of producing 20 million tones of grain a year. (</a:t>
            </a:r>
            <a:r>
              <a:rPr lang="en-AU" sz="1200" dirty="0" smtClean="0"/>
              <a:t>FAO 2009 </a:t>
            </a:r>
            <a:r>
              <a:rPr lang="en-US" sz="1200" dirty="0" smtClean="0"/>
              <a:t>) </a:t>
            </a:r>
          </a:p>
          <a:p>
            <a:pPr>
              <a:buClr>
                <a:schemeClr val="tx1"/>
              </a:buClr>
            </a:pPr>
            <a:r>
              <a:rPr lang="en-AU" altLang="ja-JP" sz="1200" dirty="0" smtClean="0">
                <a:cs typeface="ＭＳ Ｐゴシック"/>
              </a:rPr>
              <a:t>There is a general expectation that food prices will be higher and more volatile in the future - caused by a range of factors from income growth, biofuel production, climate variability, trade distortions, rising oil prices and urbanisation. (</a:t>
            </a:r>
            <a:r>
              <a:rPr lang="en-AU" sz="1200" dirty="0" smtClean="0"/>
              <a:t>OECD &amp; FAO 2011Footer </a:t>
            </a:r>
            <a:r>
              <a:rPr lang="en-AU" altLang="ja-JP" sz="1200" dirty="0" smtClean="0">
                <a:cs typeface="ＭＳ Ｐゴシック"/>
              </a:rPr>
              <a:t>)</a:t>
            </a:r>
          </a:p>
          <a:p>
            <a:pPr>
              <a:buClr>
                <a:schemeClr val="tx1"/>
              </a:buClr>
            </a:pPr>
            <a:r>
              <a:rPr lang="en-US" sz="1200" dirty="0" smtClean="0"/>
              <a:t>Worldwide energy usage is forecast to rise by 40% by 2035 by International Energy agency.  (CSIRO, Our Future World) </a:t>
            </a:r>
          </a:p>
          <a:p>
            <a:endParaRPr lang="en-AU" dirty="0"/>
          </a:p>
        </p:txBody>
      </p:sp>
      <p:sp>
        <p:nvSpPr>
          <p:cNvPr id="4" name="Slide Number Placeholder 3"/>
          <p:cNvSpPr>
            <a:spLocks noGrp="1"/>
          </p:cNvSpPr>
          <p:nvPr>
            <p:ph type="sldNum" sz="quarter" idx="10"/>
          </p:nvPr>
        </p:nvSpPr>
        <p:spPr/>
        <p:txBody>
          <a:bodyPr/>
          <a:lstStyle/>
          <a:p>
            <a:pPr>
              <a:defRPr/>
            </a:pPr>
            <a:fld id="{B76F15BA-DC3A-40A8-9657-18FA0FA6D399}" type="slidenum">
              <a:rPr lang="en-AU" smtClean="0"/>
              <a:pPr>
                <a:defRPr/>
              </a:pPr>
              <a:t>3</a:t>
            </a:fld>
            <a:endParaRPr lang="en-AU"/>
          </a:p>
        </p:txBody>
      </p:sp>
    </p:spTree>
    <p:extLst>
      <p:ext uri="{BB962C8B-B14F-4D97-AF65-F5344CB8AC3E}">
        <p14:creationId xmlns:p14="http://schemas.microsoft.com/office/powerpoint/2010/main" val="2010508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effectLst/>
                <a:latin typeface="Arial" charset="0"/>
                <a:ea typeface="+mn-ea"/>
                <a:cs typeface="+mn-cs"/>
              </a:rPr>
              <a:t>While the impacts of business activities on the environment are reasonably well understood, the linkages between natural capital and financial performance are not. As the services provided by natural capital are misunderstood or generally free the dependencies have traditionally not been valued in business and financial decisions. </a:t>
            </a:r>
          </a:p>
          <a:p>
            <a:endParaRPr lang="en-AU"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effectLst/>
                <a:latin typeface="Arial" charset="0"/>
                <a:ea typeface="+mn-ea"/>
                <a:cs typeface="+mn-cs"/>
              </a:rPr>
              <a:t>Despite the market failings described above, Agribusiness customers are ahead of NAB in recognising the threats that water scarcity, soil degradation, biodiversity loss and climate change pose to their businesses.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AU"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effectLst/>
                <a:latin typeface="Arial" charset="0"/>
                <a:ea typeface="+mn-ea"/>
                <a:cs typeface="+mn-cs"/>
              </a:rPr>
              <a:t>However, as the linkages between natural capital and financial performance are not well understood and have been excluded from conventional transactions. This means there is no way to support customers who are actively managing these natural capital risks even though those customers that invest in building their natural capital; their soils, water resources and biodiversity, are more resilient, productive and ultimately profitable. </a:t>
            </a:r>
          </a:p>
        </p:txBody>
      </p:sp>
      <p:sp>
        <p:nvSpPr>
          <p:cNvPr id="4" name="Slide Number Placeholder 3"/>
          <p:cNvSpPr>
            <a:spLocks noGrp="1"/>
          </p:cNvSpPr>
          <p:nvPr>
            <p:ph type="sldNum" sz="quarter" idx="10"/>
          </p:nvPr>
        </p:nvSpPr>
        <p:spPr/>
        <p:txBody>
          <a:bodyPr/>
          <a:lstStyle/>
          <a:p>
            <a:fld id="{69CE9062-2AFC-45BE-B816-4E41ABC31315}" type="slidenum">
              <a:rPr lang="en-AU" smtClean="0"/>
              <a:pPr/>
              <a:t>4</a:t>
            </a:fld>
            <a:endParaRPr lang="en-AU"/>
          </a:p>
        </p:txBody>
      </p:sp>
    </p:spTree>
    <p:extLst>
      <p:ext uri="{BB962C8B-B14F-4D97-AF65-F5344CB8AC3E}">
        <p14:creationId xmlns:p14="http://schemas.microsoft.com/office/powerpoint/2010/main" val="379995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34FC2F79-6560-4AC7-9D0F-250104422A96}" type="slidenum">
              <a:rPr lang="en-AU" smtClean="0"/>
              <a:pPr>
                <a:defRPr/>
              </a:pPr>
              <a:t>5</a:t>
            </a:fld>
            <a:endParaRPr lang="en-AU"/>
          </a:p>
        </p:txBody>
      </p:sp>
    </p:spTree>
    <p:extLst>
      <p:ext uri="{BB962C8B-B14F-4D97-AF65-F5344CB8AC3E}">
        <p14:creationId xmlns:p14="http://schemas.microsoft.com/office/powerpoint/2010/main" val="333229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Arial" charset="0"/>
                <a:ea typeface="+mn-ea"/>
                <a:cs typeface="+mn-cs"/>
              </a:rPr>
              <a:t>There</a:t>
            </a:r>
            <a:r>
              <a:rPr lang="en-AU" sz="1200" b="1" kern="1200" baseline="0" dirty="0" smtClean="0">
                <a:solidFill>
                  <a:schemeClr val="tx1"/>
                </a:solidFill>
                <a:effectLst/>
                <a:latin typeface="Arial" charset="0"/>
                <a:ea typeface="+mn-ea"/>
                <a:cs typeface="+mn-cs"/>
              </a:rPr>
              <a:t> have been 5 key activity streams for NAB’s work to date:</a:t>
            </a:r>
            <a:endParaRPr lang="en-AU" sz="1200" b="0" kern="1200" dirty="0" smtClean="0">
              <a:solidFill>
                <a:schemeClr val="tx1"/>
              </a:solidFill>
              <a:effectLst/>
              <a:latin typeface="Arial" charset="0"/>
              <a:ea typeface="+mn-ea"/>
              <a:cs typeface="+mn-cs"/>
            </a:endParaRPr>
          </a:p>
          <a:p>
            <a:endParaRPr lang="en-AU" sz="1200" b="1" kern="1200" dirty="0" smtClean="0">
              <a:solidFill>
                <a:schemeClr val="tx1"/>
              </a:solidFill>
              <a:effectLst/>
              <a:latin typeface="Arial" charset="0"/>
              <a:ea typeface="+mn-ea"/>
              <a:cs typeface="+mn-cs"/>
            </a:endParaRPr>
          </a:p>
          <a:p>
            <a:r>
              <a:rPr lang="en-AU" sz="1200" b="1" kern="1200" dirty="0" smtClean="0">
                <a:solidFill>
                  <a:schemeClr val="tx1"/>
                </a:solidFill>
                <a:effectLst/>
                <a:latin typeface="Arial" charset="0"/>
                <a:ea typeface="+mn-ea"/>
                <a:cs typeface="+mn-cs"/>
              </a:rPr>
              <a:t>Customer insights</a:t>
            </a:r>
          </a:p>
          <a:p>
            <a:r>
              <a:rPr lang="en-AU" sz="1200" kern="1200" dirty="0" smtClean="0">
                <a:solidFill>
                  <a:schemeClr val="tx1"/>
                </a:solidFill>
                <a:effectLst/>
                <a:latin typeface="Arial" charset="0"/>
                <a:ea typeface="+mn-ea"/>
                <a:cs typeface="+mn-cs"/>
              </a:rPr>
              <a:t>- Learning from customers about what best practice looks like, key customer risks and how we can support them</a:t>
            </a:r>
          </a:p>
          <a:p>
            <a:pPr lvl="0"/>
            <a:r>
              <a:rPr lang="en-AU" sz="1200" kern="1200" dirty="0" smtClean="0">
                <a:solidFill>
                  <a:schemeClr val="tx1"/>
                </a:solidFill>
                <a:effectLst/>
                <a:latin typeface="Arial" charset="0"/>
                <a:ea typeface="+mn-ea"/>
                <a:cs typeface="+mn-cs"/>
              </a:rPr>
              <a:t>- In 2014 we surveyed 5400 NAB </a:t>
            </a:r>
            <a:r>
              <a:rPr lang="en-AU" sz="1200" kern="1200" dirty="0" err="1" smtClean="0">
                <a:solidFill>
                  <a:schemeClr val="tx1"/>
                </a:solidFill>
                <a:effectLst/>
                <a:latin typeface="Arial" charset="0"/>
                <a:ea typeface="+mn-ea"/>
                <a:cs typeface="+mn-cs"/>
              </a:rPr>
              <a:t>agri</a:t>
            </a:r>
            <a:r>
              <a:rPr lang="en-AU" sz="1200" kern="1200" dirty="0" smtClean="0">
                <a:solidFill>
                  <a:schemeClr val="tx1"/>
                </a:solidFill>
                <a:effectLst/>
                <a:latin typeface="Arial" charset="0"/>
                <a:ea typeface="+mn-ea"/>
                <a:cs typeface="+mn-cs"/>
              </a:rPr>
              <a:t>-customers. See next slide for results.</a:t>
            </a:r>
            <a:r>
              <a:rPr lang="en-AU" sz="1200" kern="1200" baseline="0" dirty="0" smtClean="0">
                <a:solidFill>
                  <a:schemeClr val="tx1"/>
                </a:solidFill>
                <a:effectLst/>
                <a:latin typeface="Arial" charset="0"/>
                <a:ea typeface="+mn-ea"/>
                <a:cs typeface="+mn-cs"/>
              </a:rPr>
              <a:t> </a:t>
            </a:r>
            <a:endParaRPr lang="en-AU" sz="1200" kern="1200" dirty="0" smtClean="0">
              <a:solidFill>
                <a:schemeClr val="tx1"/>
              </a:solidFill>
              <a:effectLst/>
              <a:latin typeface="Arial" charset="0"/>
              <a:ea typeface="+mn-ea"/>
              <a:cs typeface="+mn-cs"/>
            </a:endParaRPr>
          </a:p>
          <a:p>
            <a:pPr lvl="0"/>
            <a:r>
              <a:rPr lang="en-AU" sz="1200" kern="1200" dirty="0" smtClean="0">
                <a:solidFill>
                  <a:schemeClr val="tx1"/>
                </a:solidFill>
                <a:effectLst/>
                <a:latin typeface="Arial" charset="0"/>
                <a:ea typeface="+mn-ea"/>
                <a:cs typeface="+mn-cs"/>
              </a:rPr>
              <a:t>-</a:t>
            </a:r>
            <a:r>
              <a:rPr lang="en-AU" sz="1200" kern="1200" baseline="0" dirty="0" smtClean="0">
                <a:solidFill>
                  <a:schemeClr val="tx1"/>
                </a:solidFill>
                <a:effectLst/>
                <a:latin typeface="Arial" charset="0"/>
                <a:ea typeface="+mn-ea"/>
                <a:cs typeface="+mn-cs"/>
              </a:rPr>
              <a:t> </a:t>
            </a:r>
            <a:r>
              <a:rPr lang="en-AU" sz="1200" kern="1200" dirty="0" smtClean="0">
                <a:solidFill>
                  <a:schemeClr val="tx1"/>
                </a:solidFill>
                <a:effectLst/>
                <a:latin typeface="Arial" charset="0"/>
                <a:ea typeface="+mn-ea"/>
                <a:cs typeface="+mn-cs"/>
              </a:rPr>
              <a:t>Our 2015 agribusiness calendar profiled customer examples of good natural capital management. We have followed up with a dedicated marketing strategy to profile success stories on our website. </a:t>
            </a:r>
          </a:p>
          <a:p>
            <a:pPr lvl="0"/>
            <a:r>
              <a:rPr lang="en-AU" sz="1200" kern="1200" dirty="0" smtClean="0">
                <a:solidFill>
                  <a:schemeClr val="tx1"/>
                </a:solidFill>
                <a:effectLst/>
                <a:latin typeface="Arial" charset="0"/>
                <a:ea typeface="+mn-ea"/>
                <a:cs typeface="+mn-cs"/>
              </a:rPr>
              <a:t>- We’ve also been promoting awareness of natural capital risks through numerous customer-focussed presentations. </a:t>
            </a:r>
          </a:p>
          <a:p>
            <a:pPr lvl="0"/>
            <a:endParaRPr lang="en-AU" sz="1200" kern="1200" dirty="0" smtClean="0">
              <a:solidFill>
                <a:schemeClr val="tx1"/>
              </a:solidFill>
              <a:effectLst/>
              <a:latin typeface="Arial" charset="0"/>
              <a:ea typeface="+mn-ea"/>
              <a:cs typeface="+mn-cs"/>
            </a:endParaRPr>
          </a:p>
          <a:p>
            <a:r>
              <a:rPr lang="en-AU" sz="1200" b="1" kern="1200" dirty="0" smtClean="0">
                <a:solidFill>
                  <a:schemeClr val="tx1"/>
                </a:solidFill>
                <a:effectLst/>
                <a:latin typeface="Arial" charset="0"/>
                <a:ea typeface="+mn-ea"/>
                <a:cs typeface="+mn-cs"/>
              </a:rPr>
              <a:t>Building Banker capability</a:t>
            </a:r>
          </a:p>
          <a:p>
            <a:pPr marL="171450" lvl="0" indent="-171450">
              <a:buFontTx/>
              <a:buChar char="-"/>
            </a:pPr>
            <a:r>
              <a:rPr lang="en-AU" sz="1200" kern="1200" dirty="0" smtClean="0">
                <a:solidFill>
                  <a:schemeClr val="tx1"/>
                </a:solidFill>
                <a:effectLst/>
                <a:latin typeface="Arial" charset="0"/>
                <a:ea typeface="+mn-ea"/>
                <a:cs typeface="+mn-cs"/>
              </a:rPr>
              <a:t>We’ve established a network of 30 agribusiness champions – at least 1 in each of our agribusiness regions across Australia. Their role is to build awareness and to educate their teams about key natural capital risks and opportunities. </a:t>
            </a:r>
            <a:r>
              <a:rPr lang="en-AU" sz="1200" kern="1200" dirty="0" err="1" smtClean="0">
                <a:solidFill>
                  <a:schemeClr val="tx1"/>
                </a:solidFill>
                <a:effectLst/>
                <a:latin typeface="Arial" charset="0"/>
                <a:ea typeface="+mn-ea"/>
                <a:cs typeface="+mn-cs"/>
              </a:rPr>
              <a:t>Agri</a:t>
            </a:r>
            <a:r>
              <a:rPr lang="en-AU" sz="1200" kern="1200" dirty="0" smtClean="0">
                <a:solidFill>
                  <a:schemeClr val="tx1"/>
                </a:solidFill>
                <a:effectLst/>
                <a:latin typeface="Arial" charset="0"/>
                <a:ea typeface="+mn-ea"/>
                <a:cs typeface="+mn-cs"/>
              </a:rPr>
              <a:t> credit are a key part of this network. </a:t>
            </a:r>
          </a:p>
          <a:p>
            <a:endParaRPr lang="en-AU" sz="1200" kern="1200" dirty="0" smtClean="0">
              <a:solidFill>
                <a:schemeClr val="tx1"/>
              </a:solidFill>
              <a:effectLst/>
              <a:latin typeface="Arial" charset="0"/>
              <a:ea typeface="+mn-ea"/>
              <a:cs typeface="+mn-cs"/>
            </a:endParaRPr>
          </a:p>
          <a:p>
            <a:r>
              <a:rPr lang="en-AU" sz="1200" b="1" kern="1200" dirty="0" smtClean="0">
                <a:solidFill>
                  <a:schemeClr val="tx1"/>
                </a:solidFill>
                <a:effectLst/>
                <a:latin typeface="Arial" charset="0"/>
                <a:ea typeface="+mn-ea"/>
                <a:cs typeface="+mn-cs"/>
              </a:rPr>
              <a:t>Developing targeted products and services</a:t>
            </a:r>
          </a:p>
          <a:p>
            <a:pPr lvl="0"/>
            <a:r>
              <a:rPr lang="en-AU" sz="1200" kern="1200" dirty="0" smtClean="0">
                <a:solidFill>
                  <a:schemeClr val="tx1"/>
                </a:solidFill>
                <a:effectLst/>
                <a:latin typeface="Arial" charset="0"/>
                <a:ea typeface="+mn-ea"/>
                <a:cs typeface="+mn-cs"/>
              </a:rPr>
              <a:t>- In late 2014 we piloted a discounted finance solar PV product for </a:t>
            </a:r>
            <a:r>
              <a:rPr lang="en-AU" sz="1200" kern="1200" dirty="0" err="1" smtClean="0">
                <a:solidFill>
                  <a:schemeClr val="tx1"/>
                </a:solidFill>
                <a:effectLst/>
                <a:latin typeface="Arial" charset="0"/>
                <a:ea typeface="+mn-ea"/>
                <a:cs typeface="+mn-cs"/>
              </a:rPr>
              <a:t>agri</a:t>
            </a:r>
            <a:r>
              <a:rPr lang="en-AU" sz="1200" kern="1200" dirty="0" smtClean="0">
                <a:solidFill>
                  <a:schemeClr val="tx1"/>
                </a:solidFill>
                <a:effectLst/>
                <a:latin typeface="Arial" charset="0"/>
                <a:ea typeface="+mn-ea"/>
                <a:cs typeface="+mn-cs"/>
              </a:rPr>
              <a:t> customers to help cut energy risks. </a:t>
            </a:r>
          </a:p>
          <a:p>
            <a:pPr lvl="0"/>
            <a:r>
              <a:rPr lang="en-AU" sz="1200" kern="1200" dirty="0" smtClean="0">
                <a:solidFill>
                  <a:schemeClr val="tx1"/>
                </a:solidFill>
                <a:effectLst/>
                <a:latin typeface="Arial" charset="0"/>
                <a:ea typeface="+mn-ea"/>
                <a:cs typeface="+mn-cs"/>
              </a:rPr>
              <a:t>- In mid 2015 we launched an Energy Efficiency bonus product (a $120m deal with</a:t>
            </a:r>
            <a:r>
              <a:rPr lang="en-AU" sz="1200" kern="1200" baseline="0" dirty="0" smtClean="0">
                <a:solidFill>
                  <a:schemeClr val="tx1"/>
                </a:solidFill>
                <a:effectLst/>
                <a:latin typeface="Arial" charset="0"/>
                <a:ea typeface="+mn-ea"/>
                <a:cs typeface="+mn-cs"/>
              </a:rPr>
              <a:t> the </a:t>
            </a:r>
            <a:r>
              <a:rPr lang="en-AU" sz="1200" kern="1200" dirty="0" smtClean="0">
                <a:solidFill>
                  <a:schemeClr val="tx1"/>
                </a:solidFill>
                <a:effectLst/>
                <a:latin typeface="Arial" charset="0"/>
                <a:ea typeface="+mn-ea"/>
                <a:cs typeface="+mn-cs"/>
              </a:rPr>
              <a:t>Clean Energy Finance Corporation) for all business customers to cut energy risks. To September – 75% of the uptake (~$20m) has been in rural areas – reflecting the proactive approach we have taken with Natural Value. </a:t>
            </a:r>
          </a:p>
          <a:p>
            <a:endParaRPr lang="en-AU" sz="1200" b="1" kern="1200" dirty="0" smtClean="0">
              <a:solidFill>
                <a:schemeClr val="tx1"/>
              </a:solidFill>
              <a:effectLst/>
              <a:latin typeface="Arial" charset="0"/>
              <a:ea typeface="+mn-ea"/>
              <a:cs typeface="+mn-cs"/>
            </a:endParaRPr>
          </a:p>
          <a:p>
            <a:r>
              <a:rPr lang="en-AU" sz="1200" b="1" kern="1200" dirty="0" smtClean="0">
                <a:solidFill>
                  <a:schemeClr val="tx1"/>
                </a:solidFill>
                <a:effectLst/>
                <a:latin typeface="Arial" charset="0"/>
                <a:ea typeface="+mn-ea"/>
                <a:cs typeface="+mn-cs"/>
              </a:rPr>
              <a:t>Engaging in research and industry partnerships</a:t>
            </a:r>
          </a:p>
          <a:p>
            <a:pPr lvl="0"/>
            <a:r>
              <a:rPr lang="en-AU" sz="1200" kern="1200" dirty="0" smtClean="0">
                <a:solidFill>
                  <a:schemeClr val="tx1"/>
                </a:solidFill>
                <a:effectLst/>
                <a:latin typeface="Arial" charset="0"/>
                <a:ea typeface="+mn-ea"/>
                <a:cs typeface="+mn-cs"/>
              </a:rPr>
              <a:t>- We have</a:t>
            </a:r>
            <a:r>
              <a:rPr lang="en-AU" sz="1200" kern="1200" baseline="0" dirty="0" smtClean="0">
                <a:solidFill>
                  <a:schemeClr val="tx1"/>
                </a:solidFill>
                <a:effectLst/>
                <a:latin typeface="Arial" charset="0"/>
                <a:ea typeface="+mn-ea"/>
                <a:cs typeface="+mn-cs"/>
              </a:rPr>
              <a:t> </a:t>
            </a:r>
            <a:r>
              <a:rPr lang="en-AU" sz="1200" kern="1200" dirty="0" smtClean="0">
                <a:solidFill>
                  <a:schemeClr val="tx1"/>
                </a:solidFill>
                <a:effectLst/>
                <a:latin typeface="Arial" charset="0"/>
                <a:ea typeface="+mn-ea"/>
                <a:cs typeface="+mn-cs"/>
              </a:rPr>
              <a:t>built relationships to leverage existing work (we do not want to reinvent the wheel) and in recognition that mitigating natural capital risks requires a co-operative effort between customers, government, other businesses and ourselves. </a:t>
            </a:r>
          </a:p>
          <a:p>
            <a:pPr lvl="0"/>
            <a:r>
              <a:rPr lang="en-AU" sz="1200" kern="1200" dirty="0" smtClean="0">
                <a:solidFill>
                  <a:schemeClr val="tx1"/>
                </a:solidFill>
                <a:effectLst/>
                <a:latin typeface="Arial" charset="0"/>
                <a:ea typeface="+mn-ea"/>
                <a:cs typeface="+mn-cs"/>
              </a:rPr>
              <a:t>- We have launched a project to investigate the economics of initiatives to mitigate the environmental risks on Dairy farms with Dairy Australia. </a:t>
            </a:r>
          </a:p>
          <a:p>
            <a:pPr lvl="0"/>
            <a:r>
              <a:rPr lang="en-AU" sz="1200" kern="1200" dirty="0" smtClean="0">
                <a:solidFill>
                  <a:schemeClr val="tx1"/>
                </a:solidFill>
                <a:effectLst/>
                <a:latin typeface="Arial" charset="0"/>
                <a:ea typeface="+mn-ea"/>
                <a:cs typeface="+mn-cs"/>
              </a:rPr>
              <a:t>- We are about to launch a project with CSIRO to interrogate their database of 20,000 paddock’s data to identify the links between natural capital management and farm resilience, productivity and performance. (more info</a:t>
            </a:r>
            <a:r>
              <a:rPr lang="en-AU" sz="1200" kern="1200" baseline="0" dirty="0" smtClean="0">
                <a:solidFill>
                  <a:schemeClr val="tx1"/>
                </a:solidFill>
                <a:effectLst/>
                <a:latin typeface="Arial" charset="0"/>
                <a:ea typeface="+mn-ea"/>
                <a:cs typeface="+mn-cs"/>
              </a:rPr>
              <a:t> on a later slide)</a:t>
            </a:r>
            <a:endParaRPr lang="en-AU" sz="1200" kern="1200" dirty="0" smtClean="0">
              <a:solidFill>
                <a:schemeClr val="tx1"/>
              </a:solidFill>
              <a:effectLst/>
              <a:latin typeface="Arial" charset="0"/>
              <a:ea typeface="+mn-ea"/>
              <a:cs typeface="+mn-cs"/>
            </a:endParaRPr>
          </a:p>
          <a:p>
            <a:endParaRPr lang="en-AU" sz="1200" kern="1200" dirty="0" smtClean="0">
              <a:solidFill>
                <a:schemeClr val="tx1"/>
              </a:solidFill>
              <a:effectLst/>
              <a:latin typeface="Arial" charset="0"/>
              <a:ea typeface="+mn-ea"/>
              <a:cs typeface="+mn-cs"/>
            </a:endParaRPr>
          </a:p>
          <a:p>
            <a:r>
              <a:rPr lang="en-AU" sz="1200" b="1" kern="1200" dirty="0" smtClean="0">
                <a:solidFill>
                  <a:schemeClr val="tx1"/>
                </a:solidFill>
                <a:effectLst/>
                <a:latin typeface="Arial" charset="0"/>
                <a:ea typeface="+mn-ea"/>
                <a:cs typeface="+mn-cs"/>
              </a:rPr>
              <a:t>Embedding Natural Capital metrics in the </a:t>
            </a:r>
            <a:r>
              <a:rPr lang="en-AU" sz="1200" b="1" kern="1200" dirty="0" err="1" smtClean="0">
                <a:solidFill>
                  <a:schemeClr val="tx1"/>
                </a:solidFill>
                <a:effectLst/>
                <a:latin typeface="Arial" charset="0"/>
                <a:ea typeface="+mn-ea"/>
                <a:cs typeface="+mn-cs"/>
              </a:rPr>
              <a:t>eCRS</a:t>
            </a:r>
            <a:endParaRPr lang="en-AU" sz="1200" b="1" kern="1200" dirty="0" smtClean="0">
              <a:solidFill>
                <a:schemeClr val="tx1"/>
              </a:solidFill>
              <a:effectLst/>
              <a:latin typeface="Arial" charset="0"/>
              <a:ea typeface="+mn-ea"/>
              <a:cs typeface="+mn-cs"/>
            </a:endParaRPr>
          </a:p>
          <a:p>
            <a:pPr lvl="0"/>
            <a:r>
              <a:rPr lang="en-AU" sz="1200" kern="1200" dirty="0" smtClean="0">
                <a:solidFill>
                  <a:schemeClr val="tx1"/>
                </a:solidFill>
                <a:effectLst/>
                <a:latin typeface="Arial" charset="0"/>
                <a:ea typeface="+mn-ea"/>
                <a:cs typeface="+mn-cs"/>
              </a:rPr>
              <a:t>- NAB has stated that natural capital will inform our credit risk assessment in 3-5 years. This is</a:t>
            </a:r>
            <a:r>
              <a:rPr lang="en-AU" sz="1200" kern="1200" baseline="0" dirty="0" smtClean="0">
                <a:solidFill>
                  <a:schemeClr val="tx1"/>
                </a:solidFill>
                <a:effectLst/>
                <a:latin typeface="Arial" charset="0"/>
                <a:ea typeface="+mn-ea"/>
                <a:cs typeface="+mn-cs"/>
              </a:rPr>
              <a:t> being led by </a:t>
            </a:r>
            <a:r>
              <a:rPr lang="en-AU" sz="1200" kern="1200" baseline="0" dirty="0" err="1" smtClean="0">
                <a:solidFill>
                  <a:schemeClr val="tx1"/>
                </a:solidFill>
                <a:effectLst/>
                <a:latin typeface="Arial" charset="0"/>
                <a:ea typeface="+mn-ea"/>
                <a:cs typeface="+mn-cs"/>
              </a:rPr>
              <a:t>agri</a:t>
            </a:r>
            <a:r>
              <a:rPr lang="en-AU" sz="1200" kern="1200" baseline="0" dirty="0" smtClean="0">
                <a:solidFill>
                  <a:schemeClr val="tx1"/>
                </a:solidFill>
                <a:effectLst/>
                <a:latin typeface="Arial" charset="0"/>
                <a:ea typeface="+mn-ea"/>
                <a:cs typeface="+mn-cs"/>
              </a:rPr>
              <a:t>-credit. </a:t>
            </a:r>
            <a:r>
              <a:rPr lang="en-AU" sz="1200" kern="1200" dirty="0" smtClean="0">
                <a:solidFill>
                  <a:schemeClr val="tx1"/>
                </a:solidFill>
                <a:effectLst/>
                <a:latin typeface="Arial" charset="0"/>
                <a:ea typeface="+mn-ea"/>
                <a:cs typeface="+mn-cs"/>
              </a:rPr>
              <a:t> </a:t>
            </a:r>
          </a:p>
          <a:p>
            <a:pPr marL="171450" lvl="0" indent="-171450">
              <a:buFontTx/>
              <a:buChar char="-"/>
            </a:pPr>
            <a:r>
              <a:rPr lang="en-AU" sz="1200" kern="1200" dirty="0" smtClean="0">
                <a:solidFill>
                  <a:schemeClr val="tx1"/>
                </a:solidFill>
                <a:effectLst/>
                <a:latin typeface="Arial" charset="0"/>
                <a:ea typeface="+mn-ea"/>
                <a:cs typeface="+mn-cs"/>
              </a:rPr>
              <a:t>We need the research projects to be undertaken first to identify what the material natural capital metrics are and how we can monitor them.</a:t>
            </a:r>
          </a:p>
          <a:p>
            <a:pPr marL="171450" lvl="0" indent="-171450">
              <a:buFontTx/>
              <a:buChar char="-"/>
            </a:pPr>
            <a:r>
              <a:rPr lang="en-AU" sz="1200" kern="1200" dirty="0" smtClean="0">
                <a:solidFill>
                  <a:schemeClr val="tx1"/>
                </a:solidFill>
                <a:effectLst/>
                <a:latin typeface="Arial" charset="0"/>
                <a:ea typeface="+mn-ea"/>
                <a:cs typeface="+mn-cs"/>
              </a:rPr>
              <a:t>We’ll then be seeking to run pilots.  </a:t>
            </a:r>
          </a:p>
          <a:p>
            <a:pPr marL="0" lvl="0" indent="0">
              <a:buFontTx/>
              <a:buNone/>
            </a:pPr>
            <a:endParaRPr lang="en-AU" sz="1200" kern="1200" dirty="0" smtClean="0">
              <a:solidFill>
                <a:schemeClr val="tx1"/>
              </a:solidFill>
              <a:effectLst/>
              <a:latin typeface="Arial" charset="0"/>
              <a:ea typeface="+mn-ea"/>
              <a:cs typeface="+mn-cs"/>
            </a:endParaRPr>
          </a:p>
          <a:p>
            <a:pPr marL="0" lvl="0" indent="0">
              <a:buFontTx/>
              <a:buNone/>
            </a:pPr>
            <a:endParaRPr lang="en-AU" sz="1200" kern="1200" dirty="0" smtClean="0">
              <a:solidFill>
                <a:schemeClr val="tx1"/>
              </a:solidFill>
              <a:effectLst/>
              <a:latin typeface="Arial" charset="0"/>
              <a:ea typeface="+mn-ea"/>
              <a:cs typeface="+mn-cs"/>
            </a:endParaRPr>
          </a:p>
          <a:p>
            <a:pPr marL="0" lvl="0" indent="0">
              <a:buFontTx/>
              <a:buNone/>
            </a:pPr>
            <a:endParaRPr lang="en-AU"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34FC2F79-6560-4AC7-9D0F-250104422A96}" type="slidenum">
              <a:rPr lang="en-AU" smtClean="0"/>
              <a:pPr>
                <a:defRPr/>
              </a:pPr>
              <a:t>7</a:t>
            </a:fld>
            <a:endParaRPr lang="en-AU"/>
          </a:p>
        </p:txBody>
      </p:sp>
    </p:spTree>
    <p:extLst>
      <p:ext uri="{BB962C8B-B14F-4D97-AF65-F5344CB8AC3E}">
        <p14:creationId xmlns:p14="http://schemas.microsoft.com/office/powerpoint/2010/main" val="361860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tiff"/><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5" name="Picture 19" descr="NAB CMYK_MGLT_Logo"/>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704388" y="6196013"/>
            <a:ext cx="695325" cy="1022350"/>
          </a:xfrm>
          <a:prstGeom prst="rect">
            <a:avLst/>
          </a:prstGeom>
          <a:noFill/>
          <a:ln w="9525">
            <a:noFill/>
            <a:miter lim="800000"/>
            <a:headEnd/>
            <a:tailEnd/>
          </a:ln>
        </p:spPr>
      </p:pic>
      <p:sp>
        <p:nvSpPr>
          <p:cNvPr id="20482" name="Rectangle 2"/>
          <p:cNvSpPr>
            <a:spLocks noGrp="1" noChangeArrowheads="1"/>
          </p:cNvSpPr>
          <p:nvPr>
            <p:ph type="ctrTitle"/>
          </p:nvPr>
        </p:nvSpPr>
        <p:spPr>
          <a:xfrm>
            <a:off x="515938" y="1411288"/>
            <a:ext cx="9018587" cy="1423987"/>
          </a:xfrm>
        </p:spPr>
        <p:txBody>
          <a:bodyPr anchor="t"/>
          <a:lstStyle>
            <a:lvl1pPr>
              <a:defRPr sz="2600">
                <a:latin typeface="Corpid C1 Heavy" pitchFamily="34" charset="0"/>
              </a:defRPr>
            </a:lvl1pPr>
          </a:lstStyle>
          <a:p>
            <a:r>
              <a:rPr lang="en-AU" dirty="0"/>
              <a:t>Click to edit Master title style</a:t>
            </a:r>
          </a:p>
        </p:txBody>
      </p:sp>
      <p:sp>
        <p:nvSpPr>
          <p:cNvPr id="20483" name="Rectangle 3"/>
          <p:cNvSpPr>
            <a:spLocks noGrp="1" noChangeArrowheads="1"/>
          </p:cNvSpPr>
          <p:nvPr>
            <p:ph type="subTitle" idx="1"/>
          </p:nvPr>
        </p:nvSpPr>
        <p:spPr>
          <a:xfrm>
            <a:off x="515938" y="3014663"/>
            <a:ext cx="9018587" cy="1062037"/>
          </a:xfrm>
        </p:spPr>
        <p:txBody>
          <a:bodyPr/>
          <a:lstStyle>
            <a:lvl1pPr marL="0" indent="0">
              <a:spcBef>
                <a:spcPct val="0"/>
              </a:spcBef>
              <a:buFont typeface="Wingdings" pitchFamily="2" charset="2"/>
              <a:buNone/>
              <a:defRPr sz="1800"/>
            </a:lvl1pPr>
          </a:lstStyle>
          <a:p>
            <a:r>
              <a:rPr lang="en-AU" dirty="0"/>
              <a:t>Click to edit Master subtitle style</a:t>
            </a:r>
          </a:p>
        </p:txBody>
      </p:sp>
      <p:sp>
        <p:nvSpPr>
          <p:cNvPr id="7" name="Text Placeholder 6"/>
          <p:cNvSpPr>
            <a:spLocks noGrp="1"/>
          </p:cNvSpPr>
          <p:nvPr>
            <p:ph type="body" sz="quarter" idx="10"/>
          </p:nvPr>
        </p:nvSpPr>
        <p:spPr>
          <a:xfrm>
            <a:off x="515939" y="5489773"/>
            <a:ext cx="4758754" cy="667122"/>
          </a:xfrm>
          <a:noFill/>
          <a:ln w="9525">
            <a:noFill/>
            <a:miter lim="800000"/>
            <a:headEnd/>
            <a:tailEnd/>
          </a:ln>
          <a:effectLst/>
        </p:spPr>
        <p:txBody>
          <a:bodyPr>
            <a:noAutofit/>
          </a:bodyPr>
          <a:lstStyle>
            <a:lvl1pPr marL="0" indent="0" algn="l" defTabSz="714375" rtl="0" fontAlgn="base">
              <a:spcBef>
                <a:spcPct val="50000"/>
              </a:spcBef>
              <a:spcAft>
                <a:spcPct val="0"/>
              </a:spcAft>
              <a:buNone/>
              <a:defRPr lang="en-US" sz="1100" kern="1200" smtClean="0">
                <a:solidFill>
                  <a:schemeClr val="tx1"/>
                </a:solidFill>
                <a:latin typeface="Corpid C1 Regular" pitchFamily="34" charset="0"/>
                <a:ea typeface="+mn-ea"/>
                <a:cs typeface="Arial" charset="0"/>
              </a:defRPr>
            </a:lvl1pPr>
            <a:lvl2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2pPr>
            <a:lvl3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3pPr>
            <a:lvl4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4pPr>
            <a:lvl5pPr marL="719138" indent="-719138" algn="l" defTabSz="1042988" rtl="0" fontAlgn="base">
              <a:spcBef>
                <a:spcPct val="50000"/>
              </a:spcBef>
              <a:spcAft>
                <a:spcPct val="0"/>
              </a:spcAft>
              <a:defRPr lang="en-AU" sz="1100" kern="1200" dirty="0">
                <a:solidFill>
                  <a:schemeClr val="tx1"/>
                </a:solidFill>
                <a:latin typeface="Corpid C1 Regular" pitchFamily="34" charset="0"/>
                <a:ea typeface="+mn-ea"/>
                <a:cs typeface="Arial" charset="0"/>
              </a:defRPr>
            </a:lvl5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1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77813" y="169863"/>
            <a:ext cx="10123487" cy="831850"/>
          </a:xfrm>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300038" y="1828800"/>
            <a:ext cx="4735512" cy="4657725"/>
          </a:xfrm>
        </p:spPr>
        <p:txBody>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5187950" y="1828800"/>
            <a:ext cx="4735513" cy="46577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ext Placeholder 7"/>
          <p:cNvSpPr>
            <a:spLocks noGrp="1"/>
          </p:cNvSpPr>
          <p:nvPr>
            <p:ph type="body" sz="quarter" idx="11"/>
          </p:nvPr>
        </p:nvSpPr>
        <p:spPr>
          <a:xfrm>
            <a:off x="300038" y="1543957"/>
            <a:ext cx="4734000" cy="284843"/>
          </a:xfrm>
          <a:noFill/>
          <a:ln w="9525">
            <a:noFill/>
            <a:miter lim="800000"/>
            <a:headEnd/>
            <a:tailEnd/>
          </a:ln>
          <a:effectLst/>
        </p:spPr>
        <p:txBody>
          <a:bodyPr>
            <a:spAutoFit/>
          </a:bodyPr>
          <a:lstStyle>
            <a:lvl1pPr marL="0" indent="0" algn="l" defTabSz="1042988" rtl="0" fontAlgn="base">
              <a:lnSpc>
                <a:spcPts val="1400"/>
              </a:lnSpc>
              <a:spcBef>
                <a:spcPct val="0"/>
              </a:spcBef>
              <a:spcAft>
                <a:spcPct val="0"/>
              </a:spcAft>
              <a:buNone/>
              <a:defRPr lang="en-US" sz="1400" kern="1200" smtClean="0">
                <a:solidFill>
                  <a:schemeClr val="accent1"/>
                </a:solidFill>
                <a:latin typeface="Corpid C1 Bold" pitchFamily="34" charset="0"/>
                <a:ea typeface="+mn-ea"/>
                <a:cs typeface="+mn-cs"/>
              </a:defRPr>
            </a:lvl1pPr>
            <a:lvl2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2pPr>
            <a:lvl3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3pPr>
            <a:lvl4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4pPr>
            <a:lvl5pPr algn="l" defTabSz="1042988" rtl="0" fontAlgn="base">
              <a:spcBef>
                <a:spcPct val="0"/>
              </a:spcBef>
              <a:spcAft>
                <a:spcPct val="0"/>
              </a:spcAft>
              <a:defRPr lang="en-AU" sz="1400" kern="1200" dirty="0">
                <a:solidFill>
                  <a:schemeClr val="accent1"/>
                </a:solidFill>
                <a:latin typeface="Corpid C1 Bold" pitchFamily="34" charset="0"/>
                <a:ea typeface="+mn-ea"/>
                <a:cs typeface="+mn-cs"/>
              </a:defRPr>
            </a:lvl5pPr>
          </a:lstStyle>
          <a:p>
            <a:pPr lvl="0"/>
            <a:r>
              <a:rPr lang="en-US" dirty="0" smtClean="0"/>
              <a:t>Click to edit Master text styles</a:t>
            </a:r>
          </a:p>
        </p:txBody>
      </p:sp>
      <p:sp>
        <p:nvSpPr>
          <p:cNvPr id="6" name="Footer Placeholder 5"/>
          <p:cNvSpPr>
            <a:spLocks noGrp="1"/>
          </p:cNvSpPr>
          <p:nvPr>
            <p:ph type="ftr" sz="quarter" idx="12"/>
          </p:nvPr>
        </p:nvSpPr>
        <p:spPr/>
        <p:txBody>
          <a:bodyPr/>
          <a:lstStyle>
            <a:lvl1pPr>
              <a:defRPr/>
            </a:lvl1pPr>
          </a:lstStyle>
          <a:p>
            <a:pPr>
              <a:defRPr/>
            </a:pPr>
            <a:r>
              <a:rPr lang="en-AU"/>
              <a:t>Footer</a:t>
            </a:r>
            <a:endParaRPr lang="en-AU" dirty="0"/>
          </a:p>
        </p:txBody>
      </p:sp>
      <p:sp>
        <p:nvSpPr>
          <p:cNvPr id="7" name="Slide Number Placeholder 1"/>
          <p:cNvSpPr>
            <a:spLocks noGrp="1"/>
          </p:cNvSpPr>
          <p:nvPr>
            <p:ph type="sldNum" sz="quarter" idx="13"/>
          </p:nvPr>
        </p:nvSpPr>
        <p:spPr/>
        <p:txBody>
          <a:bodyPr/>
          <a:lstStyle>
            <a:lvl1pPr>
              <a:defRPr/>
            </a:lvl1pPr>
          </a:lstStyle>
          <a:p>
            <a:pPr>
              <a:defRPr/>
            </a:pPr>
            <a:fld id="{32F7F778-713C-42AE-9E39-8B61E32AD9D4}" type="slidenum">
              <a:rPr lang="en-AU"/>
              <a:pPr>
                <a:defRPr/>
              </a:pPr>
              <a:t>‹#›</a:t>
            </a:fld>
            <a:endParaRPr lang="en-AU" sz="11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harts and Text">
    <p:spTree>
      <p:nvGrpSpPr>
        <p:cNvPr id="1" name=""/>
        <p:cNvGrpSpPr/>
        <p:nvPr/>
      </p:nvGrpSpPr>
      <p:grpSpPr>
        <a:xfrm>
          <a:off x="0" y="0"/>
          <a:ext cx="0" cy="0"/>
          <a:chOff x="0" y="0"/>
          <a:chExt cx="0" cy="0"/>
        </a:xfrm>
      </p:grpSpPr>
      <p:sp>
        <p:nvSpPr>
          <p:cNvPr id="2" name="Title 1"/>
          <p:cNvSpPr>
            <a:spLocks noGrp="1"/>
          </p:cNvSpPr>
          <p:nvPr>
            <p:ph type="title"/>
          </p:nvPr>
        </p:nvSpPr>
        <p:spPr>
          <a:xfrm>
            <a:off x="277813" y="169863"/>
            <a:ext cx="10123487" cy="831850"/>
          </a:xfrm>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300038" y="1828801"/>
            <a:ext cx="4735512" cy="2084312"/>
          </a:xfrm>
        </p:spPr>
        <p:txBody>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5187950" y="1828800"/>
            <a:ext cx="4735513" cy="46577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ext Placeholder 7"/>
          <p:cNvSpPr>
            <a:spLocks noGrp="1"/>
          </p:cNvSpPr>
          <p:nvPr>
            <p:ph type="body" sz="quarter" idx="11"/>
          </p:nvPr>
        </p:nvSpPr>
        <p:spPr>
          <a:xfrm>
            <a:off x="300038" y="1543957"/>
            <a:ext cx="4734000" cy="284843"/>
          </a:xfrm>
          <a:noFill/>
          <a:ln w="9525">
            <a:noFill/>
            <a:miter lim="800000"/>
            <a:headEnd/>
            <a:tailEnd/>
          </a:ln>
          <a:effectLst/>
        </p:spPr>
        <p:txBody>
          <a:bodyPr>
            <a:spAutoFit/>
          </a:bodyPr>
          <a:lstStyle>
            <a:lvl1pPr marL="0" indent="0" algn="l" defTabSz="1042988" rtl="0" fontAlgn="base">
              <a:lnSpc>
                <a:spcPts val="1400"/>
              </a:lnSpc>
              <a:spcBef>
                <a:spcPct val="0"/>
              </a:spcBef>
              <a:spcAft>
                <a:spcPct val="0"/>
              </a:spcAft>
              <a:buNone/>
              <a:defRPr lang="en-US" sz="1400" kern="1200" smtClean="0">
                <a:solidFill>
                  <a:schemeClr val="accent1"/>
                </a:solidFill>
                <a:latin typeface="Corpid C1 Bold" pitchFamily="34" charset="0"/>
                <a:ea typeface="+mn-ea"/>
                <a:cs typeface="+mn-cs"/>
              </a:defRPr>
            </a:lvl1pPr>
            <a:lvl2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2pPr>
            <a:lvl3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3pPr>
            <a:lvl4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4pPr>
            <a:lvl5pPr algn="l" defTabSz="1042988" rtl="0" fontAlgn="base">
              <a:spcBef>
                <a:spcPct val="0"/>
              </a:spcBef>
              <a:spcAft>
                <a:spcPct val="0"/>
              </a:spcAft>
              <a:defRPr lang="en-AU" sz="1400" kern="1200" dirty="0">
                <a:solidFill>
                  <a:schemeClr val="accent1"/>
                </a:solidFill>
                <a:latin typeface="Corpid C1 Bold" pitchFamily="34" charset="0"/>
                <a:ea typeface="+mn-ea"/>
                <a:cs typeface="+mn-cs"/>
              </a:defRPr>
            </a:lvl5pPr>
          </a:lstStyle>
          <a:p>
            <a:pPr lvl="0"/>
            <a:r>
              <a:rPr lang="en-US" dirty="0" smtClean="0"/>
              <a:t>Click to edit Master text styles</a:t>
            </a:r>
          </a:p>
        </p:txBody>
      </p:sp>
      <p:sp>
        <p:nvSpPr>
          <p:cNvPr id="7" name="Content Placeholder 2"/>
          <p:cNvSpPr>
            <a:spLocks noGrp="1"/>
          </p:cNvSpPr>
          <p:nvPr>
            <p:ph sz="half" idx="12"/>
          </p:nvPr>
        </p:nvSpPr>
        <p:spPr>
          <a:xfrm>
            <a:off x="300038" y="4402214"/>
            <a:ext cx="4735512" cy="2084312"/>
          </a:xfrm>
        </p:spPr>
        <p:txBody>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9" name="Text Placeholder 7"/>
          <p:cNvSpPr>
            <a:spLocks noGrp="1"/>
          </p:cNvSpPr>
          <p:nvPr>
            <p:ph type="body" sz="quarter" idx="13"/>
          </p:nvPr>
        </p:nvSpPr>
        <p:spPr>
          <a:xfrm>
            <a:off x="300038" y="4117370"/>
            <a:ext cx="4734000" cy="284843"/>
          </a:xfrm>
          <a:noFill/>
          <a:ln w="9525">
            <a:noFill/>
            <a:miter lim="800000"/>
            <a:headEnd/>
            <a:tailEnd/>
          </a:ln>
          <a:effectLst/>
        </p:spPr>
        <p:txBody>
          <a:bodyPr>
            <a:spAutoFit/>
          </a:bodyPr>
          <a:lstStyle>
            <a:lvl1pPr marL="0" indent="0" algn="l" defTabSz="1042988" rtl="0" fontAlgn="base">
              <a:lnSpc>
                <a:spcPts val="1400"/>
              </a:lnSpc>
              <a:spcBef>
                <a:spcPct val="0"/>
              </a:spcBef>
              <a:spcAft>
                <a:spcPct val="0"/>
              </a:spcAft>
              <a:buNone/>
              <a:defRPr lang="en-US" sz="1400" kern="1200" smtClean="0">
                <a:solidFill>
                  <a:schemeClr val="accent1"/>
                </a:solidFill>
                <a:latin typeface="Corpid C1 Bold" pitchFamily="34" charset="0"/>
                <a:ea typeface="+mn-ea"/>
                <a:cs typeface="+mn-cs"/>
              </a:defRPr>
            </a:lvl1pPr>
            <a:lvl2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2pPr>
            <a:lvl3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3pPr>
            <a:lvl4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4pPr>
            <a:lvl5pPr algn="l" defTabSz="1042988" rtl="0" fontAlgn="base">
              <a:spcBef>
                <a:spcPct val="0"/>
              </a:spcBef>
              <a:spcAft>
                <a:spcPct val="0"/>
              </a:spcAft>
              <a:defRPr lang="en-AU" sz="1400" kern="1200" dirty="0">
                <a:solidFill>
                  <a:schemeClr val="accent1"/>
                </a:solidFill>
                <a:latin typeface="Corpid C1 Bold" pitchFamily="34" charset="0"/>
                <a:ea typeface="+mn-ea"/>
                <a:cs typeface="+mn-cs"/>
              </a:defRPr>
            </a:lvl5pPr>
          </a:lstStyle>
          <a:p>
            <a:pPr lvl="0"/>
            <a:r>
              <a:rPr lang="en-US" dirty="0" smtClean="0"/>
              <a:t>Click to edit Master text styles</a:t>
            </a:r>
          </a:p>
        </p:txBody>
      </p:sp>
      <p:sp>
        <p:nvSpPr>
          <p:cNvPr id="10" name="Slide Number Placeholder 1"/>
          <p:cNvSpPr>
            <a:spLocks noGrp="1"/>
          </p:cNvSpPr>
          <p:nvPr>
            <p:ph type="sldNum" sz="quarter" idx="14"/>
          </p:nvPr>
        </p:nvSpPr>
        <p:spPr/>
        <p:txBody>
          <a:bodyPr/>
          <a:lstStyle>
            <a:lvl1pPr>
              <a:defRPr/>
            </a:lvl1pPr>
          </a:lstStyle>
          <a:p>
            <a:pPr>
              <a:defRPr/>
            </a:pPr>
            <a:fld id="{7C843D36-2A60-4326-8F26-2E02708235CE}" type="slidenum">
              <a:rPr lang="en-AU"/>
              <a:pPr>
                <a:defRPr/>
              </a:pPr>
              <a:t>‹#›</a:t>
            </a:fld>
            <a:endParaRPr lang="en-AU" sz="1100"/>
          </a:p>
        </p:txBody>
      </p:sp>
      <p:sp>
        <p:nvSpPr>
          <p:cNvPr id="11" name="Footer Placeholder 5"/>
          <p:cNvSpPr>
            <a:spLocks noGrp="1"/>
          </p:cNvSpPr>
          <p:nvPr>
            <p:ph type="ftr" sz="quarter" idx="15"/>
          </p:nvPr>
        </p:nvSpPr>
        <p:spPr/>
        <p:txBody>
          <a:bodyPr/>
          <a:lstStyle>
            <a:lvl1pPr>
              <a:defRPr/>
            </a:lvl1pPr>
          </a:lstStyle>
          <a:p>
            <a:pPr>
              <a:defRPr/>
            </a:pPr>
            <a:r>
              <a:rPr lang="en-AU"/>
              <a:t>Footer</a:t>
            </a:r>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4 Charts and Text">
    <p:spTree>
      <p:nvGrpSpPr>
        <p:cNvPr id="1" name=""/>
        <p:cNvGrpSpPr/>
        <p:nvPr/>
      </p:nvGrpSpPr>
      <p:grpSpPr>
        <a:xfrm>
          <a:off x="0" y="0"/>
          <a:ext cx="0" cy="0"/>
          <a:chOff x="0" y="0"/>
          <a:chExt cx="0" cy="0"/>
        </a:xfrm>
      </p:grpSpPr>
      <p:sp>
        <p:nvSpPr>
          <p:cNvPr id="2" name="Title 1"/>
          <p:cNvSpPr>
            <a:spLocks noGrp="1"/>
          </p:cNvSpPr>
          <p:nvPr>
            <p:ph type="title"/>
          </p:nvPr>
        </p:nvSpPr>
        <p:spPr>
          <a:xfrm>
            <a:off x="277813" y="169863"/>
            <a:ext cx="10123487" cy="831850"/>
          </a:xfrm>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300038" y="1828801"/>
            <a:ext cx="3102446" cy="2084312"/>
          </a:xfrm>
        </p:spPr>
        <p:txBody>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6854825" y="1828800"/>
            <a:ext cx="3068638" cy="46577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ext Placeholder 7"/>
          <p:cNvSpPr>
            <a:spLocks noGrp="1"/>
          </p:cNvSpPr>
          <p:nvPr>
            <p:ph type="body" sz="quarter" idx="11"/>
          </p:nvPr>
        </p:nvSpPr>
        <p:spPr>
          <a:xfrm>
            <a:off x="300038" y="1543957"/>
            <a:ext cx="3101455" cy="284843"/>
          </a:xfrm>
          <a:noFill/>
          <a:ln w="9525">
            <a:noFill/>
            <a:miter lim="800000"/>
            <a:headEnd/>
            <a:tailEnd/>
          </a:ln>
          <a:effectLst/>
        </p:spPr>
        <p:txBody>
          <a:bodyPr>
            <a:spAutoFit/>
          </a:bodyPr>
          <a:lstStyle>
            <a:lvl1pPr marL="0" indent="0" algn="l" defTabSz="1042988" rtl="0" fontAlgn="base">
              <a:lnSpc>
                <a:spcPts val="1400"/>
              </a:lnSpc>
              <a:spcBef>
                <a:spcPct val="0"/>
              </a:spcBef>
              <a:spcAft>
                <a:spcPct val="0"/>
              </a:spcAft>
              <a:buNone/>
              <a:defRPr lang="en-US" sz="1400" kern="1200" smtClean="0">
                <a:solidFill>
                  <a:schemeClr val="accent1"/>
                </a:solidFill>
                <a:latin typeface="Corpid C1 Bold" pitchFamily="34" charset="0"/>
                <a:ea typeface="+mn-ea"/>
                <a:cs typeface="+mn-cs"/>
              </a:defRPr>
            </a:lvl1pPr>
            <a:lvl2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2pPr>
            <a:lvl3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3pPr>
            <a:lvl4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4pPr>
            <a:lvl5pPr algn="l" defTabSz="1042988" rtl="0" fontAlgn="base">
              <a:spcBef>
                <a:spcPct val="0"/>
              </a:spcBef>
              <a:spcAft>
                <a:spcPct val="0"/>
              </a:spcAft>
              <a:defRPr lang="en-AU" sz="1400" kern="1200" dirty="0">
                <a:solidFill>
                  <a:schemeClr val="accent1"/>
                </a:solidFill>
                <a:latin typeface="Corpid C1 Bold" pitchFamily="34" charset="0"/>
                <a:ea typeface="+mn-ea"/>
                <a:cs typeface="+mn-cs"/>
              </a:defRPr>
            </a:lvl5pPr>
          </a:lstStyle>
          <a:p>
            <a:pPr lvl="0"/>
            <a:r>
              <a:rPr lang="en-US" dirty="0" smtClean="0"/>
              <a:t>Click to edit Master text styles</a:t>
            </a:r>
          </a:p>
        </p:txBody>
      </p:sp>
      <p:sp>
        <p:nvSpPr>
          <p:cNvPr id="7" name="Content Placeholder 2"/>
          <p:cNvSpPr>
            <a:spLocks noGrp="1"/>
          </p:cNvSpPr>
          <p:nvPr>
            <p:ph sz="half" idx="12"/>
          </p:nvPr>
        </p:nvSpPr>
        <p:spPr>
          <a:xfrm>
            <a:off x="300038" y="4402214"/>
            <a:ext cx="3102446" cy="2084312"/>
          </a:xfrm>
        </p:spPr>
        <p:txBody>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9" name="Text Placeholder 7"/>
          <p:cNvSpPr>
            <a:spLocks noGrp="1"/>
          </p:cNvSpPr>
          <p:nvPr>
            <p:ph type="body" sz="quarter" idx="13"/>
          </p:nvPr>
        </p:nvSpPr>
        <p:spPr>
          <a:xfrm>
            <a:off x="300038" y="4117370"/>
            <a:ext cx="3101455" cy="284843"/>
          </a:xfrm>
          <a:noFill/>
          <a:ln w="9525">
            <a:noFill/>
            <a:miter lim="800000"/>
            <a:headEnd/>
            <a:tailEnd/>
          </a:ln>
          <a:effectLst/>
        </p:spPr>
        <p:txBody>
          <a:bodyPr>
            <a:spAutoFit/>
          </a:bodyPr>
          <a:lstStyle>
            <a:lvl1pPr marL="0" indent="0" algn="l" defTabSz="1042988" rtl="0" fontAlgn="base">
              <a:lnSpc>
                <a:spcPts val="1400"/>
              </a:lnSpc>
              <a:spcBef>
                <a:spcPct val="0"/>
              </a:spcBef>
              <a:spcAft>
                <a:spcPct val="0"/>
              </a:spcAft>
              <a:buNone/>
              <a:defRPr lang="en-US" sz="1400" kern="1200" smtClean="0">
                <a:solidFill>
                  <a:schemeClr val="accent1"/>
                </a:solidFill>
                <a:latin typeface="Corpid C1 Bold" pitchFamily="34" charset="0"/>
                <a:ea typeface="+mn-ea"/>
                <a:cs typeface="+mn-cs"/>
              </a:defRPr>
            </a:lvl1pPr>
            <a:lvl2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2pPr>
            <a:lvl3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3pPr>
            <a:lvl4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4pPr>
            <a:lvl5pPr algn="l" defTabSz="1042988" rtl="0" fontAlgn="base">
              <a:spcBef>
                <a:spcPct val="0"/>
              </a:spcBef>
              <a:spcAft>
                <a:spcPct val="0"/>
              </a:spcAft>
              <a:defRPr lang="en-AU" sz="1400" kern="1200" dirty="0">
                <a:solidFill>
                  <a:schemeClr val="accent1"/>
                </a:solidFill>
                <a:latin typeface="Corpid C1 Bold" pitchFamily="34" charset="0"/>
                <a:ea typeface="+mn-ea"/>
                <a:cs typeface="+mn-cs"/>
              </a:defRPr>
            </a:lvl5pPr>
          </a:lstStyle>
          <a:p>
            <a:pPr lvl="0"/>
            <a:r>
              <a:rPr lang="en-US" dirty="0" smtClean="0"/>
              <a:t>Click to edit Master text styles</a:t>
            </a:r>
          </a:p>
        </p:txBody>
      </p:sp>
      <p:sp>
        <p:nvSpPr>
          <p:cNvPr id="10" name="Content Placeholder 2"/>
          <p:cNvSpPr>
            <a:spLocks noGrp="1"/>
          </p:cNvSpPr>
          <p:nvPr>
            <p:ph sz="half" idx="14"/>
          </p:nvPr>
        </p:nvSpPr>
        <p:spPr>
          <a:xfrm>
            <a:off x="3579813" y="1828801"/>
            <a:ext cx="3102446" cy="2084312"/>
          </a:xfrm>
        </p:spPr>
        <p:txBody>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Text Placeholder 7"/>
          <p:cNvSpPr>
            <a:spLocks noGrp="1"/>
          </p:cNvSpPr>
          <p:nvPr>
            <p:ph type="body" sz="quarter" idx="15"/>
          </p:nvPr>
        </p:nvSpPr>
        <p:spPr>
          <a:xfrm>
            <a:off x="3579813" y="1543957"/>
            <a:ext cx="3101455" cy="284843"/>
          </a:xfrm>
          <a:noFill/>
          <a:ln w="9525">
            <a:noFill/>
            <a:miter lim="800000"/>
            <a:headEnd/>
            <a:tailEnd/>
          </a:ln>
          <a:effectLst/>
        </p:spPr>
        <p:txBody>
          <a:bodyPr>
            <a:spAutoFit/>
          </a:bodyPr>
          <a:lstStyle>
            <a:lvl1pPr marL="0" indent="0" algn="l" defTabSz="1042988" rtl="0" fontAlgn="base">
              <a:lnSpc>
                <a:spcPts val="1400"/>
              </a:lnSpc>
              <a:spcBef>
                <a:spcPct val="0"/>
              </a:spcBef>
              <a:spcAft>
                <a:spcPct val="0"/>
              </a:spcAft>
              <a:buNone/>
              <a:defRPr lang="en-US" sz="1400" kern="1200" smtClean="0">
                <a:solidFill>
                  <a:schemeClr val="accent1"/>
                </a:solidFill>
                <a:latin typeface="Corpid C1 Bold" pitchFamily="34" charset="0"/>
                <a:ea typeface="+mn-ea"/>
                <a:cs typeface="+mn-cs"/>
              </a:defRPr>
            </a:lvl1pPr>
            <a:lvl2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2pPr>
            <a:lvl3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3pPr>
            <a:lvl4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4pPr>
            <a:lvl5pPr algn="l" defTabSz="1042988" rtl="0" fontAlgn="base">
              <a:spcBef>
                <a:spcPct val="0"/>
              </a:spcBef>
              <a:spcAft>
                <a:spcPct val="0"/>
              </a:spcAft>
              <a:defRPr lang="en-AU" sz="1400" kern="1200" dirty="0">
                <a:solidFill>
                  <a:schemeClr val="accent1"/>
                </a:solidFill>
                <a:latin typeface="Corpid C1 Bold" pitchFamily="34" charset="0"/>
                <a:ea typeface="+mn-ea"/>
                <a:cs typeface="+mn-cs"/>
              </a:defRPr>
            </a:lvl5pPr>
          </a:lstStyle>
          <a:p>
            <a:pPr lvl="0"/>
            <a:r>
              <a:rPr lang="en-US" dirty="0" smtClean="0"/>
              <a:t>Click to edit Master text styles</a:t>
            </a:r>
          </a:p>
        </p:txBody>
      </p:sp>
      <p:sp>
        <p:nvSpPr>
          <p:cNvPr id="12" name="Content Placeholder 2"/>
          <p:cNvSpPr>
            <a:spLocks noGrp="1"/>
          </p:cNvSpPr>
          <p:nvPr>
            <p:ph sz="half" idx="16"/>
          </p:nvPr>
        </p:nvSpPr>
        <p:spPr>
          <a:xfrm>
            <a:off x="3579813" y="4402214"/>
            <a:ext cx="3102446" cy="2084312"/>
          </a:xfrm>
        </p:spPr>
        <p:txBody>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3" name="Text Placeholder 7"/>
          <p:cNvSpPr>
            <a:spLocks noGrp="1"/>
          </p:cNvSpPr>
          <p:nvPr>
            <p:ph type="body" sz="quarter" idx="17"/>
          </p:nvPr>
        </p:nvSpPr>
        <p:spPr>
          <a:xfrm>
            <a:off x="3579813" y="4117370"/>
            <a:ext cx="3101455" cy="284843"/>
          </a:xfrm>
          <a:noFill/>
          <a:ln w="9525">
            <a:noFill/>
            <a:miter lim="800000"/>
            <a:headEnd/>
            <a:tailEnd/>
          </a:ln>
          <a:effectLst/>
        </p:spPr>
        <p:txBody>
          <a:bodyPr>
            <a:spAutoFit/>
          </a:bodyPr>
          <a:lstStyle>
            <a:lvl1pPr marL="0" indent="0" algn="l" defTabSz="1042988" rtl="0" fontAlgn="base">
              <a:lnSpc>
                <a:spcPts val="1400"/>
              </a:lnSpc>
              <a:spcBef>
                <a:spcPct val="0"/>
              </a:spcBef>
              <a:spcAft>
                <a:spcPct val="0"/>
              </a:spcAft>
              <a:buNone/>
              <a:defRPr lang="en-US" sz="1400" kern="1200" smtClean="0">
                <a:solidFill>
                  <a:schemeClr val="accent1"/>
                </a:solidFill>
                <a:latin typeface="Corpid C1 Bold" pitchFamily="34" charset="0"/>
                <a:ea typeface="+mn-ea"/>
                <a:cs typeface="+mn-cs"/>
              </a:defRPr>
            </a:lvl1pPr>
            <a:lvl2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2pPr>
            <a:lvl3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3pPr>
            <a:lvl4pPr algn="l" defTabSz="1042988" rtl="0" fontAlgn="base">
              <a:spcBef>
                <a:spcPct val="0"/>
              </a:spcBef>
              <a:spcAft>
                <a:spcPct val="0"/>
              </a:spcAft>
              <a:defRPr lang="en-US" sz="1400" kern="1200" smtClean="0">
                <a:solidFill>
                  <a:schemeClr val="accent1"/>
                </a:solidFill>
                <a:latin typeface="Corpid C1 Bold" pitchFamily="34" charset="0"/>
                <a:ea typeface="+mn-ea"/>
                <a:cs typeface="+mn-cs"/>
              </a:defRPr>
            </a:lvl4pPr>
            <a:lvl5pPr algn="l" defTabSz="1042988" rtl="0" fontAlgn="base">
              <a:spcBef>
                <a:spcPct val="0"/>
              </a:spcBef>
              <a:spcAft>
                <a:spcPct val="0"/>
              </a:spcAft>
              <a:defRPr lang="en-AU" sz="1400" kern="1200" dirty="0">
                <a:solidFill>
                  <a:schemeClr val="accent1"/>
                </a:solidFill>
                <a:latin typeface="Corpid C1 Bold" pitchFamily="34" charset="0"/>
                <a:ea typeface="+mn-ea"/>
                <a:cs typeface="+mn-cs"/>
              </a:defRPr>
            </a:lvl5pPr>
          </a:lstStyle>
          <a:p>
            <a:pPr lvl="0"/>
            <a:r>
              <a:rPr lang="en-US" dirty="0" smtClean="0"/>
              <a:t>Click to edit Master text styles</a:t>
            </a:r>
          </a:p>
        </p:txBody>
      </p:sp>
      <p:sp>
        <p:nvSpPr>
          <p:cNvPr id="14" name="Slide Number Placeholder 1"/>
          <p:cNvSpPr>
            <a:spLocks noGrp="1"/>
          </p:cNvSpPr>
          <p:nvPr>
            <p:ph type="sldNum" sz="quarter" idx="18"/>
          </p:nvPr>
        </p:nvSpPr>
        <p:spPr/>
        <p:txBody>
          <a:bodyPr/>
          <a:lstStyle>
            <a:lvl1pPr>
              <a:defRPr/>
            </a:lvl1pPr>
          </a:lstStyle>
          <a:p>
            <a:pPr>
              <a:defRPr/>
            </a:pPr>
            <a:fld id="{BB73DCCB-5151-4F8E-B3DE-BF637AE6DD12}" type="slidenum">
              <a:rPr lang="en-AU"/>
              <a:pPr>
                <a:defRPr/>
              </a:pPr>
              <a:t>‹#›</a:t>
            </a:fld>
            <a:endParaRPr lang="en-AU" sz="1100"/>
          </a:p>
        </p:txBody>
      </p:sp>
      <p:sp>
        <p:nvSpPr>
          <p:cNvPr id="15" name="Footer Placeholder 5"/>
          <p:cNvSpPr>
            <a:spLocks noGrp="1"/>
          </p:cNvSpPr>
          <p:nvPr>
            <p:ph type="ftr" sz="quarter" idx="19"/>
          </p:nvPr>
        </p:nvSpPr>
        <p:spPr/>
        <p:txBody>
          <a:bodyPr/>
          <a:lstStyle>
            <a:lvl1pPr>
              <a:defRPr/>
            </a:lvl1pPr>
          </a:lstStyle>
          <a:p>
            <a:pPr>
              <a:defRPr/>
            </a:pPr>
            <a:r>
              <a:rPr lang="en-AU"/>
              <a:t>Footer</a:t>
            </a:r>
            <a:endParaRPr lang="en-A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77813" y="169863"/>
            <a:ext cx="10123487" cy="831850"/>
          </a:xfrm>
        </p:spPr>
        <p:txBody>
          <a:bodyPr/>
          <a:lstStyle/>
          <a:p>
            <a:r>
              <a:rPr lang="en-US" smtClean="0"/>
              <a:t>Click to edit Master title style</a:t>
            </a:r>
            <a:endParaRPr lang="en-AU"/>
          </a:p>
        </p:txBody>
      </p:sp>
      <p:sp>
        <p:nvSpPr>
          <p:cNvPr id="3" name="Content Placeholder 2"/>
          <p:cNvSpPr>
            <a:spLocks noGrp="1"/>
          </p:cNvSpPr>
          <p:nvPr>
            <p:ph sz="quarter" idx="1"/>
          </p:nvPr>
        </p:nvSpPr>
        <p:spPr>
          <a:xfrm>
            <a:off x="300038" y="1525588"/>
            <a:ext cx="4735512" cy="2403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300038" y="4081463"/>
            <a:ext cx="4735512" cy="2405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half" idx="3"/>
          </p:nvPr>
        </p:nvSpPr>
        <p:spPr>
          <a:xfrm>
            <a:off x="5187950" y="1525588"/>
            <a:ext cx="4735513" cy="4960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Slide Number Placeholder 5"/>
          <p:cNvSpPr>
            <a:spLocks noGrp="1"/>
          </p:cNvSpPr>
          <p:nvPr>
            <p:ph type="sldNum" sz="quarter" idx="10"/>
          </p:nvPr>
        </p:nvSpPr>
        <p:spPr>
          <a:xfrm>
            <a:off x="277813" y="7194550"/>
            <a:ext cx="533400" cy="295275"/>
          </a:xfrm>
        </p:spPr>
        <p:txBody>
          <a:bodyPr/>
          <a:lstStyle>
            <a:lvl1pPr>
              <a:defRPr/>
            </a:lvl1pPr>
          </a:lstStyle>
          <a:p>
            <a:pPr>
              <a:defRPr/>
            </a:pPr>
            <a:fld id="{9F1414DA-A14A-4372-AAE1-5646E7D3D775}" type="slidenum">
              <a:rPr lang="en-AU"/>
              <a:pPr>
                <a:defRPr/>
              </a:pPr>
              <a:t>‹#›</a:t>
            </a:fld>
            <a:endParaRPr lang="en-AU"/>
          </a:p>
        </p:txBody>
      </p:sp>
      <p:sp>
        <p:nvSpPr>
          <p:cNvPr id="7" name="Footer Placeholder 6"/>
          <p:cNvSpPr>
            <a:spLocks noGrp="1"/>
          </p:cNvSpPr>
          <p:nvPr>
            <p:ph type="ftr" sz="quarter" idx="11"/>
          </p:nvPr>
        </p:nvSpPr>
        <p:spPr>
          <a:xfrm>
            <a:off x="825500" y="7194550"/>
            <a:ext cx="8947150" cy="287338"/>
          </a:xfrm>
        </p:spPr>
        <p:txBody>
          <a:bodyPr/>
          <a:lstStyle>
            <a:lvl1pPr>
              <a:defRPr/>
            </a:lvl1pPr>
          </a:lstStyle>
          <a:p>
            <a:pPr>
              <a:defRPr/>
            </a:pPr>
            <a:r>
              <a:rPr lang="en-AU"/>
              <a:t>Footer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p:spPr>
        <p:txBody>
          <a:bodyPr/>
          <a:lstStyle/>
          <a:p>
            <a:r>
              <a:rPr lang="en-US" smtClean="0"/>
              <a:t>Click to edit Master title style</a:t>
            </a:r>
            <a:endParaRPr lang="en-AU"/>
          </a:p>
        </p:txBody>
      </p:sp>
      <p:sp>
        <p:nvSpPr>
          <p:cNvPr id="3" name="Subtitl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a:xfrm>
            <a:off x="534988" y="7008813"/>
            <a:ext cx="2495550" cy="401637"/>
          </a:xfrm>
          <a:prstGeom prst="rect">
            <a:avLst/>
          </a:prstGeom>
        </p:spPr>
        <p:txBody>
          <a:bodyPr lIns="104306" tIns="52153" rIns="104306" bIns="52153"/>
          <a:lstStyle>
            <a:lvl1pPr eaLnBrk="1" hangingPunct="1">
              <a:spcBef>
                <a:spcPct val="0"/>
              </a:spcBef>
              <a:buClrTx/>
              <a:buSzTx/>
              <a:buFontTx/>
              <a:buNone/>
              <a:defRPr sz="1600"/>
            </a:lvl1pPr>
          </a:lstStyle>
          <a:p>
            <a:pPr>
              <a:defRPr/>
            </a:pPr>
            <a:fld id="{91E43125-1CC5-4206-86AE-409E7DDEAA39}" type="datetimeFigureOut">
              <a:rPr lang="en-AU"/>
              <a:pPr>
                <a:defRPr/>
              </a:pPr>
              <a:t>5/9/18</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FFEAE26F-D6B0-4D96-82AB-6E6ACF9FB8E6}" type="slidenum">
              <a:rPr lang="en-AU"/>
              <a:pPr>
                <a:defRPr/>
              </a:pPr>
              <a:t>‹#›</a:t>
            </a:fld>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Agribusines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09" y="1110"/>
            <a:ext cx="10691997" cy="7558767"/>
          </a:xfrm>
          <a:prstGeom prst="rect">
            <a:avLst/>
          </a:prstGeom>
        </p:spPr>
      </p:pic>
      <p:sp>
        <p:nvSpPr>
          <p:cNvPr id="20482" name="Rectangle 2"/>
          <p:cNvSpPr>
            <a:spLocks noGrp="1" noChangeArrowheads="1"/>
          </p:cNvSpPr>
          <p:nvPr>
            <p:ph type="ctrTitle" hasCustomPrompt="1"/>
          </p:nvPr>
        </p:nvSpPr>
        <p:spPr>
          <a:xfrm>
            <a:off x="295200" y="1118770"/>
            <a:ext cx="8640000" cy="1587600"/>
          </a:xfrm>
        </p:spPr>
        <p:txBody>
          <a:bodyPr anchor="b" anchorCtr="0">
            <a:noAutofit/>
          </a:bodyPr>
          <a:lstStyle>
            <a:lvl1pPr algn="l">
              <a:lnSpc>
                <a:spcPct val="75000"/>
              </a:lnSpc>
              <a:defRPr sz="6500">
                <a:solidFill>
                  <a:schemeClr val="accent1"/>
                </a:solidFill>
                <a:latin typeface="NAB Impact" pitchFamily="50" charset="0"/>
              </a:defRPr>
            </a:lvl1pPr>
          </a:lstStyle>
          <a:p>
            <a:r>
              <a:rPr lang="en-US" noProof="0" dirty="0" smtClean="0"/>
              <a:t>Click to add title</a:t>
            </a:r>
            <a:endParaRPr lang="en-AU" noProof="0" dirty="0"/>
          </a:p>
        </p:txBody>
      </p:sp>
      <p:sp>
        <p:nvSpPr>
          <p:cNvPr id="20483" name="Rectangle 3"/>
          <p:cNvSpPr>
            <a:spLocks noGrp="1" noChangeArrowheads="1"/>
          </p:cNvSpPr>
          <p:nvPr>
            <p:ph type="subTitle" idx="1" hasCustomPrompt="1"/>
          </p:nvPr>
        </p:nvSpPr>
        <p:spPr>
          <a:xfrm>
            <a:off x="295200" y="2748366"/>
            <a:ext cx="4406419" cy="1260000"/>
          </a:xfrm>
        </p:spPr>
        <p:txBody>
          <a:bodyPr lIns="0" rIns="0" anchor="t" anchorCtr="0">
            <a:noAutofit/>
          </a:bodyPr>
          <a:lstStyle>
            <a:lvl1pPr marL="0" indent="0" algn="l">
              <a:lnSpc>
                <a:spcPct val="80000"/>
              </a:lnSpc>
              <a:spcBef>
                <a:spcPct val="0"/>
              </a:spcBef>
              <a:buFont typeface="Wingdings" pitchFamily="2" charset="2"/>
              <a:buNone/>
              <a:defRPr sz="3000" cap="all" baseline="0">
                <a:solidFill>
                  <a:schemeClr val="tx1"/>
                </a:solidFill>
                <a:latin typeface="NAB Impact" pitchFamily="50" charset="0"/>
              </a:defRPr>
            </a:lvl1pPr>
          </a:lstStyle>
          <a:p>
            <a:r>
              <a:rPr lang="en-US" noProof="0" dirty="0" smtClean="0"/>
              <a:t>Click to add subtitle</a:t>
            </a:r>
            <a:endParaRPr lang="en-AU" noProof="0" dirty="0"/>
          </a:p>
        </p:txBody>
      </p:sp>
      <p:sp>
        <p:nvSpPr>
          <p:cNvPr id="10" name="Text Placeholder 6"/>
          <p:cNvSpPr>
            <a:spLocks noGrp="1"/>
          </p:cNvSpPr>
          <p:nvPr>
            <p:ph type="body" sz="quarter" idx="10" hasCustomPrompt="1"/>
          </p:nvPr>
        </p:nvSpPr>
        <p:spPr>
          <a:xfrm>
            <a:off x="295200" y="7119790"/>
            <a:ext cx="9000000" cy="307082"/>
          </a:xfrm>
          <a:noFill/>
          <a:ln w="9525">
            <a:noFill/>
            <a:miter lim="800000"/>
            <a:headEnd/>
            <a:tailEnd/>
          </a:ln>
          <a:effectLst/>
        </p:spPr>
        <p:txBody>
          <a:bodyPr wrap="square" lIns="0" tIns="52144" rIns="0" bIns="52144" anchor="b" anchorCtr="0">
            <a:noAutofit/>
          </a:bodyPr>
          <a:lstStyle>
            <a:lvl1pPr marL="0" indent="0" algn="l" defTabSz="714375" rtl="0" fontAlgn="base">
              <a:spcBef>
                <a:spcPct val="50000"/>
              </a:spcBef>
              <a:spcAft>
                <a:spcPct val="0"/>
              </a:spcAft>
              <a:buNone/>
              <a:defRPr lang="en-US" sz="1200" kern="1200" baseline="0" smtClean="0">
                <a:solidFill>
                  <a:schemeClr val="tx1"/>
                </a:solidFill>
                <a:latin typeface="Corpid C1 Regular" pitchFamily="34" charset="0"/>
                <a:ea typeface="+mn-ea"/>
                <a:cs typeface="Arial" charset="0"/>
              </a:defRPr>
            </a:lvl1pPr>
            <a:lvl2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2pPr>
            <a:lvl3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3pPr>
            <a:lvl4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4pPr>
            <a:lvl5pPr marL="719138" indent="-719138" algn="l" defTabSz="1042988" rtl="0" fontAlgn="base">
              <a:spcBef>
                <a:spcPct val="50000"/>
              </a:spcBef>
              <a:spcAft>
                <a:spcPct val="0"/>
              </a:spcAft>
              <a:defRPr lang="en-AU" sz="1100" kern="1200" dirty="0">
                <a:solidFill>
                  <a:schemeClr val="tx1"/>
                </a:solidFill>
                <a:latin typeface="Corpid C1 Regular" pitchFamily="34" charset="0"/>
                <a:ea typeface="+mn-ea"/>
                <a:cs typeface="Arial" charset="0"/>
              </a:defRPr>
            </a:lvl5pPr>
          </a:lstStyle>
          <a:p>
            <a:pPr lvl="0"/>
            <a:r>
              <a:rPr lang="en-US" noProof="0" dirty="0" smtClean="0"/>
              <a:t>Insert Date and Author</a:t>
            </a:r>
          </a:p>
        </p:txBody>
      </p:sp>
      <p:pic>
        <p:nvPicPr>
          <p:cNvPr id="17" name="Picture 1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95200" y="360000"/>
            <a:ext cx="1129861" cy="208800"/>
          </a:xfrm>
          <a:prstGeom prst="rect">
            <a:avLst/>
          </a:prstGeom>
        </p:spPr>
      </p:pic>
      <p:pic>
        <p:nvPicPr>
          <p:cNvPr id="9" name="Picture 8" descr="NAB logo"/>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09686" y="217148"/>
            <a:ext cx="864000" cy="1267599"/>
          </a:xfrm>
          <a:prstGeom prst="rect">
            <a:avLst/>
          </a:prstGeom>
        </p:spPr>
      </p:pic>
    </p:spTree>
    <p:extLst>
      <p:ext uri="{BB962C8B-B14F-4D97-AF65-F5344CB8AC3E}">
        <p14:creationId xmlns:p14="http://schemas.microsoft.com/office/powerpoint/2010/main" val="277075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5" name="Rectangle 2"/>
          <p:cNvSpPr>
            <a:spLocks noChangeArrowheads="1"/>
          </p:cNvSpPr>
          <p:nvPr userDrawn="1"/>
        </p:nvSpPr>
        <p:spPr bwMode="auto">
          <a:xfrm>
            <a:off x="276225" y="342900"/>
            <a:ext cx="10126663" cy="6875463"/>
          </a:xfrm>
          <a:prstGeom prst="rect">
            <a:avLst/>
          </a:prstGeom>
          <a:solidFill>
            <a:schemeClr val="accent1"/>
          </a:solidFill>
          <a:ln w="9525">
            <a:noFill/>
            <a:miter lim="800000"/>
            <a:headEnd/>
            <a:tailEnd/>
          </a:ln>
          <a:effectLst/>
        </p:spPr>
        <p:txBody>
          <a:bodyPr wrap="none" anchor="ctr"/>
          <a:lstStyle/>
          <a:p>
            <a:pPr algn="ctr">
              <a:defRPr/>
            </a:pPr>
            <a:endParaRPr lang="en-AU" sz="1600">
              <a:cs typeface="+mn-cs"/>
            </a:endParaRPr>
          </a:p>
        </p:txBody>
      </p:sp>
      <p:pic>
        <p:nvPicPr>
          <p:cNvPr id="6" name="Picture 19" descr="NAB CMYK_MGLT_Logo"/>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704388" y="6196013"/>
            <a:ext cx="695325" cy="1022350"/>
          </a:xfrm>
          <a:prstGeom prst="rect">
            <a:avLst/>
          </a:prstGeom>
          <a:noFill/>
          <a:ln w="9525">
            <a:noFill/>
            <a:miter lim="800000"/>
            <a:headEnd/>
            <a:tailEnd/>
          </a:ln>
        </p:spPr>
      </p:pic>
      <p:sp>
        <p:nvSpPr>
          <p:cNvPr id="20482" name="Rectangle 2"/>
          <p:cNvSpPr>
            <a:spLocks noGrp="1" noChangeArrowheads="1"/>
          </p:cNvSpPr>
          <p:nvPr>
            <p:ph type="ctrTitle"/>
          </p:nvPr>
        </p:nvSpPr>
        <p:spPr>
          <a:xfrm>
            <a:off x="515938" y="1411288"/>
            <a:ext cx="9018587" cy="1423987"/>
          </a:xfrm>
        </p:spPr>
        <p:txBody>
          <a:bodyPr anchor="t"/>
          <a:lstStyle>
            <a:lvl1pPr>
              <a:defRPr sz="2600">
                <a:solidFill>
                  <a:schemeClr val="bg1"/>
                </a:solidFill>
                <a:latin typeface="Corpid C1 Heavy" pitchFamily="34" charset="0"/>
              </a:defRPr>
            </a:lvl1pPr>
          </a:lstStyle>
          <a:p>
            <a:r>
              <a:rPr lang="en-AU" dirty="0"/>
              <a:t>Click to edit Master title style</a:t>
            </a:r>
          </a:p>
        </p:txBody>
      </p:sp>
      <p:sp>
        <p:nvSpPr>
          <p:cNvPr id="20483" name="Rectangle 3"/>
          <p:cNvSpPr>
            <a:spLocks noGrp="1" noChangeArrowheads="1"/>
          </p:cNvSpPr>
          <p:nvPr>
            <p:ph type="subTitle" idx="1"/>
          </p:nvPr>
        </p:nvSpPr>
        <p:spPr>
          <a:xfrm>
            <a:off x="515938" y="3014663"/>
            <a:ext cx="9018587" cy="1062037"/>
          </a:xfrm>
        </p:spPr>
        <p:txBody>
          <a:bodyPr/>
          <a:lstStyle>
            <a:lvl1pPr marL="0" indent="0">
              <a:spcBef>
                <a:spcPct val="0"/>
              </a:spcBef>
              <a:buFont typeface="Wingdings" pitchFamily="2" charset="2"/>
              <a:buNone/>
              <a:defRPr sz="1800">
                <a:solidFill>
                  <a:schemeClr val="bg1"/>
                </a:solidFill>
              </a:defRPr>
            </a:lvl1pPr>
          </a:lstStyle>
          <a:p>
            <a:r>
              <a:rPr lang="en-AU" dirty="0"/>
              <a:t>Click to edit Master subtitle style</a:t>
            </a:r>
          </a:p>
        </p:txBody>
      </p:sp>
      <p:sp>
        <p:nvSpPr>
          <p:cNvPr id="7" name="Text Placeholder 6"/>
          <p:cNvSpPr>
            <a:spLocks noGrp="1"/>
          </p:cNvSpPr>
          <p:nvPr>
            <p:ph type="body" sz="quarter" idx="10"/>
          </p:nvPr>
        </p:nvSpPr>
        <p:spPr>
          <a:xfrm>
            <a:off x="515939" y="5489773"/>
            <a:ext cx="4758754" cy="667122"/>
          </a:xfrm>
          <a:noFill/>
          <a:ln w="9525">
            <a:noFill/>
            <a:miter lim="800000"/>
            <a:headEnd/>
            <a:tailEnd/>
          </a:ln>
          <a:effectLst/>
        </p:spPr>
        <p:txBody>
          <a:bodyPr>
            <a:noAutofit/>
          </a:bodyPr>
          <a:lstStyle>
            <a:lvl1pPr marL="0" indent="0" algn="l" defTabSz="714375" rtl="0" fontAlgn="base">
              <a:spcBef>
                <a:spcPct val="50000"/>
              </a:spcBef>
              <a:spcAft>
                <a:spcPct val="0"/>
              </a:spcAft>
              <a:buNone/>
              <a:defRPr lang="en-US" sz="1100" kern="1200" smtClean="0">
                <a:solidFill>
                  <a:schemeClr val="bg1"/>
                </a:solidFill>
                <a:latin typeface="Corpid C1 Regular" pitchFamily="34" charset="0"/>
                <a:ea typeface="+mn-ea"/>
                <a:cs typeface="Arial" charset="0"/>
              </a:defRPr>
            </a:lvl1pPr>
            <a:lvl2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2pPr>
            <a:lvl3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3pPr>
            <a:lvl4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4pPr>
            <a:lvl5pPr marL="719138" indent="-719138" algn="l" defTabSz="1042988" rtl="0" fontAlgn="base">
              <a:spcBef>
                <a:spcPct val="50000"/>
              </a:spcBef>
              <a:spcAft>
                <a:spcPct val="0"/>
              </a:spcAft>
              <a:defRPr lang="en-AU" sz="1100" kern="1200" dirty="0">
                <a:solidFill>
                  <a:schemeClr val="tx1"/>
                </a:solidFill>
                <a:latin typeface="Corpid C1 Regular" pitchFamily="34" charset="0"/>
                <a:ea typeface="+mn-ea"/>
                <a:cs typeface="Arial" charset="0"/>
              </a:defRPr>
            </a:lvl5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Black">
    <p:spTree>
      <p:nvGrpSpPr>
        <p:cNvPr id="1" name=""/>
        <p:cNvGrpSpPr/>
        <p:nvPr/>
      </p:nvGrpSpPr>
      <p:grpSpPr>
        <a:xfrm>
          <a:off x="0" y="0"/>
          <a:ext cx="0" cy="0"/>
          <a:chOff x="0" y="0"/>
          <a:chExt cx="0" cy="0"/>
        </a:xfrm>
      </p:grpSpPr>
      <p:sp>
        <p:nvSpPr>
          <p:cNvPr id="5" name="Rectangle 2"/>
          <p:cNvSpPr>
            <a:spLocks noChangeArrowheads="1"/>
          </p:cNvSpPr>
          <p:nvPr userDrawn="1"/>
        </p:nvSpPr>
        <p:spPr bwMode="auto">
          <a:xfrm>
            <a:off x="276225" y="342900"/>
            <a:ext cx="10126663" cy="6875463"/>
          </a:xfrm>
          <a:prstGeom prst="rect">
            <a:avLst/>
          </a:prstGeom>
          <a:solidFill>
            <a:schemeClr val="accent2"/>
          </a:solidFill>
          <a:ln w="9525">
            <a:noFill/>
            <a:miter lim="800000"/>
            <a:headEnd/>
            <a:tailEnd/>
          </a:ln>
          <a:effectLst/>
        </p:spPr>
        <p:txBody>
          <a:bodyPr wrap="none" anchor="ctr"/>
          <a:lstStyle/>
          <a:p>
            <a:pPr algn="ctr">
              <a:defRPr/>
            </a:pPr>
            <a:endParaRPr lang="en-AU" sz="1600">
              <a:cs typeface="+mn-cs"/>
            </a:endParaRPr>
          </a:p>
        </p:txBody>
      </p:sp>
      <p:pic>
        <p:nvPicPr>
          <p:cNvPr id="6" name="Picture 19" descr="NAB CMYK_MGLT_Logo"/>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704388" y="6196013"/>
            <a:ext cx="695325" cy="1022350"/>
          </a:xfrm>
          <a:prstGeom prst="rect">
            <a:avLst/>
          </a:prstGeom>
          <a:noFill/>
          <a:ln w="9525">
            <a:noFill/>
            <a:miter lim="800000"/>
            <a:headEnd/>
            <a:tailEnd/>
          </a:ln>
        </p:spPr>
      </p:pic>
      <p:sp>
        <p:nvSpPr>
          <p:cNvPr id="20482" name="Rectangle 2"/>
          <p:cNvSpPr>
            <a:spLocks noGrp="1" noChangeArrowheads="1"/>
          </p:cNvSpPr>
          <p:nvPr>
            <p:ph type="ctrTitle"/>
          </p:nvPr>
        </p:nvSpPr>
        <p:spPr>
          <a:xfrm>
            <a:off x="515938" y="1411288"/>
            <a:ext cx="9018587" cy="1423987"/>
          </a:xfrm>
        </p:spPr>
        <p:txBody>
          <a:bodyPr anchor="t"/>
          <a:lstStyle>
            <a:lvl1pPr>
              <a:defRPr sz="2600">
                <a:solidFill>
                  <a:schemeClr val="bg1"/>
                </a:solidFill>
                <a:latin typeface="Corpid C1 Heavy" pitchFamily="34" charset="0"/>
              </a:defRPr>
            </a:lvl1pPr>
          </a:lstStyle>
          <a:p>
            <a:r>
              <a:rPr lang="en-AU" dirty="0"/>
              <a:t>Click to edit Master title style</a:t>
            </a:r>
          </a:p>
        </p:txBody>
      </p:sp>
      <p:sp>
        <p:nvSpPr>
          <p:cNvPr id="20483" name="Rectangle 3"/>
          <p:cNvSpPr>
            <a:spLocks noGrp="1" noChangeArrowheads="1"/>
          </p:cNvSpPr>
          <p:nvPr>
            <p:ph type="subTitle" idx="1"/>
          </p:nvPr>
        </p:nvSpPr>
        <p:spPr>
          <a:xfrm>
            <a:off x="515938" y="3014663"/>
            <a:ext cx="9018587" cy="1062037"/>
          </a:xfrm>
        </p:spPr>
        <p:txBody>
          <a:bodyPr/>
          <a:lstStyle>
            <a:lvl1pPr marL="0" indent="0">
              <a:spcBef>
                <a:spcPct val="0"/>
              </a:spcBef>
              <a:buFont typeface="Wingdings" pitchFamily="2" charset="2"/>
              <a:buNone/>
              <a:defRPr sz="1800">
                <a:solidFill>
                  <a:schemeClr val="bg1"/>
                </a:solidFill>
              </a:defRPr>
            </a:lvl1pPr>
          </a:lstStyle>
          <a:p>
            <a:r>
              <a:rPr lang="en-AU" dirty="0"/>
              <a:t>Click to edit Master subtitle style</a:t>
            </a:r>
          </a:p>
        </p:txBody>
      </p:sp>
      <p:sp>
        <p:nvSpPr>
          <p:cNvPr id="7" name="Text Placeholder 6"/>
          <p:cNvSpPr>
            <a:spLocks noGrp="1"/>
          </p:cNvSpPr>
          <p:nvPr>
            <p:ph type="body" sz="quarter" idx="10"/>
          </p:nvPr>
        </p:nvSpPr>
        <p:spPr>
          <a:xfrm>
            <a:off x="515939" y="5489773"/>
            <a:ext cx="4758754" cy="667122"/>
          </a:xfrm>
          <a:noFill/>
          <a:ln w="9525">
            <a:noFill/>
            <a:miter lim="800000"/>
            <a:headEnd/>
            <a:tailEnd/>
          </a:ln>
          <a:effectLst/>
        </p:spPr>
        <p:txBody>
          <a:bodyPr>
            <a:noAutofit/>
          </a:bodyPr>
          <a:lstStyle>
            <a:lvl1pPr marL="0" indent="0" algn="l" defTabSz="714375" rtl="0" fontAlgn="base">
              <a:spcBef>
                <a:spcPct val="50000"/>
              </a:spcBef>
              <a:spcAft>
                <a:spcPct val="0"/>
              </a:spcAft>
              <a:buNone/>
              <a:defRPr lang="en-US" sz="1100" kern="1200" smtClean="0">
                <a:solidFill>
                  <a:schemeClr val="bg1"/>
                </a:solidFill>
                <a:latin typeface="Corpid C1 Regular" pitchFamily="34" charset="0"/>
                <a:ea typeface="+mn-ea"/>
                <a:cs typeface="Arial" charset="0"/>
              </a:defRPr>
            </a:lvl1pPr>
            <a:lvl2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2pPr>
            <a:lvl3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3pPr>
            <a:lvl4pPr marL="719138" indent="-719138" algn="l" defTabSz="1042988" rtl="0" fontAlgn="base">
              <a:spcBef>
                <a:spcPct val="50000"/>
              </a:spcBef>
              <a:spcAft>
                <a:spcPct val="0"/>
              </a:spcAft>
              <a:defRPr lang="en-US" sz="1100" kern="1200" smtClean="0">
                <a:solidFill>
                  <a:schemeClr val="tx1"/>
                </a:solidFill>
                <a:latin typeface="Corpid C1 Regular" pitchFamily="34" charset="0"/>
                <a:ea typeface="+mn-ea"/>
                <a:cs typeface="Arial" charset="0"/>
              </a:defRPr>
            </a:lvl4pPr>
            <a:lvl5pPr marL="719138" indent="-719138" algn="l" defTabSz="1042988" rtl="0" fontAlgn="base">
              <a:spcBef>
                <a:spcPct val="50000"/>
              </a:spcBef>
              <a:spcAft>
                <a:spcPct val="0"/>
              </a:spcAft>
              <a:defRPr lang="en-AU" sz="1100" kern="1200" dirty="0">
                <a:solidFill>
                  <a:schemeClr val="tx1"/>
                </a:solidFill>
                <a:latin typeface="Corpid C1 Regular" pitchFamily="34" charset="0"/>
                <a:ea typeface="+mn-ea"/>
                <a:cs typeface="Arial" charset="0"/>
              </a:defRPr>
            </a:lvl5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ictur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276225" y="361949"/>
            <a:ext cx="10126663" cy="6875463"/>
          </a:xfrm>
        </p:spPr>
        <p:txBody>
          <a:bodyPr/>
          <a:lstStyle>
            <a:lvl1pPr>
              <a:defRPr baseline="0"/>
            </a:lvl1pPr>
          </a:lstStyle>
          <a:p>
            <a:pPr lvl="0"/>
            <a:r>
              <a:rPr lang="en-US" noProof="0" dirty="0" smtClean="0"/>
              <a:t>Click icon to add picture</a:t>
            </a:r>
            <a:endParaRPr lang="en-AU" noProof="0" dirty="0"/>
          </a:p>
        </p:txBody>
      </p:sp>
      <p:sp>
        <p:nvSpPr>
          <p:cNvPr id="20482" name="Rectangle 2"/>
          <p:cNvSpPr>
            <a:spLocks noGrp="1" noChangeArrowheads="1"/>
          </p:cNvSpPr>
          <p:nvPr>
            <p:ph type="ctrTitle"/>
          </p:nvPr>
        </p:nvSpPr>
        <p:spPr>
          <a:xfrm>
            <a:off x="515938" y="4572719"/>
            <a:ext cx="5768975" cy="980533"/>
          </a:xfrm>
          <a:solidFill>
            <a:schemeClr val="accent1"/>
          </a:solidFill>
          <a:ln w="9525">
            <a:noFill/>
            <a:miter lim="800000"/>
            <a:headEnd/>
            <a:tailEnd/>
          </a:ln>
          <a:effectLst/>
        </p:spPr>
        <p:txBody>
          <a:bodyPr lIns="287405" tIns="287405" rIns="287405" bIns="287405" anchor="t">
            <a:spAutoFit/>
          </a:bodyPr>
          <a:lstStyle>
            <a:lvl1pPr algn="l" defTabSz="1042988" rtl="0" fontAlgn="base">
              <a:spcBef>
                <a:spcPct val="0"/>
              </a:spcBef>
              <a:spcAft>
                <a:spcPct val="0"/>
              </a:spcAft>
              <a:defRPr lang="en-AU" sz="2600" kern="1200" dirty="0">
                <a:solidFill>
                  <a:schemeClr val="bg1"/>
                </a:solidFill>
                <a:latin typeface="Corpid C1 Heavy" pitchFamily="34" charset="0"/>
                <a:ea typeface="+mn-ea"/>
                <a:cs typeface="Arial" charset="0"/>
              </a:defRPr>
            </a:lvl1pPr>
          </a:lstStyle>
          <a:p>
            <a:r>
              <a:rPr lang="en-AU"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500063" y="1525588"/>
            <a:ext cx="9423400" cy="4960937"/>
          </a:xfrm>
        </p:spPr>
        <p:txBody>
          <a:bodyPr/>
          <a:lstStyle>
            <a:lvl1pPr>
              <a:defRPr>
                <a:solidFill>
                  <a:schemeClr val="accent1"/>
                </a:solidFill>
              </a:defRPr>
            </a:lvl1pPr>
            <a:lvl2pPr marL="180975" indent="0">
              <a:spcBef>
                <a:spcPts val="0"/>
              </a:spcBef>
              <a:buNone/>
              <a:defRPr/>
            </a:lvl2pPr>
            <a:lvl3pPr marL="542925" indent="-180975">
              <a:spcBef>
                <a:spcPts val="336"/>
              </a:spcBef>
              <a:defRPr/>
            </a:lvl3pPr>
            <a:lvl4pPr marL="895350" indent="-180975">
              <a:spcBef>
                <a:spcPts val="336"/>
              </a:spcBef>
              <a:defRPr/>
            </a:lvl4pPr>
            <a:lvl5pPr marL="1257300" indent="-180975">
              <a:spcBef>
                <a:spcPts val="336"/>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Slide Number Placeholder 3"/>
          <p:cNvSpPr>
            <a:spLocks noGrp="1"/>
          </p:cNvSpPr>
          <p:nvPr>
            <p:ph type="sldNum" sz="quarter" idx="10"/>
          </p:nvPr>
        </p:nvSpPr>
        <p:spPr/>
        <p:txBody>
          <a:bodyPr/>
          <a:lstStyle>
            <a:lvl1pPr>
              <a:defRPr/>
            </a:lvl1pPr>
          </a:lstStyle>
          <a:p>
            <a:pPr>
              <a:defRPr/>
            </a:pPr>
            <a:fld id="{63CE3BE1-A7CE-4F47-A947-B8C88BDF51CD}" type="slidenum">
              <a:rPr lang="en-AU"/>
              <a:pPr>
                <a:defRPr/>
              </a:pPr>
              <a:t>‹#›</a:t>
            </a:fld>
            <a:endParaRPr lang="en-AU" sz="1100"/>
          </a:p>
        </p:txBody>
      </p:sp>
      <p:sp>
        <p:nvSpPr>
          <p:cNvPr id="5" name="Footer Placeholder 4"/>
          <p:cNvSpPr>
            <a:spLocks noGrp="1"/>
          </p:cNvSpPr>
          <p:nvPr>
            <p:ph type="ftr" sz="quarter" idx="11"/>
          </p:nvPr>
        </p:nvSpPr>
        <p:spPr/>
        <p:txBody>
          <a:bodyPr/>
          <a:lstStyle>
            <a:lvl1pPr>
              <a:defRPr/>
            </a:lvl1pPr>
          </a:lstStyle>
          <a:p>
            <a:pPr>
              <a:defRPr/>
            </a:pPr>
            <a:r>
              <a:rPr lang="en-AU"/>
              <a:t>Footer</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Slide Number Placeholder 3"/>
          <p:cNvSpPr>
            <a:spLocks noGrp="1"/>
          </p:cNvSpPr>
          <p:nvPr>
            <p:ph type="sldNum" sz="quarter" idx="10"/>
          </p:nvPr>
        </p:nvSpPr>
        <p:spPr>
          <a:xfrm>
            <a:off x="-9525" y="7237413"/>
            <a:ext cx="460375" cy="323850"/>
          </a:xfrm>
        </p:spPr>
        <p:txBody>
          <a:bodyPr/>
          <a:lstStyle>
            <a:lvl1pPr>
              <a:defRPr/>
            </a:lvl1pPr>
          </a:lstStyle>
          <a:p>
            <a:pPr>
              <a:defRPr/>
            </a:pPr>
            <a:fld id="{ED2B7C1E-D415-4B52-8D63-7E8CA315B359}" type="slidenum">
              <a:rPr lang="en-AU"/>
              <a:pPr>
                <a:defRPr/>
              </a:pPr>
              <a:t>‹#›</a:t>
            </a:fld>
            <a:endParaRPr lang="en-AU" sz="11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00038" y="1525588"/>
            <a:ext cx="4735512" cy="4960937"/>
          </a:xfrm>
          <a:noFill/>
          <a:ln w="9525">
            <a:noFill/>
            <a:miter lim="800000"/>
            <a:headEnd/>
            <a:tailEnd/>
          </a:ln>
          <a:effectLst/>
        </p:spPr>
        <p:txBody>
          <a:bodyPr/>
          <a:lstStyle>
            <a:lvl1pPr algn="l" defTabSz="1042988" rtl="0" fontAlgn="base">
              <a:spcBef>
                <a:spcPct val="50000"/>
              </a:spcBef>
              <a:spcAft>
                <a:spcPct val="0"/>
              </a:spcAft>
              <a:defRPr lang="en-US" sz="1400" smtClean="0">
                <a:solidFill>
                  <a:schemeClr val="tx1"/>
                </a:solidFill>
                <a:latin typeface="+mn-lt"/>
                <a:ea typeface="+mn-ea"/>
                <a:cs typeface="+mn-cs"/>
              </a:defRPr>
            </a:lvl1pPr>
            <a:lvl2pPr algn="l" defTabSz="1042988" rtl="0" fontAlgn="base">
              <a:spcBef>
                <a:spcPct val="50000"/>
              </a:spcBef>
              <a:spcAft>
                <a:spcPct val="0"/>
              </a:spcAft>
              <a:defRPr lang="en-US" sz="1400" smtClean="0">
                <a:solidFill>
                  <a:schemeClr val="tx1"/>
                </a:solidFill>
                <a:latin typeface="+mn-lt"/>
                <a:ea typeface="+mn-ea"/>
                <a:cs typeface="+mn-cs"/>
              </a:defRPr>
            </a:lvl2pPr>
            <a:lvl3pPr algn="l" defTabSz="1042988" rtl="0" fontAlgn="base">
              <a:spcBef>
                <a:spcPct val="50000"/>
              </a:spcBef>
              <a:spcAft>
                <a:spcPct val="0"/>
              </a:spcAft>
              <a:defRPr lang="en-US" sz="1400" smtClean="0">
                <a:solidFill>
                  <a:schemeClr val="tx1"/>
                </a:solidFill>
                <a:latin typeface="+mn-lt"/>
                <a:ea typeface="+mn-ea"/>
                <a:cs typeface="+mn-cs"/>
              </a:defRPr>
            </a:lvl3pPr>
            <a:lvl4pPr algn="l" defTabSz="1042988" rtl="0" fontAlgn="base">
              <a:spcBef>
                <a:spcPct val="50000"/>
              </a:spcBef>
              <a:spcAft>
                <a:spcPct val="0"/>
              </a:spcAft>
              <a:defRPr lang="en-US" sz="1400" smtClean="0">
                <a:solidFill>
                  <a:schemeClr val="tx1"/>
                </a:solidFill>
                <a:latin typeface="+mn-lt"/>
                <a:ea typeface="+mn-ea"/>
                <a:cs typeface="+mn-cs"/>
              </a:defRPr>
            </a:lvl4pPr>
            <a:lvl5pPr algn="l" defTabSz="1042988" rtl="0" fontAlgn="base">
              <a:spcBef>
                <a:spcPct val="50000"/>
              </a:spcBef>
              <a:spcAft>
                <a:spcPct val="0"/>
              </a:spcAft>
              <a:defRPr lang="en-AU" sz="14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87950" y="1525588"/>
            <a:ext cx="4735513" cy="4960937"/>
          </a:xfrm>
          <a:noFill/>
          <a:ln w="9525">
            <a:noFill/>
            <a:miter lim="800000"/>
            <a:headEnd/>
            <a:tailEnd/>
          </a:ln>
          <a:effectLst/>
        </p:spPr>
        <p:txBody>
          <a:bodyPr/>
          <a:lstStyle>
            <a:lvl1pPr algn="l" defTabSz="1042988" rtl="0" fontAlgn="base">
              <a:spcBef>
                <a:spcPct val="50000"/>
              </a:spcBef>
              <a:spcAft>
                <a:spcPct val="0"/>
              </a:spcAft>
              <a:defRPr lang="en-US" sz="1400" smtClean="0">
                <a:solidFill>
                  <a:schemeClr val="tx1"/>
                </a:solidFill>
                <a:latin typeface="+mn-lt"/>
                <a:ea typeface="+mn-ea"/>
                <a:cs typeface="+mn-cs"/>
              </a:defRPr>
            </a:lvl1pPr>
            <a:lvl2pPr algn="l" defTabSz="1042988" rtl="0" fontAlgn="base">
              <a:spcBef>
                <a:spcPct val="50000"/>
              </a:spcBef>
              <a:spcAft>
                <a:spcPct val="0"/>
              </a:spcAft>
              <a:defRPr lang="en-US" sz="1400" smtClean="0">
                <a:solidFill>
                  <a:schemeClr val="tx1"/>
                </a:solidFill>
                <a:latin typeface="+mn-lt"/>
                <a:ea typeface="+mn-ea"/>
                <a:cs typeface="+mn-cs"/>
              </a:defRPr>
            </a:lvl2pPr>
            <a:lvl3pPr algn="l" defTabSz="1042988" rtl="0" fontAlgn="base">
              <a:spcBef>
                <a:spcPct val="50000"/>
              </a:spcBef>
              <a:spcAft>
                <a:spcPct val="0"/>
              </a:spcAft>
              <a:defRPr lang="en-US" sz="1400" smtClean="0">
                <a:solidFill>
                  <a:schemeClr val="tx1"/>
                </a:solidFill>
                <a:latin typeface="+mn-lt"/>
                <a:ea typeface="+mn-ea"/>
                <a:cs typeface="+mn-cs"/>
              </a:defRPr>
            </a:lvl3pPr>
            <a:lvl4pPr algn="l" defTabSz="1042988" rtl="0" fontAlgn="base">
              <a:spcBef>
                <a:spcPct val="50000"/>
              </a:spcBef>
              <a:spcAft>
                <a:spcPct val="0"/>
              </a:spcAft>
              <a:defRPr lang="en-US" sz="1400" smtClean="0">
                <a:solidFill>
                  <a:schemeClr val="tx1"/>
                </a:solidFill>
                <a:latin typeface="+mn-lt"/>
                <a:ea typeface="+mn-ea"/>
                <a:cs typeface="+mn-cs"/>
              </a:defRPr>
            </a:lvl4pPr>
            <a:lvl5pPr algn="l" defTabSz="1042988" rtl="0" fontAlgn="base">
              <a:spcBef>
                <a:spcPct val="50000"/>
              </a:spcBef>
              <a:spcAft>
                <a:spcPct val="0"/>
              </a:spcAft>
              <a:defRPr lang="en-AU" sz="14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Slide Number Placeholder 4"/>
          <p:cNvSpPr>
            <a:spLocks noGrp="1"/>
          </p:cNvSpPr>
          <p:nvPr>
            <p:ph type="sldNum" sz="quarter" idx="10"/>
          </p:nvPr>
        </p:nvSpPr>
        <p:spPr/>
        <p:txBody>
          <a:bodyPr/>
          <a:lstStyle>
            <a:lvl1pPr>
              <a:defRPr/>
            </a:lvl1pPr>
          </a:lstStyle>
          <a:p>
            <a:pPr>
              <a:defRPr/>
            </a:pPr>
            <a:fld id="{40F8D56E-F428-4DF8-ABFF-B1FA4F03C303}" type="slidenum">
              <a:rPr lang="en-AU"/>
              <a:pPr>
                <a:defRPr/>
              </a:pPr>
              <a:t>‹#›</a:t>
            </a:fld>
            <a:endParaRPr lang="en-AU" sz="1100"/>
          </a:p>
        </p:txBody>
      </p:sp>
      <p:sp>
        <p:nvSpPr>
          <p:cNvPr id="6" name="Footer Placeholder 5"/>
          <p:cNvSpPr>
            <a:spLocks noGrp="1"/>
          </p:cNvSpPr>
          <p:nvPr>
            <p:ph type="ftr" sz="quarter" idx="11"/>
          </p:nvPr>
        </p:nvSpPr>
        <p:spPr/>
        <p:txBody>
          <a:bodyPr/>
          <a:lstStyle>
            <a:lvl1pPr>
              <a:defRPr/>
            </a:lvl1pPr>
          </a:lstStyle>
          <a:p>
            <a:pPr>
              <a:defRPr/>
            </a:pPr>
            <a:r>
              <a:rPr lang="en-AU"/>
              <a:t>Footer</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lvl1pPr>
              <a:defRPr/>
            </a:lvl1pPr>
          </a:lstStyle>
          <a:p>
            <a:pPr>
              <a:defRPr/>
            </a:pPr>
            <a:fld id="{477F52C6-F8EB-43CE-B186-072B1D974BBF}" type="slidenum">
              <a:rPr lang="en-AU"/>
              <a:pPr>
                <a:defRPr/>
              </a:pPr>
              <a:t>‹#›</a:t>
            </a:fld>
            <a:endParaRPr lang="en-AU" sz="1100"/>
          </a:p>
        </p:txBody>
      </p:sp>
      <p:sp>
        <p:nvSpPr>
          <p:cNvPr id="4" name="Footer Placeholder 3"/>
          <p:cNvSpPr>
            <a:spLocks noGrp="1"/>
          </p:cNvSpPr>
          <p:nvPr>
            <p:ph type="ftr" sz="quarter" idx="11"/>
          </p:nvPr>
        </p:nvSpPr>
        <p:spPr/>
        <p:txBody>
          <a:bodyPr/>
          <a:lstStyle>
            <a:lvl1pPr>
              <a:defRPr/>
            </a:lvl1pPr>
          </a:lstStyle>
          <a:p>
            <a:pPr>
              <a:defRPr/>
            </a:pPr>
            <a:r>
              <a:rPr lang="en-AU"/>
              <a:t>Footer</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5C63A283-8584-468F-85F4-34680F082894}" type="slidenum">
              <a:rPr lang="en-AU"/>
              <a:pPr>
                <a:defRPr/>
              </a:pPr>
              <a:t>‹#›</a:t>
            </a:fld>
            <a:endParaRPr lang="en-AU" sz="1100"/>
          </a:p>
        </p:txBody>
      </p:sp>
      <p:sp>
        <p:nvSpPr>
          <p:cNvPr id="3" name="Footer Placeholder 2"/>
          <p:cNvSpPr>
            <a:spLocks noGrp="1"/>
          </p:cNvSpPr>
          <p:nvPr>
            <p:ph type="ftr" sz="quarter" idx="11"/>
          </p:nvPr>
        </p:nvSpPr>
        <p:spPr/>
        <p:txBody>
          <a:bodyPr/>
          <a:lstStyle>
            <a:lvl1pPr>
              <a:defRPr/>
            </a:lvl1pPr>
          </a:lstStyle>
          <a:p>
            <a:pPr>
              <a:defRPr/>
            </a:pPr>
            <a:r>
              <a:rPr lang="en-AU"/>
              <a:t>Footer</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7813" y="169863"/>
            <a:ext cx="10123487" cy="831850"/>
          </a:xfrm>
          <a:prstGeom prst="rect">
            <a:avLst/>
          </a:prstGeom>
          <a:noFill/>
          <a:ln w="9525">
            <a:noFill/>
            <a:miter lim="800000"/>
            <a:headEnd/>
            <a:tailEnd/>
          </a:ln>
        </p:spPr>
        <p:txBody>
          <a:bodyPr vert="horz" wrap="square" lIns="104287" tIns="52144" rIns="104287" bIns="52144" numCol="1" anchor="b"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300038" y="1525588"/>
            <a:ext cx="9623425" cy="4960937"/>
          </a:xfrm>
          <a:prstGeom prst="rect">
            <a:avLst/>
          </a:prstGeom>
          <a:noFill/>
          <a:ln w="9525">
            <a:noFill/>
            <a:miter lim="800000"/>
            <a:headEnd/>
            <a:tailEnd/>
          </a:ln>
        </p:spPr>
        <p:txBody>
          <a:bodyPr vert="horz" wrap="square" lIns="104287" tIns="52144" rIns="104287" bIns="52144"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9460" name="Line 4"/>
          <p:cNvSpPr>
            <a:spLocks noChangeShapeType="1"/>
          </p:cNvSpPr>
          <p:nvPr/>
        </p:nvSpPr>
        <p:spPr bwMode="auto">
          <a:xfrm>
            <a:off x="293688" y="1041400"/>
            <a:ext cx="10104437" cy="0"/>
          </a:xfrm>
          <a:prstGeom prst="line">
            <a:avLst/>
          </a:prstGeom>
          <a:noFill/>
          <a:ln w="12700">
            <a:solidFill>
              <a:schemeClr val="accent1"/>
            </a:solidFill>
            <a:round/>
            <a:headEnd/>
            <a:tailEnd/>
          </a:ln>
          <a:effectLst/>
        </p:spPr>
        <p:txBody>
          <a:bodyPr/>
          <a:lstStyle/>
          <a:p>
            <a:pPr algn="ctr">
              <a:defRPr/>
            </a:pPr>
            <a:endParaRPr lang="en-AU" sz="1600">
              <a:cs typeface="+mn-cs"/>
            </a:endParaRPr>
          </a:p>
        </p:txBody>
      </p:sp>
      <p:sp>
        <p:nvSpPr>
          <p:cNvPr id="19461" name="Rectangle 5"/>
          <p:cNvSpPr>
            <a:spLocks noGrp="1" noChangeArrowheads="1"/>
          </p:cNvSpPr>
          <p:nvPr>
            <p:ph type="sldNum" sz="quarter" idx="4"/>
          </p:nvPr>
        </p:nvSpPr>
        <p:spPr bwMode="auto">
          <a:xfrm>
            <a:off x="277813" y="7205663"/>
            <a:ext cx="460375" cy="323850"/>
          </a:xfrm>
          <a:prstGeom prst="rect">
            <a:avLst/>
          </a:prstGeom>
          <a:noFill/>
          <a:ln w="9525">
            <a:noFill/>
            <a:miter lim="800000"/>
            <a:headEnd/>
            <a:tailEnd/>
          </a:ln>
          <a:effectLst/>
        </p:spPr>
        <p:txBody>
          <a:bodyPr vert="horz" wrap="square" lIns="104287" tIns="52144" rIns="104287" bIns="52144" numCol="1" anchor="t" anchorCtr="0" compatLnSpc="1">
            <a:prstTxWarp prst="textNoShape">
              <a:avLst/>
            </a:prstTxWarp>
          </a:bodyPr>
          <a:lstStyle>
            <a:lvl1pPr eaLnBrk="1" hangingPunct="1">
              <a:spcBef>
                <a:spcPct val="0"/>
              </a:spcBef>
              <a:buClrTx/>
              <a:buSzTx/>
              <a:buFontTx/>
              <a:buNone/>
              <a:defRPr sz="900"/>
            </a:lvl1pPr>
          </a:lstStyle>
          <a:p>
            <a:pPr>
              <a:defRPr/>
            </a:pPr>
            <a:fld id="{387DDA00-1B71-405C-A2BA-5A75D3118C9F}" type="slidenum">
              <a:rPr lang="en-AU"/>
              <a:pPr>
                <a:defRPr/>
              </a:pPr>
              <a:t>‹#›</a:t>
            </a:fld>
            <a:endParaRPr lang="en-AU"/>
          </a:p>
        </p:txBody>
      </p:sp>
      <p:sp>
        <p:nvSpPr>
          <p:cNvPr id="3" name="Footer Placeholder 2"/>
          <p:cNvSpPr>
            <a:spLocks noGrp="1"/>
          </p:cNvSpPr>
          <p:nvPr>
            <p:ph type="ftr" sz="quarter" idx="3"/>
          </p:nvPr>
        </p:nvSpPr>
        <p:spPr>
          <a:xfrm>
            <a:off x="827088" y="7205663"/>
            <a:ext cx="8945562" cy="330200"/>
          </a:xfrm>
          <a:prstGeom prst="rect">
            <a:avLst/>
          </a:prstGeom>
        </p:spPr>
        <p:txBody>
          <a:bodyPr vert="horz" lIns="91440" tIns="54000" rIns="91440" bIns="45720" rtlCol="0" anchor="t" anchorCtr="0"/>
          <a:lstStyle>
            <a:lvl1pPr algn="l" eaLnBrk="1" hangingPunct="1">
              <a:spcBef>
                <a:spcPct val="0"/>
              </a:spcBef>
              <a:buClrTx/>
              <a:buSzTx/>
              <a:buFontTx/>
              <a:buNone/>
              <a:defRPr sz="900">
                <a:solidFill>
                  <a:schemeClr val="tx1"/>
                </a:solidFill>
                <a:cs typeface="+mn-cs"/>
              </a:defRPr>
            </a:lvl1pPr>
          </a:lstStyle>
          <a:p>
            <a:pPr>
              <a:defRPr/>
            </a:pPr>
            <a:r>
              <a:rPr lang="en-AU"/>
              <a:t>Footer</a:t>
            </a:r>
            <a:endParaRPr lang="en-AU" dirty="0"/>
          </a:p>
        </p:txBody>
      </p:sp>
      <p:pic>
        <p:nvPicPr>
          <p:cNvPr id="1031" name="Picture 16" descr="NAB CMYK TAB Vertical"/>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9969500" y="6769100"/>
            <a:ext cx="439738"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hf hdr="0" dt="0"/>
  <p:txStyles>
    <p:titleStyle>
      <a:lvl1pPr algn="l" defTabSz="1042988" rtl="0" eaLnBrk="0" fontAlgn="base" hangingPunct="0">
        <a:spcBef>
          <a:spcPct val="0"/>
        </a:spcBef>
        <a:spcAft>
          <a:spcPct val="0"/>
        </a:spcAft>
        <a:defRPr sz="2000">
          <a:solidFill>
            <a:schemeClr val="accent1"/>
          </a:solidFill>
          <a:latin typeface="+mj-lt"/>
          <a:ea typeface="+mj-ea"/>
          <a:cs typeface="+mj-cs"/>
        </a:defRPr>
      </a:lvl1pPr>
      <a:lvl2pPr algn="l" defTabSz="1042988" rtl="0" eaLnBrk="0" fontAlgn="base" hangingPunct="0">
        <a:spcBef>
          <a:spcPct val="0"/>
        </a:spcBef>
        <a:spcAft>
          <a:spcPct val="0"/>
        </a:spcAft>
        <a:defRPr sz="2000">
          <a:solidFill>
            <a:schemeClr val="accent1"/>
          </a:solidFill>
          <a:latin typeface="Corpid C1 Bold" pitchFamily="34" charset="0"/>
          <a:cs typeface="Arial" charset="0"/>
        </a:defRPr>
      </a:lvl2pPr>
      <a:lvl3pPr algn="l" defTabSz="1042988" rtl="0" eaLnBrk="0" fontAlgn="base" hangingPunct="0">
        <a:spcBef>
          <a:spcPct val="0"/>
        </a:spcBef>
        <a:spcAft>
          <a:spcPct val="0"/>
        </a:spcAft>
        <a:defRPr sz="2000">
          <a:solidFill>
            <a:schemeClr val="accent1"/>
          </a:solidFill>
          <a:latin typeface="Corpid C1 Bold" pitchFamily="34" charset="0"/>
          <a:cs typeface="Arial" charset="0"/>
        </a:defRPr>
      </a:lvl3pPr>
      <a:lvl4pPr algn="l" defTabSz="1042988" rtl="0" eaLnBrk="0" fontAlgn="base" hangingPunct="0">
        <a:spcBef>
          <a:spcPct val="0"/>
        </a:spcBef>
        <a:spcAft>
          <a:spcPct val="0"/>
        </a:spcAft>
        <a:defRPr sz="2000">
          <a:solidFill>
            <a:schemeClr val="accent1"/>
          </a:solidFill>
          <a:latin typeface="Corpid C1 Bold" pitchFamily="34" charset="0"/>
          <a:cs typeface="Arial" charset="0"/>
        </a:defRPr>
      </a:lvl4pPr>
      <a:lvl5pPr algn="l" defTabSz="1042988" rtl="0" eaLnBrk="0" fontAlgn="base" hangingPunct="0">
        <a:spcBef>
          <a:spcPct val="0"/>
        </a:spcBef>
        <a:spcAft>
          <a:spcPct val="0"/>
        </a:spcAft>
        <a:defRPr sz="2000">
          <a:solidFill>
            <a:schemeClr val="accent1"/>
          </a:solidFill>
          <a:latin typeface="Corpid C1 Bold" pitchFamily="34" charset="0"/>
          <a:cs typeface="Arial" charset="0"/>
        </a:defRPr>
      </a:lvl5pPr>
      <a:lvl6pPr marL="457200" algn="l" defTabSz="1042988" rtl="0" fontAlgn="base">
        <a:spcBef>
          <a:spcPct val="0"/>
        </a:spcBef>
        <a:spcAft>
          <a:spcPct val="0"/>
        </a:spcAft>
        <a:defRPr sz="2000">
          <a:solidFill>
            <a:schemeClr val="accent1"/>
          </a:solidFill>
          <a:latin typeface="Corpid C1 Bold" pitchFamily="34" charset="0"/>
          <a:cs typeface="Arial" charset="0"/>
        </a:defRPr>
      </a:lvl6pPr>
      <a:lvl7pPr marL="914400" algn="l" defTabSz="1042988" rtl="0" fontAlgn="base">
        <a:spcBef>
          <a:spcPct val="0"/>
        </a:spcBef>
        <a:spcAft>
          <a:spcPct val="0"/>
        </a:spcAft>
        <a:defRPr sz="2000">
          <a:solidFill>
            <a:schemeClr val="accent1"/>
          </a:solidFill>
          <a:latin typeface="Corpid C1 Bold" pitchFamily="34" charset="0"/>
          <a:cs typeface="Arial" charset="0"/>
        </a:defRPr>
      </a:lvl7pPr>
      <a:lvl8pPr marL="1371600" algn="l" defTabSz="1042988" rtl="0" fontAlgn="base">
        <a:spcBef>
          <a:spcPct val="0"/>
        </a:spcBef>
        <a:spcAft>
          <a:spcPct val="0"/>
        </a:spcAft>
        <a:defRPr sz="2000">
          <a:solidFill>
            <a:schemeClr val="accent1"/>
          </a:solidFill>
          <a:latin typeface="Corpid C1 Bold" pitchFamily="34" charset="0"/>
          <a:cs typeface="Arial" charset="0"/>
        </a:defRPr>
      </a:lvl8pPr>
      <a:lvl9pPr marL="1828800" algn="l" defTabSz="1042988" rtl="0" fontAlgn="base">
        <a:spcBef>
          <a:spcPct val="0"/>
        </a:spcBef>
        <a:spcAft>
          <a:spcPct val="0"/>
        </a:spcAft>
        <a:defRPr sz="2000">
          <a:solidFill>
            <a:schemeClr val="accent1"/>
          </a:solidFill>
          <a:latin typeface="Corpid C1 Bold" pitchFamily="34" charset="0"/>
          <a:cs typeface="Arial" charset="0"/>
        </a:defRPr>
      </a:lvl9pPr>
    </p:titleStyle>
    <p:bodyStyle>
      <a:lvl1pPr marL="180975" indent="-180975" algn="l" defTabSz="1042988" rtl="0" eaLnBrk="0" fontAlgn="base" hangingPunct="0">
        <a:spcBef>
          <a:spcPct val="50000"/>
        </a:spcBef>
        <a:spcAft>
          <a:spcPct val="0"/>
        </a:spcAft>
        <a:buClr>
          <a:schemeClr val="accent1"/>
        </a:buClr>
        <a:buSzPct val="70000"/>
        <a:buFont typeface="Wingdings" pitchFamily="2" charset="2"/>
        <a:buChar char="l"/>
        <a:defRPr sz="1400">
          <a:solidFill>
            <a:schemeClr val="tx1"/>
          </a:solidFill>
          <a:latin typeface="+mn-lt"/>
          <a:ea typeface="+mn-ea"/>
          <a:cs typeface="+mn-cs"/>
        </a:defRPr>
      </a:lvl1pPr>
      <a:lvl2pPr marL="542925"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cs typeface="+mn-cs"/>
        </a:defRPr>
      </a:lvl2pPr>
      <a:lvl3pPr marL="895350"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cs typeface="+mn-cs"/>
        </a:defRPr>
      </a:lvl3pPr>
      <a:lvl4pPr marL="1257300"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cs typeface="+mn-cs"/>
        </a:defRPr>
      </a:lvl4pPr>
      <a:lvl5pPr marL="1619250"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cs typeface="+mn-cs"/>
        </a:defRPr>
      </a:lvl5pPr>
      <a:lvl6pPr marL="29162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6pPr>
      <a:lvl7pPr marL="33734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7pPr>
      <a:lvl8pPr marL="38306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8pPr>
      <a:lvl9pPr marL="42878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5.tiff"/></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8" Type="http://schemas.openxmlformats.org/officeDocument/2006/relationships/image" Target="../media/image16.png"/><Relationship Id="rId9" Type="http://schemas.openxmlformats.org/officeDocument/2006/relationships/chart" Target="../charts/chart1.xml"/><Relationship Id="rId10" Type="http://schemas.openxmlformats.org/officeDocument/2006/relationships/image" Target="../media/image17.png"/><Relationship Id="rId11" Type="http://schemas.openxmlformats.org/officeDocument/2006/relationships/image" Target="../media/image18.pn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jpeg"/><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4.emf"/><Relationship Id="rId5" Type="http://schemas.openxmlformats.org/officeDocument/2006/relationships/image" Target="../media/image25.jpeg"/><Relationship Id="rId6" Type="http://schemas.openxmlformats.org/officeDocument/2006/relationships/image" Target="../media/image26.jpeg"/><Relationship Id="rId7" Type="http://schemas.openxmlformats.org/officeDocument/2006/relationships/image" Target="../media/image27.jpeg"/><Relationship Id="rId8" Type="http://schemas.openxmlformats.org/officeDocument/2006/relationships/image" Target="../media/image28.png"/><Relationship Id="rId9" Type="http://schemas.openxmlformats.org/officeDocument/2006/relationships/image" Target="../media/image29.jpeg"/><Relationship Id="rId1" Type="http://schemas.openxmlformats.org/officeDocument/2006/relationships/slideLayout" Target="../slideLayouts/slideLayout5.xml"/><Relationship Id="rId2" Type="http://schemas.openxmlformats.org/officeDocument/2006/relationships/image" Target="../media/image2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1.png"/><Relationship Id="rId3"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4" name="Rectangle 10"/>
          <p:cNvSpPr>
            <a:spLocks noGrp="1" noChangeArrowheads="1"/>
          </p:cNvSpPr>
          <p:nvPr>
            <p:ph type="subTitle" idx="1"/>
          </p:nvPr>
        </p:nvSpPr>
        <p:spPr>
          <a:xfrm>
            <a:off x="273705" y="3132559"/>
            <a:ext cx="6635676" cy="1320297"/>
          </a:xfrm>
        </p:spPr>
        <p:txBody>
          <a:bodyPr/>
          <a:lstStyle/>
          <a:p>
            <a:r>
              <a:rPr lang="en-AU" dirty="0" smtClean="0"/>
              <a:t>With STEPHANIE RUSSO </a:t>
            </a:r>
          </a:p>
        </p:txBody>
      </p:sp>
      <p:pic>
        <p:nvPicPr>
          <p:cNvPr id="6" name="Picture 5" descr="NAB logo"/>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09686" y="217148"/>
            <a:ext cx="864000" cy="1267599"/>
          </a:xfrm>
          <a:prstGeom prst="rect">
            <a:avLst/>
          </a:prstGeom>
        </p:spPr>
      </p:pic>
      <p:sp>
        <p:nvSpPr>
          <p:cNvPr id="5" name="Rectangle 9"/>
          <p:cNvSpPr txBox="1">
            <a:spLocks noChangeArrowheads="1"/>
          </p:cNvSpPr>
          <p:nvPr/>
        </p:nvSpPr>
        <p:spPr bwMode="auto">
          <a:xfrm>
            <a:off x="262864" y="684287"/>
            <a:ext cx="9670023" cy="2088232"/>
          </a:xfrm>
          <a:prstGeom prst="rect">
            <a:avLst/>
          </a:prstGeom>
          <a:noFill/>
          <a:ln w="9525">
            <a:noFill/>
            <a:miter lim="800000"/>
            <a:headEnd/>
            <a:tailEnd/>
          </a:ln>
          <a:effectLst/>
        </p:spPr>
        <p:txBody>
          <a:bodyPr vert="horz" wrap="square" lIns="0" tIns="52144" rIns="0" bIns="0" numCol="1" anchor="b" anchorCtr="0" compatLnSpc="1">
            <a:prstTxWarp prst="textNoShape">
              <a:avLst/>
            </a:prstTxWarp>
            <a:noAutofit/>
          </a:bodyPr>
          <a:lstStyle>
            <a:lvl1pPr algn="l" defTabSz="1042988" rtl="0" eaLnBrk="1" fontAlgn="base" hangingPunct="1">
              <a:lnSpc>
                <a:spcPct val="75000"/>
              </a:lnSpc>
              <a:spcBef>
                <a:spcPct val="0"/>
              </a:spcBef>
              <a:spcAft>
                <a:spcPct val="0"/>
              </a:spcAft>
              <a:defRPr sz="6500" cap="all" baseline="0">
                <a:solidFill>
                  <a:schemeClr val="accent1"/>
                </a:solidFill>
                <a:latin typeface="NAB Impact" pitchFamily="50" charset="0"/>
                <a:ea typeface="+mj-ea"/>
                <a:cs typeface="+mj-cs"/>
              </a:defRPr>
            </a:lvl1pPr>
            <a:lvl2pPr algn="l" defTabSz="1042988" rtl="0" eaLnBrk="1" fontAlgn="base" hangingPunct="1">
              <a:spcBef>
                <a:spcPct val="0"/>
              </a:spcBef>
              <a:spcAft>
                <a:spcPct val="0"/>
              </a:spcAft>
              <a:defRPr sz="2000">
                <a:solidFill>
                  <a:schemeClr val="accent1"/>
                </a:solidFill>
                <a:latin typeface="Corpid C1 Bold" pitchFamily="34" charset="0"/>
                <a:cs typeface="Arial" charset="0"/>
              </a:defRPr>
            </a:lvl2pPr>
            <a:lvl3pPr algn="l" defTabSz="1042988" rtl="0" eaLnBrk="1" fontAlgn="base" hangingPunct="1">
              <a:spcBef>
                <a:spcPct val="0"/>
              </a:spcBef>
              <a:spcAft>
                <a:spcPct val="0"/>
              </a:spcAft>
              <a:defRPr sz="2000">
                <a:solidFill>
                  <a:schemeClr val="accent1"/>
                </a:solidFill>
                <a:latin typeface="Corpid C1 Bold" pitchFamily="34" charset="0"/>
                <a:cs typeface="Arial" charset="0"/>
              </a:defRPr>
            </a:lvl3pPr>
            <a:lvl4pPr algn="l" defTabSz="1042988" rtl="0" eaLnBrk="1" fontAlgn="base" hangingPunct="1">
              <a:spcBef>
                <a:spcPct val="0"/>
              </a:spcBef>
              <a:spcAft>
                <a:spcPct val="0"/>
              </a:spcAft>
              <a:defRPr sz="2000">
                <a:solidFill>
                  <a:schemeClr val="accent1"/>
                </a:solidFill>
                <a:latin typeface="Corpid C1 Bold" pitchFamily="34" charset="0"/>
                <a:cs typeface="Arial" charset="0"/>
              </a:defRPr>
            </a:lvl4pPr>
            <a:lvl5pPr algn="l" defTabSz="1042988" rtl="0" eaLnBrk="1" fontAlgn="base" hangingPunct="1">
              <a:spcBef>
                <a:spcPct val="0"/>
              </a:spcBef>
              <a:spcAft>
                <a:spcPct val="0"/>
              </a:spcAft>
              <a:defRPr sz="2000">
                <a:solidFill>
                  <a:schemeClr val="accent1"/>
                </a:solidFill>
                <a:latin typeface="Corpid C1 Bold" pitchFamily="34" charset="0"/>
                <a:cs typeface="Arial" charset="0"/>
              </a:defRPr>
            </a:lvl5pPr>
            <a:lvl6pPr marL="457200" algn="l" defTabSz="1042988" rtl="0" eaLnBrk="1" fontAlgn="base" hangingPunct="1">
              <a:spcBef>
                <a:spcPct val="0"/>
              </a:spcBef>
              <a:spcAft>
                <a:spcPct val="0"/>
              </a:spcAft>
              <a:defRPr sz="2000">
                <a:solidFill>
                  <a:schemeClr val="accent1"/>
                </a:solidFill>
                <a:latin typeface="Corpid C1 Bold" pitchFamily="34" charset="0"/>
                <a:cs typeface="Arial" charset="0"/>
              </a:defRPr>
            </a:lvl6pPr>
            <a:lvl7pPr marL="914400" algn="l" defTabSz="1042988" rtl="0" eaLnBrk="1" fontAlgn="base" hangingPunct="1">
              <a:spcBef>
                <a:spcPct val="0"/>
              </a:spcBef>
              <a:spcAft>
                <a:spcPct val="0"/>
              </a:spcAft>
              <a:defRPr sz="2000">
                <a:solidFill>
                  <a:schemeClr val="accent1"/>
                </a:solidFill>
                <a:latin typeface="Corpid C1 Bold" pitchFamily="34" charset="0"/>
                <a:cs typeface="Arial" charset="0"/>
              </a:defRPr>
            </a:lvl7pPr>
            <a:lvl8pPr marL="1371600" algn="l" defTabSz="1042988" rtl="0" eaLnBrk="1" fontAlgn="base" hangingPunct="1">
              <a:spcBef>
                <a:spcPct val="0"/>
              </a:spcBef>
              <a:spcAft>
                <a:spcPct val="0"/>
              </a:spcAft>
              <a:defRPr sz="2000">
                <a:solidFill>
                  <a:schemeClr val="accent1"/>
                </a:solidFill>
                <a:latin typeface="Corpid C1 Bold" pitchFamily="34" charset="0"/>
                <a:cs typeface="Arial" charset="0"/>
              </a:defRPr>
            </a:lvl8pPr>
            <a:lvl9pPr marL="1828800" algn="l" defTabSz="1042988" rtl="0" eaLnBrk="1" fontAlgn="base" hangingPunct="1">
              <a:spcBef>
                <a:spcPct val="0"/>
              </a:spcBef>
              <a:spcAft>
                <a:spcPct val="0"/>
              </a:spcAft>
              <a:defRPr sz="2000">
                <a:solidFill>
                  <a:schemeClr val="accent1"/>
                </a:solidFill>
                <a:latin typeface="Corpid C1 Bold" pitchFamily="34" charset="0"/>
                <a:cs typeface="Arial" charset="0"/>
              </a:defRPr>
            </a:lvl9pPr>
          </a:lstStyle>
          <a:p>
            <a:r>
              <a:rPr lang="en-AU" sz="4800" dirty="0" err="1"/>
              <a:t>NaTURAL</a:t>
            </a:r>
            <a:r>
              <a:rPr lang="en-AU" sz="4800" dirty="0"/>
              <a:t> VALUE AT NAB </a:t>
            </a:r>
            <a:br>
              <a:rPr lang="en-AU" sz="4800" dirty="0"/>
            </a:br>
            <a:r>
              <a:rPr lang="en-AU" sz="4800" dirty="0">
                <a:solidFill>
                  <a:schemeClr val="tx1"/>
                </a:solidFill>
              </a:rPr>
              <a:t>Resilient, profitable and SUSTAINABLE AGRICULTURE</a:t>
            </a:r>
            <a:endParaRPr lang="en-AU" sz="4800" dirty="0">
              <a:solidFill>
                <a:schemeClr val="bg1"/>
              </a:solidFill>
            </a:endParaRPr>
          </a:p>
        </p:txBody>
      </p:sp>
    </p:spTree>
    <p:extLst>
      <p:ext uri="{BB962C8B-B14F-4D97-AF65-F5344CB8AC3E}">
        <p14:creationId xmlns:p14="http://schemas.microsoft.com/office/powerpoint/2010/main" val="29393765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smtClean="0"/>
              <a:t>What is Natural Capital / Natural Value? </a:t>
            </a:r>
            <a:endParaRPr lang="en-AU" sz="2800" dirty="0"/>
          </a:p>
        </p:txBody>
      </p:sp>
      <p:pic>
        <p:nvPicPr>
          <p:cNvPr id="1026" name="Picture 2" descr="http://ilwsblog.files.wordpress.com/2014/04/regent-parro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60891" y="2337066"/>
            <a:ext cx="3340508" cy="22356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 (ABC Local : Peta Martin, ABC Riverland )"/>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570538" y="2362029"/>
            <a:ext cx="3592586" cy="236336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descr="Armstrong Catchment forest"/>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170237" y="4922449"/>
            <a:ext cx="3331162" cy="245492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5" name="Picture 2" descr="http://1.bp.blogspot.com/-ZQI2QR64EjA/Tpu4hrro1uI/AAAAAAAAARU/gX2czkVJ800/s1600/Diving+-+Great+Barrier+Reef.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559425" y="5010897"/>
            <a:ext cx="3600201" cy="2370134"/>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5"/>
          <p:cNvSpPr>
            <a:spLocks noChangeArrowheads="1"/>
          </p:cNvSpPr>
          <p:nvPr/>
        </p:nvSpPr>
        <p:spPr bwMode="auto">
          <a:xfrm>
            <a:off x="2900363" y="1332359"/>
            <a:ext cx="2238375" cy="792163"/>
          </a:xfrm>
          <a:prstGeom prst="rect">
            <a:avLst/>
          </a:prstGeom>
          <a:solidFill>
            <a:schemeClr val="bg2"/>
          </a:solidFill>
          <a:ln w="9525">
            <a:noFill/>
            <a:miter lim="800000"/>
            <a:headEnd/>
            <a:tailEnd/>
          </a:ln>
        </p:spPr>
        <p:txBody>
          <a:bodyPr wrap="none" lIns="104269" tIns="52135" rIns="104269" bIns="52135" anchor="ctr"/>
          <a:lstStyle/>
          <a:p>
            <a:pPr defTabSz="1042988"/>
            <a:endParaRPr lang="en-US" sz="2100">
              <a:latin typeface="Arial" charset="0"/>
              <a:ea typeface="ＭＳ Ｐゴシック"/>
              <a:cs typeface="ＭＳ Ｐゴシック"/>
            </a:endParaRPr>
          </a:p>
        </p:txBody>
      </p:sp>
      <p:sp>
        <p:nvSpPr>
          <p:cNvPr id="38" name="Rectangle 6"/>
          <p:cNvSpPr>
            <a:spLocks noChangeArrowheads="1"/>
          </p:cNvSpPr>
          <p:nvPr/>
        </p:nvSpPr>
        <p:spPr bwMode="auto">
          <a:xfrm>
            <a:off x="244475" y="1332359"/>
            <a:ext cx="2224088" cy="792163"/>
          </a:xfrm>
          <a:prstGeom prst="rect">
            <a:avLst/>
          </a:prstGeom>
          <a:solidFill>
            <a:schemeClr val="bg2"/>
          </a:solidFill>
          <a:ln w="9525">
            <a:noFill/>
            <a:miter lim="800000"/>
            <a:headEnd/>
            <a:tailEnd/>
          </a:ln>
        </p:spPr>
        <p:txBody>
          <a:bodyPr wrap="none" lIns="104269" tIns="52135" rIns="104269" bIns="52135" anchor="ctr"/>
          <a:lstStyle/>
          <a:p>
            <a:pPr defTabSz="1042988"/>
            <a:endParaRPr lang="en-US" sz="2100">
              <a:solidFill>
                <a:schemeClr val="bg2"/>
              </a:solidFill>
              <a:latin typeface="Arial" charset="0"/>
              <a:ea typeface="ＭＳ Ｐゴシック"/>
              <a:cs typeface="ＭＳ Ｐゴシック"/>
            </a:endParaRPr>
          </a:p>
        </p:txBody>
      </p:sp>
      <p:sp>
        <p:nvSpPr>
          <p:cNvPr id="39" name="Rectangle 7"/>
          <p:cNvSpPr>
            <a:spLocks noChangeArrowheads="1"/>
          </p:cNvSpPr>
          <p:nvPr/>
        </p:nvSpPr>
        <p:spPr bwMode="auto">
          <a:xfrm>
            <a:off x="8185150" y="1332359"/>
            <a:ext cx="2189163" cy="792163"/>
          </a:xfrm>
          <a:prstGeom prst="rect">
            <a:avLst/>
          </a:prstGeom>
          <a:solidFill>
            <a:schemeClr val="accent1"/>
          </a:solidFill>
          <a:ln w="9525">
            <a:noFill/>
            <a:miter lim="800000"/>
            <a:headEnd/>
            <a:tailEnd/>
          </a:ln>
        </p:spPr>
        <p:txBody>
          <a:bodyPr wrap="none" lIns="104269" tIns="52135" rIns="104269" bIns="52135" anchor="ctr"/>
          <a:lstStyle/>
          <a:p>
            <a:pPr defTabSz="1042988"/>
            <a:endParaRPr lang="en-US" sz="2100">
              <a:latin typeface="Arial" charset="0"/>
              <a:ea typeface="ＭＳ Ｐゴシック"/>
              <a:cs typeface="ＭＳ Ｐゴシック"/>
            </a:endParaRPr>
          </a:p>
        </p:txBody>
      </p:sp>
      <p:sp>
        <p:nvSpPr>
          <p:cNvPr id="41" name="Text Box 9"/>
          <p:cNvSpPr txBox="1">
            <a:spLocks noChangeArrowheads="1"/>
          </p:cNvSpPr>
          <p:nvPr/>
        </p:nvSpPr>
        <p:spPr bwMode="auto">
          <a:xfrm>
            <a:off x="498475" y="1438722"/>
            <a:ext cx="1639888" cy="425450"/>
          </a:xfrm>
          <a:prstGeom prst="rect">
            <a:avLst/>
          </a:prstGeom>
          <a:noFill/>
          <a:ln w="9525">
            <a:noFill/>
            <a:miter lim="800000"/>
            <a:headEnd/>
            <a:tailEnd/>
          </a:ln>
        </p:spPr>
        <p:txBody>
          <a:bodyPr wrap="none" lIns="104269" tIns="52135" rIns="104269" bIns="52135">
            <a:spAutoFit/>
          </a:bodyPr>
          <a:lstStyle/>
          <a:p>
            <a:pPr defTabSz="1042988"/>
            <a:r>
              <a:rPr lang="en-AU" sz="2100">
                <a:solidFill>
                  <a:schemeClr val="bg1"/>
                </a:solidFill>
                <a:ea typeface="ＭＳ Ｐゴシック"/>
                <a:cs typeface="ＭＳ Ｐゴシック"/>
              </a:rPr>
              <a:t>Biodiversity</a:t>
            </a:r>
          </a:p>
        </p:txBody>
      </p:sp>
      <p:sp>
        <p:nvSpPr>
          <p:cNvPr id="42" name="Text Box 10"/>
          <p:cNvSpPr txBox="1">
            <a:spLocks noChangeArrowheads="1"/>
          </p:cNvSpPr>
          <p:nvPr/>
        </p:nvSpPr>
        <p:spPr bwMode="auto">
          <a:xfrm>
            <a:off x="3200400" y="1438722"/>
            <a:ext cx="1601788" cy="425450"/>
          </a:xfrm>
          <a:prstGeom prst="rect">
            <a:avLst/>
          </a:prstGeom>
          <a:noFill/>
          <a:ln w="9525">
            <a:noFill/>
            <a:miter lim="800000"/>
            <a:headEnd/>
            <a:tailEnd/>
          </a:ln>
        </p:spPr>
        <p:txBody>
          <a:bodyPr wrap="none" lIns="104269" tIns="52135" rIns="104269" bIns="52135">
            <a:spAutoFit/>
          </a:bodyPr>
          <a:lstStyle/>
          <a:p>
            <a:pPr defTabSz="1042988"/>
            <a:r>
              <a:rPr lang="en-AU" sz="2100">
                <a:solidFill>
                  <a:schemeClr val="bg1"/>
                </a:solidFill>
                <a:ea typeface="ＭＳ Ｐゴシック"/>
                <a:cs typeface="ＭＳ Ｐゴシック"/>
              </a:rPr>
              <a:t>Ecosystems</a:t>
            </a:r>
          </a:p>
        </p:txBody>
      </p:sp>
      <p:sp>
        <p:nvSpPr>
          <p:cNvPr id="43" name="Text Box 11"/>
          <p:cNvSpPr txBox="1">
            <a:spLocks noChangeArrowheads="1"/>
          </p:cNvSpPr>
          <p:nvPr/>
        </p:nvSpPr>
        <p:spPr bwMode="auto">
          <a:xfrm>
            <a:off x="8170863" y="1395859"/>
            <a:ext cx="2189163" cy="746125"/>
          </a:xfrm>
          <a:prstGeom prst="rect">
            <a:avLst/>
          </a:prstGeom>
          <a:noFill/>
          <a:ln w="9525">
            <a:noFill/>
            <a:miter lim="800000"/>
            <a:headEnd/>
            <a:tailEnd/>
          </a:ln>
        </p:spPr>
        <p:txBody>
          <a:bodyPr lIns="104269" tIns="52135" rIns="104269" bIns="52135">
            <a:spAutoFit/>
          </a:bodyPr>
          <a:lstStyle/>
          <a:p>
            <a:pPr algn="ctr" defTabSz="1042988"/>
            <a:r>
              <a:rPr lang="en-AU" sz="2100">
                <a:solidFill>
                  <a:schemeClr val="bg1"/>
                </a:solidFill>
                <a:ea typeface="ＭＳ Ｐゴシック"/>
                <a:cs typeface="ＭＳ Ｐゴシック"/>
              </a:rPr>
              <a:t>Natural </a:t>
            </a:r>
            <a:br>
              <a:rPr lang="en-AU" sz="2100">
                <a:solidFill>
                  <a:schemeClr val="bg1"/>
                </a:solidFill>
                <a:ea typeface="ＭＳ Ｐゴシック"/>
                <a:cs typeface="ＭＳ Ｐゴシック"/>
              </a:rPr>
            </a:br>
            <a:r>
              <a:rPr lang="en-AU" sz="2100">
                <a:solidFill>
                  <a:schemeClr val="bg1"/>
                </a:solidFill>
                <a:ea typeface="ＭＳ Ｐゴシック"/>
                <a:cs typeface="ＭＳ Ｐゴシック"/>
              </a:rPr>
              <a:t>Value</a:t>
            </a:r>
          </a:p>
        </p:txBody>
      </p:sp>
      <p:sp>
        <p:nvSpPr>
          <p:cNvPr id="44" name="AutoShape 12"/>
          <p:cNvSpPr>
            <a:spLocks noChangeArrowheads="1"/>
          </p:cNvSpPr>
          <p:nvPr/>
        </p:nvSpPr>
        <p:spPr bwMode="auto">
          <a:xfrm rot="5400000">
            <a:off x="2486025" y="1513334"/>
            <a:ext cx="366713" cy="420688"/>
          </a:xfrm>
          <a:prstGeom prst="upArrow">
            <a:avLst>
              <a:gd name="adj1" fmla="val 50000"/>
              <a:gd name="adj2" fmla="val 28680"/>
            </a:avLst>
          </a:prstGeom>
          <a:solidFill>
            <a:srgbClr val="969696"/>
          </a:solidFill>
          <a:ln w="9525">
            <a:noFill/>
            <a:miter lim="800000"/>
            <a:headEnd/>
            <a:tailEnd/>
          </a:ln>
        </p:spPr>
        <p:txBody>
          <a:bodyPr wrap="none" lIns="104269" tIns="52135" rIns="104269" bIns="52135" anchor="ctr"/>
          <a:lstStyle/>
          <a:p>
            <a:pPr defTabSz="1042988"/>
            <a:endParaRPr lang="en-US" sz="2100">
              <a:latin typeface="Arial" charset="0"/>
              <a:ea typeface="ＭＳ Ｐゴシック"/>
              <a:cs typeface="ＭＳ Ｐゴシック"/>
            </a:endParaRPr>
          </a:p>
        </p:txBody>
      </p:sp>
      <p:sp>
        <p:nvSpPr>
          <p:cNvPr id="45" name="Rectangle 7"/>
          <p:cNvSpPr>
            <a:spLocks noChangeArrowheads="1"/>
          </p:cNvSpPr>
          <p:nvPr/>
        </p:nvSpPr>
        <p:spPr bwMode="auto">
          <a:xfrm>
            <a:off x="5570538" y="1332359"/>
            <a:ext cx="2187575" cy="792163"/>
          </a:xfrm>
          <a:prstGeom prst="rect">
            <a:avLst/>
          </a:prstGeom>
          <a:solidFill>
            <a:schemeClr val="bg2"/>
          </a:solidFill>
          <a:ln w="9525">
            <a:noFill/>
            <a:miter lim="800000"/>
            <a:headEnd/>
            <a:tailEnd/>
          </a:ln>
        </p:spPr>
        <p:txBody>
          <a:bodyPr wrap="none" lIns="104269" tIns="52135" rIns="104269" bIns="52135" anchor="ctr"/>
          <a:lstStyle/>
          <a:p>
            <a:pPr defTabSz="1042988"/>
            <a:endParaRPr lang="en-US" sz="2100">
              <a:latin typeface="Arial" charset="0"/>
              <a:ea typeface="ＭＳ Ｐゴシック"/>
              <a:cs typeface="ＭＳ Ｐゴシック"/>
            </a:endParaRPr>
          </a:p>
        </p:txBody>
      </p:sp>
      <p:sp>
        <p:nvSpPr>
          <p:cNvPr id="46" name="Text Box 11"/>
          <p:cNvSpPr txBox="1">
            <a:spLocks noChangeArrowheads="1"/>
          </p:cNvSpPr>
          <p:nvPr/>
        </p:nvSpPr>
        <p:spPr bwMode="auto">
          <a:xfrm>
            <a:off x="5559425" y="1395859"/>
            <a:ext cx="2190750" cy="746125"/>
          </a:xfrm>
          <a:prstGeom prst="rect">
            <a:avLst/>
          </a:prstGeom>
          <a:noFill/>
          <a:ln w="9525">
            <a:noFill/>
            <a:miter lim="800000"/>
            <a:headEnd/>
            <a:tailEnd/>
          </a:ln>
        </p:spPr>
        <p:txBody>
          <a:bodyPr lIns="104269" tIns="52135" rIns="104269" bIns="52135">
            <a:spAutoFit/>
          </a:bodyPr>
          <a:lstStyle/>
          <a:p>
            <a:pPr algn="ctr" defTabSz="1042988"/>
            <a:r>
              <a:rPr lang="en-AU" sz="2100">
                <a:solidFill>
                  <a:schemeClr val="bg1"/>
                </a:solidFill>
                <a:ea typeface="ＭＳ Ｐゴシック"/>
                <a:cs typeface="ＭＳ Ｐゴシック"/>
              </a:rPr>
              <a:t>Ecosystem </a:t>
            </a:r>
            <a:br>
              <a:rPr lang="en-AU" sz="2100">
                <a:solidFill>
                  <a:schemeClr val="bg1"/>
                </a:solidFill>
                <a:ea typeface="ＭＳ Ｐゴシック"/>
                <a:cs typeface="ＭＳ Ｐゴシック"/>
              </a:rPr>
            </a:br>
            <a:r>
              <a:rPr lang="en-AU" sz="2100">
                <a:solidFill>
                  <a:schemeClr val="bg1"/>
                </a:solidFill>
                <a:ea typeface="ＭＳ Ｐゴシック"/>
                <a:cs typeface="ＭＳ Ｐゴシック"/>
              </a:rPr>
              <a:t>Services*</a:t>
            </a:r>
          </a:p>
        </p:txBody>
      </p:sp>
      <p:sp>
        <p:nvSpPr>
          <p:cNvPr id="47" name="AutoShape 12"/>
          <p:cNvSpPr>
            <a:spLocks noChangeArrowheads="1"/>
          </p:cNvSpPr>
          <p:nvPr/>
        </p:nvSpPr>
        <p:spPr bwMode="auto">
          <a:xfrm rot="5400000">
            <a:off x="5165725" y="1513334"/>
            <a:ext cx="366713" cy="422275"/>
          </a:xfrm>
          <a:prstGeom prst="upArrow">
            <a:avLst>
              <a:gd name="adj1" fmla="val 50000"/>
              <a:gd name="adj2" fmla="val 28788"/>
            </a:avLst>
          </a:prstGeom>
          <a:solidFill>
            <a:srgbClr val="969696"/>
          </a:solidFill>
          <a:ln w="9525">
            <a:noFill/>
            <a:miter lim="800000"/>
            <a:headEnd/>
            <a:tailEnd/>
          </a:ln>
        </p:spPr>
        <p:txBody>
          <a:bodyPr wrap="none" lIns="104269" tIns="52135" rIns="104269" bIns="52135" anchor="ctr"/>
          <a:lstStyle/>
          <a:p>
            <a:pPr defTabSz="1042988"/>
            <a:endParaRPr lang="en-US" sz="2100">
              <a:latin typeface="Arial" charset="0"/>
              <a:ea typeface="ＭＳ Ｐゴシック"/>
              <a:cs typeface="ＭＳ Ｐゴシック"/>
            </a:endParaRPr>
          </a:p>
        </p:txBody>
      </p:sp>
      <p:sp>
        <p:nvSpPr>
          <p:cNvPr id="48" name="AutoShape 12"/>
          <p:cNvSpPr>
            <a:spLocks noChangeArrowheads="1"/>
          </p:cNvSpPr>
          <p:nvPr/>
        </p:nvSpPr>
        <p:spPr bwMode="auto">
          <a:xfrm rot="5400000">
            <a:off x="7777163" y="1513334"/>
            <a:ext cx="366713" cy="420688"/>
          </a:xfrm>
          <a:prstGeom prst="upArrow">
            <a:avLst>
              <a:gd name="adj1" fmla="val 50000"/>
              <a:gd name="adj2" fmla="val 28680"/>
            </a:avLst>
          </a:prstGeom>
          <a:solidFill>
            <a:srgbClr val="969696"/>
          </a:solidFill>
          <a:ln w="9525">
            <a:noFill/>
            <a:miter lim="800000"/>
            <a:headEnd/>
            <a:tailEnd/>
          </a:ln>
        </p:spPr>
        <p:txBody>
          <a:bodyPr wrap="none" lIns="104269" tIns="52135" rIns="104269" bIns="52135" anchor="ctr"/>
          <a:lstStyle/>
          <a:p>
            <a:pPr defTabSz="1042988"/>
            <a:endParaRPr lang="en-US" sz="2100">
              <a:latin typeface="Arial" charset="0"/>
              <a:ea typeface="ＭＳ Ｐゴシック"/>
              <a:cs typeface="ＭＳ Ｐゴシック"/>
            </a:endParaRPr>
          </a:p>
        </p:txBody>
      </p:sp>
    </p:spTree>
    <p:extLst>
      <p:ext uri="{BB962C8B-B14F-4D97-AF65-F5344CB8AC3E}">
        <p14:creationId xmlns:p14="http://schemas.microsoft.com/office/powerpoint/2010/main" val="33296105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66724" y="1188343"/>
            <a:ext cx="8955843" cy="531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0"/>
          </p:nvPr>
        </p:nvSpPr>
        <p:spPr/>
        <p:txBody>
          <a:bodyPr/>
          <a:lstStyle/>
          <a:p>
            <a:pPr>
              <a:defRPr/>
            </a:pPr>
            <a:fld id="{49D9AC73-526A-47D2-89DB-224F923E6F44}" type="slidenum">
              <a:rPr lang="en-AU" smtClean="0"/>
              <a:pPr>
                <a:defRPr/>
              </a:pPr>
              <a:t>3</a:t>
            </a:fld>
            <a:endParaRPr lang="en-AU" sz="1100"/>
          </a:p>
        </p:txBody>
      </p:sp>
      <p:sp>
        <p:nvSpPr>
          <p:cNvPr id="6" name="Rectangle 5"/>
          <p:cNvSpPr/>
          <p:nvPr/>
        </p:nvSpPr>
        <p:spPr>
          <a:xfrm>
            <a:off x="4912819" y="7041494"/>
            <a:ext cx="5159406" cy="246207"/>
          </a:xfrm>
          <a:prstGeom prst="rect">
            <a:avLst/>
          </a:prstGeom>
        </p:spPr>
        <p:txBody>
          <a:bodyPr wrap="square" lIns="91426" tIns="45713" rIns="91426" bIns="45713">
            <a:spAutoFit/>
          </a:bodyPr>
          <a:lstStyle/>
          <a:p>
            <a:r>
              <a:rPr lang="en-AU" sz="1000" dirty="0"/>
              <a:t>https://www.weforum.org/reports/the-global-risks-report-2018</a:t>
            </a:r>
          </a:p>
        </p:txBody>
      </p:sp>
      <p:sp>
        <p:nvSpPr>
          <p:cNvPr id="8" name="Rectangle 7"/>
          <p:cNvSpPr/>
          <p:nvPr/>
        </p:nvSpPr>
        <p:spPr bwMode="auto">
          <a:xfrm>
            <a:off x="5144648" y="2772519"/>
            <a:ext cx="4826787" cy="1548171"/>
          </a:xfrm>
          <a:prstGeom prst="rect">
            <a:avLst/>
          </a:prstGeom>
          <a:noFill/>
          <a:ln w="28575" cap="flat" cmpd="sng" algn="ctr">
            <a:solidFill>
              <a:schemeClr val="accent1"/>
            </a:solidFill>
            <a:prstDash val="solid"/>
            <a:round/>
            <a:headEnd type="none" w="med" len="med"/>
            <a:tailEnd type="none" w="med" len="med"/>
          </a:ln>
          <a:effectLst/>
        </p:spPr>
        <p:txBody>
          <a:bodyPr vert="horz" wrap="none" lIns="91426" tIns="45713" rIns="91426" bIns="45713" numCol="1" rtlCol="0" anchor="ctr" anchorCtr="0" compatLnSpc="1">
            <a:prstTxWarp prst="textNoShape">
              <a:avLst/>
            </a:prstTxWarp>
          </a:bodyPr>
          <a:lstStyle/>
          <a:p>
            <a:pPr defTabSz="1042831"/>
            <a:endParaRPr lang="en-AU" sz="1700"/>
          </a:p>
        </p:txBody>
      </p:sp>
      <p:sp>
        <p:nvSpPr>
          <p:cNvPr id="10" name="Rectangle 9"/>
          <p:cNvSpPr/>
          <p:nvPr/>
        </p:nvSpPr>
        <p:spPr bwMode="auto">
          <a:xfrm>
            <a:off x="810196" y="3907700"/>
            <a:ext cx="4248472" cy="510121"/>
          </a:xfrm>
          <a:prstGeom prst="rect">
            <a:avLst/>
          </a:prstGeom>
          <a:noFill/>
          <a:ln w="28575" cap="flat" cmpd="sng" algn="ctr">
            <a:solidFill>
              <a:schemeClr val="accent1"/>
            </a:solidFill>
            <a:prstDash val="solid"/>
            <a:round/>
            <a:headEnd type="none" w="med" len="med"/>
            <a:tailEnd type="none" w="med" len="med"/>
          </a:ln>
          <a:effectLst/>
        </p:spPr>
        <p:txBody>
          <a:bodyPr vert="horz" wrap="none" lIns="91426" tIns="45713" rIns="91426" bIns="45713" numCol="1" rtlCol="0" anchor="ctr" anchorCtr="0" compatLnSpc="1">
            <a:prstTxWarp prst="textNoShape">
              <a:avLst/>
            </a:prstTxWarp>
          </a:bodyPr>
          <a:lstStyle/>
          <a:p>
            <a:pPr defTabSz="1042831"/>
            <a:endParaRPr lang="en-AU" sz="1700"/>
          </a:p>
        </p:txBody>
      </p:sp>
      <p:sp>
        <p:nvSpPr>
          <p:cNvPr id="11" name="Rectangle 10"/>
          <p:cNvSpPr/>
          <p:nvPr/>
        </p:nvSpPr>
        <p:spPr bwMode="auto">
          <a:xfrm>
            <a:off x="810196" y="2340471"/>
            <a:ext cx="4176464" cy="864096"/>
          </a:xfrm>
          <a:prstGeom prst="rect">
            <a:avLst/>
          </a:prstGeom>
          <a:noFill/>
          <a:ln w="28575" cap="flat" cmpd="sng" algn="ctr">
            <a:solidFill>
              <a:schemeClr val="accent1"/>
            </a:solidFill>
            <a:prstDash val="solid"/>
            <a:round/>
            <a:headEnd type="none" w="med" len="med"/>
            <a:tailEnd type="none" w="med" len="med"/>
          </a:ln>
          <a:effectLst/>
        </p:spPr>
        <p:txBody>
          <a:bodyPr vert="horz" wrap="none" lIns="91426" tIns="45713" rIns="91426" bIns="45713" numCol="1" rtlCol="0" anchor="ctr" anchorCtr="0" compatLnSpc="1">
            <a:prstTxWarp prst="textNoShape">
              <a:avLst/>
            </a:prstTxWarp>
          </a:bodyPr>
          <a:lstStyle/>
          <a:p>
            <a:pPr defTabSz="1042831"/>
            <a:endParaRPr lang="en-AU" sz="1700"/>
          </a:p>
        </p:txBody>
      </p:sp>
      <p:sp>
        <p:nvSpPr>
          <p:cNvPr id="12" name="Rectangle 11"/>
          <p:cNvSpPr/>
          <p:nvPr/>
        </p:nvSpPr>
        <p:spPr bwMode="auto">
          <a:xfrm>
            <a:off x="5144646" y="4788743"/>
            <a:ext cx="4826787" cy="747082"/>
          </a:xfrm>
          <a:prstGeom prst="rect">
            <a:avLst/>
          </a:prstGeom>
          <a:noFill/>
          <a:ln w="28575" cap="flat" cmpd="sng" algn="ctr">
            <a:solidFill>
              <a:schemeClr val="accent1"/>
            </a:solidFill>
            <a:prstDash val="solid"/>
            <a:round/>
            <a:headEnd type="none" w="med" len="med"/>
            <a:tailEnd type="none" w="med" len="med"/>
          </a:ln>
          <a:effectLst/>
        </p:spPr>
        <p:txBody>
          <a:bodyPr vert="horz" wrap="none" lIns="91426" tIns="45713" rIns="91426" bIns="45713" numCol="1" rtlCol="0" anchor="ctr" anchorCtr="0" compatLnSpc="1">
            <a:prstTxWarp prst="textNoShape">
              <a:avLst/>
            </a:prstTxWarp>
          </a:bodyPr>
          <a:lstStyle/>
          <a:p>
            <a:pPr defTabSz="1042831"/>
            <a:endParaRPr lang="en-AU" sz="1700"/>
          </a:p>
        </p:txBody>
      </p:sp>
      <p:sp>
        <p:nvSpPr>
          <p:cNvPr id="13" name="Rectangle 12"/>
          <p:cNvSpPr/>
          <p:nvPr/>
        </p:nvSpPr>
        <p:spPr bwMode="auto">
          <a:xfrm>
            <a:off x="810196" y="4793244"/>
            <a:ext cx="4248472" cy="427547"/>
          </a:xfrm>
          <a:prstGeom prst="rect">
            <a:avLst/>
          </a:prstGeom>
          <a:noFill/>
          <a:ln w="28575" cap="flat" cmpd="sng" algn="ctr">
            <a:solidFill>
              <a:schemeClr val="accent1"/>
            </a:solidFill>
            <a:prstDash val="solid"/>
            <a:round/>
            <a:headEnd type="none" w="med" len="med"/>
            <a:tailEnd type="none" w="med" len="med"/>
          </a:ln>
          <a:effectLst/>
        </p:spPr>
        <p:txBody>
          <a:bodyPr vert="horz" wrap="none" lIns="91426" tIns="45713" rIns="91426" bIns="45713" numCol="1" rtlCol="0" anchor="ctr" anchorCtr="0" compatLnSpc="1">
            <a:prstTxWarp prst="textNoShape">
              <a:avLst/>
            </a:prstTxWarp>
          </a:bodyPr>
          <a:lstStyle/>
          <a:p>
            <a:pPr defTabSz="1042831"/>
            <a:endParaRPr lang="en-AU" sz="1700"/>
          </a:p>
        </p:txBody>
      </p:sp>
      <p:sp>
        <p:nvSpPr>
          <p:cNvPr id="2" name="Title 1"/>
          <p:cNvSpPr>
            <a:spLocks noGrp="1"/>
          </p:cNvSpPr>
          <p:nvPr>
            <p:ph type="title"/>
          </p:nvPr>
        </p:nvSpPr>
        <p:spPr/>
        <p:txBody>
          <a:bodyPr/>
          <a:lstStyle/>
          <a:p>
            <a:r>
              <a:rPr lang="en-AU" b="1" dirty="0"/>
              <a:t>World Economic Forum Global Risks 2018 Report </a:t>
            </a:r>
            <a:endParaRPr lang="en-AU" dirty="0"/>
          </a:p>
        </p:txBody>
      </p:sp>
    </p:spTree>
    <p:extLst>
      <p:ext uri="{BB962C8B-B14F-4D97-AF65-F5344CB8AC3E}">
        <p14:creationId xmlns:p14="http://schemas.microsoft.com/office/powerpoint/2010/main" val="388738362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800" dirty="0">
                <a:solidFill>
                  <a:srgbClr val="FF0000"/>
                </a:solidFill>
              </a:rPr>
              <a:t>Importance of Sustainability </a:t>
            </a:r>
            <a:r>
              <a:rPr lang="en-AU" sz="2800" dirty="0" smtClean="0">
                <a:solidFill>
                  <a:srgbClr val="FF0000"/>
                </a:solidFill>
              </a:rPr>
              <a:t>Issues </a:t>
            </a:r>
            <a:r>
              <a:rPr lang="en-AU" sz="2800" dirty="0">
                <a:solidFill>
                  <a:srgbClr val="FF0000"/>
                </a:solidFill>
              </a:rPr>
              <a:t>to NAB </a:t>
            </a:r>
            <a:r>
              <a:rPr lang="en-AU" sz="2800" dirty="0" err="1">
                <a:solidFill>
                  <a:srgbClr val="FF0000"/>
                </a:solidFill>
              </a:rPr>
              <a:t>Agri</a:t>
            </a:r>
            <a:r>
              <a:rPr lang="en-AU" sz="2800" dirty="0">
                <a:solidFill>
                  <a:srgbClr val="FF0000"/>
                </a:solidFill>
              </a:rPr>
              <a:t> </a:t>
            </a:r>
            <a:r>
              <a:rPr lang="en-AU" sz="2800" dirty="0" smtClean="0">
                <a:solidFill>
                  <a:srgbClr val="FF0000"/>
                </a:solidFill>
              </a:rPr>
              <a:t>Customers</a:t>
            </a:r>
            <a:endParaRPr lang="en-AU" sz="2800" dirty="0"/>
          </a:p>
        </p:txBody>
      </p:sp>
      <p:sp>
        <p:nvSpPr>
          <p:cNvPr id="4" name="Slide Number Placeholder 3"/>
          <p:cNvSpPr>
            <a:spLocks noGrp="1"/>
          </p:cNvSpPr>
          <p:nvPr>
            <p:ph type="sldNum" sz="quarter" idx="10"/>
          </p:nvPr>
        </p:nvSpPr>
        <p:spPr>
          <a:xfrm>
            <a:off x="-9525" y="6805365"/>
            <a:ext cx="460375" cy="323850"/>
          </a:xfrm>
        </p:spPr>
        <p:txBody>
          <a:bodyPr/>
          <a:lstStyle/>
          <a:p>
            <a:fld id="{124866B3-8C2A-4B94-AF1A-57C3F889C822}" type="slidenum">
              <a:rPr lang="en-AU" smtClean="0"/>
              <a:pPr/>
              <a:t>4</a:t>
            </a:fld>
            <a:endParaRPr lang="en-AU" sz="1100" dirty="0"/>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23123" y="2348603"/>
            <a:ext cx="483217" cy="351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530276" y="3115954"/>
            <a:ext cx="630283" cy="30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600459" y="6093696"/>
            <a:ext cx="567255" cy="567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572295" y="5338375"/>
            <a:ext cx="546245" cy="53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6"/>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577547" y="4556792"/>
            <a:ext cx="535740" cy="519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4" name="Table 23"/>
          <p:cNvGraphicFramePr>
            <a:graphicFrameLocks noGrp="1"/>
          </p:cNvGraphicFramePr>
          <p:nvPr>
            <p:extLst>
              <p:ext uri="{D42A27DB-BD31-4B8C-83A1-F6EECF244321}">
                <p14:modId xmlns:p14="http://schemas.microsoft.com/office/powerpoint/2010/main" val="2240779476"/>
              </p:ext>
            </p:extLst>
          </p:nvPr>
        </p:nvGraphicFramePr>
        <p:xfrm>
          <a:off x="234132" y="756295"/>
          <a:ext cx="8856984" cy="6003623"/>
        </p:xfrm>
        <a:graphic>
          <a:graphicData uri="http://schemas.openxmlformats.org/drawingml/2006/table">
            <a:tbl>
              <a:tblPr>
                <a:tableStyleId>{5C22544A-7EE6-4342-B048-85BDC9FD1C3A}</a:tableStyleId>
              </a:tblPr>
              <a:tblGrid>
                <a:gridCol w="1083228"/>
                <a:gridCol w="892070"/>
                <a:gridCol w="3313403"/>
                <a:gridCol w="1210666"/>
                <a:gridCol w="1274386"/>
                <a:gridCol w="1083231"/>
              </a:tblGrid>
              <a:tr h="360040">
                <a:tc>
                  <a:txBody>
                    <a:bodyPr/>
                    <a:lstStyle/>
                    <a:p>
                      <a:pPr algn="ctr"/>
                      <a:endParaRPr lang="en-AU" sz="1300" b="1" u="none" dirty="0" smtClean="0">
                        <a:solidFill>
                          <a:srgbClr val="00B050"/>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1300" b="1" u="none" dirty="0" smtClean="0">
                        <a:solidFill>
                          <a:srgbClr val="00B050"/>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1300" b="1" u="none" dirty="0" smtClean="0">
                        <a:solidFill>
                          <a:srgbClr val="00B050"/>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rowSpan="2" gridSpan="3">
                  <a:txBody>
                    <a:bodyPr/>
                    <a:lstStyle/>
                    <a:p>
                      <a:pPr algn="ctr"/>
                      <a:endParaRPr lang="en-AU" sz="1300" b="1" u="none" dirty="0" smtClean="0">
                        <a:solidFill>
                          <a:schemeClr val="tx1"/>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rowSpan="2" hMerge="1">
                  <a:txBody>
                    <a:bodyPr/>
                    <a:lstStyle/>
                    <a:p>
                      <a:pPr algn="ctr"/>
                      <a:endParaRPr lang="en-AU" sz="1200" b="1" u="none" dirty="0" smtClean="0">
                        <a:solidFill>
                          <a:srgbClr val="00B050"/>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rowSpan="2" hMerge="1">
                  <a:txBody>
                    <a:bodyPr/>
                    <a:lstStyle/>
                    <a:p>
                      <a:pPr algn="ctr"/>
                      <a:endParaRPr lang="en-AU" sz="1000" b="1" u="none" dirty="0" smtClean="0">
                        <a:solidFill>
                          <a:srgbClr val="00B050"/>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288032">
                <a:tc>
                  <a:txBody>
                    <a:bodyPr/>
                    <a:lstStyle/>
                    <a:p>
                      <a:pPr algn="ctr"/>
                      <a:endParaRPr lang="en-AU" sz="1300" b="1" u="none" dirty="0" smtClean="0">
                        <a:solidFill>
                          <a:srgbClr val="00B050"/>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1300" b="1" u="none" dirty="0" smtClean="0">
                        <a:solidFill>
                          <a:srgbClr val="00B050"/>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1300" b="1" u="none" dirty="0" smtClean="0">
                        <a:solidFill>
                          <a:srgbClr val="00B050"/>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gridSpan="3" vMerge="1">
                  <a:txBody>
                    <a:bodyPr/>
                    <a:lstStyle/>
                    <a:p>
                      <a:pPr algn="ctr"/>
                      <a:endParaRPr lang="en-AU" sz="1300" b="1" u="none" dirty="0" smtClean="0">
                        <a:solidFill>
                          <a:schemeClr val="tx1"/>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hMerge="1" vMerge="1">
                  <a:txBody>
                    <a:bodyPr/>
                    <a:lstStyle/>
                    <a:p>
                      <a:pPr algn="ctr"/>
                      <a:endParaRPr lang="en-AU" sz="1200" b="1" u="none" dirty="0" smtClean="0">
                        <a:solidFill>
                          <a:schemeClr val="tx1"/>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hMerge="1" vMerge="1">
                  <a:txBody>
                    <a:bodyPr/>
                    <a:lstStyle/>
                    <a:p>
                      <a:pPr algn="ctr"/>
                      <a:endParaRPr lang="en-AU" sz="1000" b="1" u="none" dirty="0" smtClean="0">
                        <a:solidFill>
                          <a:schemeClr val="tx1"/>
                        </a:solidFill>
                        <a:latin typeface="Trebuchet MS" pitchFamily="34" charset="0"/>
                      </a:endParaRPr>
                    </a:p>
                  </a:txBody>
                  <a:tcPr marL="98708" marR="98708" marT="50408" marB="50408" anchor="ctr">
                    <a:lnL w="12700" cmpd="sng">
                      <a:noFill/>
                    </a:lnL>
                    <a:lnR w="12700" cmpd="sng">
                      <a:noFill/>
                    </a:lnR>
                    <a:lnT w="381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763521">
                <a:tc>
                  <a:txBody>
                    <a:bodyPr/>
                    <a:lstStyle/>
                    <a:p>
                      <a:pPr algn="ctr" rtl="0" fontAlgn="b"/>
                      <a:r>
                        <a:rPr lang="en-AU" sz="3600" b="1" i="0" u="none" strike="noStrike" dirty="0" smtClean="0">
                          <a:solidFill>
                            <a:srgbClr val="FF0000"/>
                          </a:solidFill>
                          <a:effectLst/>
                          <a:latin typeface="NAB Script" pitchFamily="66" charset="0"/>
                        </a:rPr>
                        <a:t>#1</a:t>
                      </a: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AU" sz="2400" b="1" i="0" u="none" strike="noStrike" dirty="0" smtClean="0">
                          <a:solidFill>
                            <a:srgbClr val="00B050"/>
                          </a:solidFill>
                          <a:effectLst/>
                          <a:latin typeface="NAB Script" pitchFamily="66" charset="0"/>
                        </a:rPr>
                        <a:t>91</a:t>
                      </a:r>
                      <a:endParaRPr lang="en-AU" sz="2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8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6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763521">
                <a:tc>
                  <a:txBody>
                    <a:bodyPr/>
                    <a:lstStyle/>
                    <a:p>
                      <a:pPr algn="ctr" rtl="0" fontAlgn="b"/>
                      <a:r>
                        <a:rPr lang="en-AU" sz="3600" b="1" i="0" u="none" strike="noStrike" dirty="0" smtClean="0">
                          <a:solidFill>
                            <a:srgbClr val="FF0000"/>
                          </a:solidFill>
                          <a:effectLst/>
                          <a:latin typeface="NAB Script" pitchFamily="66" charset="0"/>
                        </a:rPr>
                        <a:t>#2</a:t>
                      </a:r>
                      <a:endParaRPr lang="en-AU" sz="3600" b="1" i="0" u="none" strike="noStrike" dirty="0">
                        <a:solidFill>
                          <a:srgbClr val="FF000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AU" sz="2400" b="1" i="0" u="none" strike="noStrike" dirty="0" smtClean="0">
                          <a:solidFill>
                            <a:srgbClr val="00B050"/>
                          </a:solidFill>
                          <a:effectLst/>
                          <a:latin typeface="NAB Script" pitchFamily="66" charset="0"/>
                        </a:rPr>
                        <a:t>85</a:t>
                      </a:r>
                      <a:endParaRPr lang="en-AU" sz="2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8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6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763521">
                <a:tc>
                  <a:txBody>
                    <a:bodyPr/>
                    <a:lstStyle/>
                    <a:p>
                      <a:pPr algn="ctr" rtl="0" fontAlgn="b"/>
                      <a:r>
                        <a:rPr lang="en-AU" sz="3600" b="1" i="0" u="none" strike="noStrike" dirty="0" smtClean="0">
                          <a:solidFill>
                            <a:srgbClr val="FF0000"/>
                          </a:solidFill>
                          <a:effectLst/>
                          <a:latin typeface="NAB Script" pitchFamily="66" charset="0"/>
                        </a:rPr>
                        <a:t>#3</a:t>
                      </a:r>
                      <a:endParaRPr lang="en-AU" sz="3600" b="1" i="0" u="none" strike="noStrike" dirty="0">
                        <a:solidFill>
                          <a:srgbClr val="FF000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AU" sz="2400" b="1" i="0" u="none" strike="noStrike" dirty="0" smtClean="0">
                          <a:solidFill>
                            <a:srgbClr val="00B050"/>
                          </a:solidFill>
                          <a:effectLst/>
                          <a:latin typeface="NAB Script" pitchFamily="66" charset="0"/>
                        </a:rPr>
                        <a:t>86</a:t>
                      </a:r>
                      <a:endParaRPr lang="en-AU" sz="2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8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6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763521">
                <a:tc>
                  <a:txBody>
                    <a:bodyPr/>
                    <a:lstStyle/>
                    <a:p>
                      <a:pPr algn="ctr" rtl="0" fontAlgn="b"/>
                      <a:r>
                        <a:rPr lang="en-AU" sz="3600" b="1" i="0" u="none" strike="noStrike" dirty="0" smtClean="0">
                          <a:solidFill>
                            <a:srgbClr val="FF0000"/>
                          </a:solidFill>
                          <a:effectLst/>
                          <a:latin typeface="NAB Script" pitchFamily="66" charset="0"/>
                        </a:rPr>
                        <a:t>#4</a:t>
                      </a:r>
                      <a:endParaRPr lang="en-AU" sz="3600" b="1" i="0" u="none" strike="noStrike" dirty="0">
                        <a:solidFill>
                          <a:srgbClr val="FF000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AU" sz="2400" b="1" i="0" u="none" strike="noStrike" dirty="0" smtClean="0">
                          <a:solidFill>
                            <a:srgbClr val="00B050"/>
                          </a:solidFill>
                          <a:effectLst/>
                          <a:latin typeface="NAB Script" pitchFamily="66" charset="0"/>
                        </a:rPr>
                        <a:t>78</a:t>
                      </a:r>
                      <a:endParaRPr lang="en-AU" sz="2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8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6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763521">
                <a:tc>
                  <a:txBody>
                    <a:bodyPr/>
                    <a:lstStyle/>
                    <a:p>
                      <a:pPr algn="ctr" rtl="0" fontAlgn="b"/>
                      <a:r>
                        <a:rPr lang="en-AU" sz="3600" b="1" i="0" u="none" strike="noStrike" dirty="0" smtClean="0">
                          <a:solidFill>
                            <a:srgbClr val="FF0000"/>
                          </a:solidFill>
                          <a:effectLst/>
                          <a:latin typeface="NAB Script" pitchFamily="66" charset="0"/>
                        </a:rPr>
                        <a:t>#5</a:t>
                      </a:r>
                      <a:endParaRPr lang="en-AU" sz="3600" b="1" i="0" u="none" strike="noStrike" dirty="0">
                        <a:solidFill>
                          <a:srgbClr val="FF000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AU" sz="2400" b="1" i="0" u="none" strike="noStrike" dirty="0" smtClean="0">
                          <a:solidFill>
                            <a:srgbClr val="00B050"/>
                          </a:solidFill>
                          <a:effectLst/>
                          <a:latin typeface="NAB Script" pitchFamily="66" charset="0"/>
                        </a:rPr>
                        <a:t>76</a:t>
                      </a:r>
                      <a:endParaRPr lang="en-AU" sz="2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8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6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763521">
                <a:tc>
                  <a:txBody>
                    <a:bodyPr/>
                    <a:lstStyle/>
                    <a:p>
                      <a:pPr algn="ctr" rtl="0" fontAlgn="b"/>
                      <a:r>
                        <a:rPr lang="en-AU" sz="3600" b="1" i="0" u="none" strike="noStrike" dirty="0" smtClean="0">
                          <a:solidFill>
                            <a:srgbClr val="FF0000"/>
                          </a:solidFill>
                          <a:effectLst/>
                          <a:latin typeface="NAB Script" pitchFamily="66" charset="0"/>
                        </a:rPr>
                        <a:t>#6</a:t>
                      </a:r>
                      <a:endParaRPr lang="en-AU" sz="3600" b="1" i="0" u="none" strike="noStrike" dirty="0">
                        <a:solidFill>
                          <a:srgbClr val="FF000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AU" sz="2400" b="1" i="0" u="none" strike="noStrike" dirty="0" smtClean="0">
                          <a:solidFill>
                            <a:srgbClr val="00B050"/>
                          </a:solidFill>
                          <a:effectLst/>
                          <a:latin typeface="NAB Script" pitchFamily="66" charset="0"/>
                        </a:rPr>
                        <a:t>72</a:t>
                      </a:r>
                      <a:endParaRPr lang="en-AU" sz="2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8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6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763521">
                <a:tc>
                  <a:txBody>
                    <a:bodyPr/>
                    <a:lstStyle/>
                    <a:p>
                      <a:pPr algn="ctr" rtl="0" fontAlgn="b"/>
                      <a:r>
                        <a:rPr lang="en-AU" sz="3600" b="1" i="0" u="none" strike="noStrike" dirty="0" smtClean="0">
                          <a:solidFill>
                            <a:srgbClr val="FF0000"/>
                          </a:solidFill>
                          <a:effectLst/>
                          <a:latin typeface="NAB Script" pitchFamily="66" charset="0"/>
                        </a:rPr>
                        <a:t>#7</a:t>
                      </a:r>
                      <a:endParaRPr lang="en-AU" sz="3600" b="1" i="0" u="none" strike="noStrike" dirty="0">
                        <a:solidFill>
                          <a:srgbClr val="FF000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AU" sz="2400" b="1" i="0" u="none" strike="noStrike" dirty="0" smtClean="0">
                          <a:solidFill>
                            <a:srgbClr val="00B050"/>
                          </a:solidFill>
                          <a:effectLst/>
                          <a:latin typeface="NAB Script" pitchFamily="66" charset="0"/>
                        </a:rPr>
                        <a:t>60</a:t>
                      </a:r>
                      <a:endParaRPr lang="en-AU" sz="2400" b="1"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8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AU" sz="1600" b="0" i="0" u="none" strike="noStrike" dirty="0">
                        <a:solidFill>
                          <a:srgbClr val="00B050"/>
                        </a:solidFill>
                        <a:effectLst/>
                        <a:latin typeface="NAB Script" pitchFamily="66" charset="0"/>
                      </a:endParaRPr>
                    </a:p>
                  </a:txBody>
                  <a:tcPr marL="0" marR="0" marT="0" marB="0" anchor="ctr" anchorCtr="1">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3" name="Picture 8"/>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624855" y="1614559"/>
            <a:ext cx="441124" cy="437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 Placeholder 2"/>
          <p:cNvSpPr txBox="1">
            <a:spLocks/>
          </p:cNvSpPr>
          <p:nvPr/>
        </p:nvSpPr>
        <p:spPr>
          <a:xfrm>
            <a:off x="2466380" y="2385466"/>
            <a:ext cx="3601499" cy="278182"/>
          </a:xfrm>
          <a:prstGeom prst="rect">
            <a:avLst/>
          </a:prstGeom>
        </p:spPr>
        <p:txBody>
          <a:bodyPr vert="horz" lIns="0" tIns="54000" rIns="0" bIns="45720" rtlCol="0" anchor="ctr" anchorCtr="0"/>
          <a:lstStyle>
            <a:defPPr>
              <a:defRPr lang="en-AU"/>
            </a:defPPr>
            <a:lvl1pPr algn="l" rtl="0" fontAlgn="base">
              <a:spcBef>
                <a:spcPct val="0"/>
              </a:spcBef>
              <a:spcAft>
                <a:spcPct val="0"/>
              </a:spcAft>
              <a:defRPr sz="900" kern="1200">
                <a:solidFill>
                  <a:schemeClr val="tx1"/>
                </a:solidFill>
                <a:latin typeface="Corpid C1 Regular" pitchFamily="34" charset="0"/>
                <a:ea typeface="+mn-ea"/>
                <a:cs typeface="+mn-cs"/>
              </a:defRPr>
            </a:lvl1pPr>
            <a:lvl2pPr marL="457200" algn="ctr" rtl="0" fontAlgn="base">
              <a:spcBef>
                <a:spcPct val="0"/>
              </a:spcBef>
              <a:spcAft>
                <a:spcPct val="0"/>
              </a:spcAft>
              <a:defRPr sz="1600" kern="1200">
                <a:solidFill>
                  <a:schemeClr val="tx1"/>
                </a:solidFill>
                <a:latin typeface="Corpid C1 Regular" pitchFamily="34" charset="0"/>
                <a:ea typeface="+mn-ea"/>
                <a:cs typeface="+mn-cs"/>
              </a:defRPr>
            </a:lvl2pPr>
            <a:lvl3pPr marL="914400" algn="ctr" rtl="0" fontAlgn="base">
              <a:spcBef>
                <a:spcPct val="0"/>
              </a:spcBef>
              <a:spcAft>
                <a:spcPct val="0"/>
              </a:spcAft>
              <a:defRPr sz="1600" kern="1200">
                <a:solidFill>
                  <a:schemeClr val="tx1"/>
                </a:solidFill>
                <a:latin typeface="Corpid C1 Regular" pitchFamily="34" charset="0"/>
                <a:ea typeface="+mn-ea"/>
                <a:cs typeface="+mn-cs"/>
              </a:defRPr>
            </a:lvl3pPr>
            <a:lvl4pPr marL="1371600" algn="ctr" rtl="0" fontAlgn="base">
              <a:spcBef>
                <a:spcPct val="0"/>
              </a:spcBef>
              <a:spcAft>
                <a:spcPct val="0"/>
              </a:spcAft>
              <a:defRPr sz="1600" kern="1200">
                <a:solidFill>
                  <a:schemeClr val="tx1"/>
                </a:solidFill>
                <a:latin typeface="Corpid C1 Regular" pitchFamily="34" charset="0"/>
                <a:ea typeface="+mn-ea"/>
                <a:cs typeface="+mn-cs"/>
              </a:defRPr>
            </a:lvl4pPr>
            <a:lvl5pPr marL="1828800" algn="ctr" rtl="0" fontAlgn="base">
              <a:spcBef>
                <a:spcPct val="0"/>
              </a:spcBef>
              <a:spcAft>
                <a:spcPct val="0"/>
              </a:spcAft>
              <a:defRPr sz="1600" kern="1200">
                <a:solidFill>
                  <a:schemeClr val="tx1"/>
                </a:solidFill>
                <a:latin typeface="Corpid C1 Regular" pitchFamily="34" charset="0"/>
                <a:ea typeface="+mn-ea"/>
                <a:cs typeface="+mn-cs"/>
              </a:defRPr>
            </a:lvl5pPr>
            <a:lvl6pPr marL="2286000" algn="l" defTabSz="914400" rtl="0" eaLnBrk="1" latinLnBrk="0" hangingPunct="1">
              <a:defRPr sz="1600" kern="1200">
                <a:solidFill>
                  <a:schemeClr val="tx1"/>
                </a:solidFill>
                <a:latin typeface="Corpid C1 Regular" pitchFamily="34" charset="0"/>
                <a:ea typeface="+mn-ea"/>
                <a:cs typeface="+mn-cs"/>
              </a:defRPr>
            </a:lvl6pPr>
            <a:lvl7pPr marL="2743200" algn="l" defTabSz="914400" rtl="0" eaLnBrk="1" latinLnBrk="0" hangingPunct="1">
              <a:defRPr sz="1600" kern="1200">
                <a:solidFill>
                  <a:schemeClr val="tx1"/>
                </a:solidFill>
                <a:latin typeface="Corpid C1 Regular" pitchFamily="34" charset="0"/>
                <a:ea typeface="+mn-ea"/>
                <a:cs typeface="+mn-cs"/>
              </a:defRPr>
            </a:lvl7pPr>
            <a:lvl8pPr marL="3200400" algn="l" defTabSz="914400" rtl="0" eaLnBrk="1" latinLnBrk="0" hangingPunct="1">
              <a:defRPr sz="1600" kern="1200">
                <a:solidFill>
                  <a:schemeClr val="tx1"/>
                </a:solidFill>
                <a:latin typeface="Corpid C1 Regular" pitchFamily="34" charset="0"/>
                <a:ea typeface="+mn-ea"/>
                <a:cs typeface="+mn-cs"/>
              </a:defRPr>
            </a:lvl8pPr>
            <a:lvl9pPr marL="3657600" algn="l" defTabSz="914400" rtl="0" eaLnBrk="1" latinLnBrk="0" hangingPunct="1">
              <a:defRPr sz="1600" kern="1200">
                <a:solidFill>
                  <a:schemeClr val="tx1"/>
                </a:solidFill>
                <a:latin typeface="Corpid C1 Regular" pitchFamily="34" charset="0"/>
                <a:ea typeface="+mn-ea"/>
                <a:cs typeface="+mn-cs"/>
              </a:defRPr>
            </a:lvl9pPr>
          </a:lstStyle>
          <a:p>
            <a:r>
              <a:rPr lang="en-AU" sz="2400" dirty="0" smtClean="0">
                <a:latin typeface="NAB Script" pitchFamily="66" charset="0"/>
              </a:rPr>
              <a:t>Water Scarcity</a:t>
            </a:r>
          </a:p>
        </p:txBody>
      </p:sp>
      <p:sp>
        <p:nvSpPr>
          <p:cNvPr id="15" name="Text Placeholder 2"/>
          <p:cNvSpPr txBox="1">
            <a:spLocks/>
          </p:cNvSpPr>
          <p:nvPr/>
        </p:nvSpPr>
        <p:spPr>
          <a:xfrm>
            <a:off x="2466380" y="3129181"/>
            <a:ext cx="3601499" cy="278182"/>
          </a:xfrm>
          <a:prstGeom prst="rect">
            <a:avLst/>
          </a:prstGeom>
        </p:spPr>
        <p:txBody>
          <a:bodyPr vert="horz" lIns="0" tIns="54000" rIns="0" bIns="45720" rtlCol="0" anchor="ctr" anchorCtr="0"/>
          <a:lstStyle>
            <a:defPPr>
              <a:defRPr lang="en-AU"/>
            </a:defPPr>
            <a:lvl1pPr algn="l" rtl="0" fontAlgn="base">
              <a:spcBef>
                <a:spcPct val="0"/>
              </a:spcBef>
              <a:spcAft>
                <a:spcPct val="0"/>
              </a:spcAft>
              <a:defRPr sz="900" kern="1200">
                <a:solidFill>
                  <a:schemeClr val="tx1"/>
                </a:solidFill>
                <a:latin typeface="Corpid C1 Regular" pitchFamily="34" charset="0"/>
                <a:ea typeface="+mn-ea"/>
                <a:cs typeface="+mn-cs"/>
              </a:defRPr>
            </a:lvl1pPr>
            <a:lvl2pPr marL="457200" algn="ctr" rtl="0" fontAlgn="base">
              <a:spcBef>
                <a:spcPct val="0"/>
              </a:spcBef>
              <a:spcAft>
                <a:spcPct val="0"/>
              </a:spcAft>
              <a:defRPr sz="1600" kern="1200">
                <a:solidFill>
                  <a:schemeClr val="tx1"/>
                </a:solidFill>
                <a:latin typeface="Corpid C1 Regular" pitchFamily="34" charset="0"/>
                <a:ea typeface="+mn-ea"/>
                <a:cs typeface="+mn-cs"/>
              </a:defRPr>
            </a:lvl2pPr>
            <a:lvl3pPr marL="914400" algn="ctr" rtl="0" fontAlgn="base">
              <a:spcBef>
                <a:spcPct val="0"/>
              </a:spcBef>
              <a:spcAft>
                <a:spcPct val="0"/>
              </a:spcAft>
              <a:defRPr sz="1600" kern="1200">
                <a:solidFill>
                  <a:schemeClr val="tx1"/>
                </a:solidFill>
                <a:latin typeface="Corpid C1 Regular" pitchFamily="34" charset="0"/>
                <a:ea typeface="+mn-ea"/>
                <a:cs typeface="+mn-cs"/>
              </a:defRPr>
            </a:lvl3pPr>
            <a:lvl4pPr marL="1371600" algn="ctr" rtl="0" fontAlgn="base">
              <a:spcBef>
                <a:spcPct val="0"/>
              </a:spcBef>
              <a:spcAft>
                <a:spcPct val="0"/>
              </a:spcAft>
              <a:defRPr sz="1600" kern="1200">
                <a:solidFill>
                  <a:schemeClr val="tx1"/>
                </a:solidFill>
                <a:latin typeface="Corpid C1 Regular" pitchFamily="34" charset="0"/>
                <a:ea typeface="+mn-ea"/>
                <a:cs typeface="+mn-cs"/>
              </a:defRPr>
            </a:lvl4pPr>
            <a:lvl5pPr marL="1828800" algn="ctr" rtl="0" fontAlgn="base">
              <a:spcBef>
                <a:spcPct val="0"/>
              </a:spcBef>
              <a:spcAft>
                <a:spcPct val="0"/>
              </a:spcAft>
              <a:defRPr sz="1600" kern="1200">
                <a:solidFill>
                  <a:schemeClr val="tx1"/>
                </a:solidFill>
                <a:latin typeface="Corpid C1 Regular" pitchFamily="34" charset="0"/>
                <a:ea typeface="+mn-ea"/>
                <a:cs typeface="+mn-cs"/>
              </a:defRPr>
            </a:lvl5pPr>
            <a:lvl6pPr marL="2286000" algn="l" defTabSz="914400" rtl="0" eaLnBrk="1" latinLnBrk="0" hangingPunct="1">
              <a:defRPr sz="1600" kern="1200">
                <a:solidFill>
                  <a:schemeClr val="tx1"/>
                </a:solidFill>
                <a:latin typeface="Corpid C1 Regular" pitchFamily="34" charset="0"/>
                <a:ea typeface="+mn-ea"/>
                <a:cs typeface="+mn-cs"/>
              </a:defRPr>
            </a:lvl6pPr>
            <a:lvl7pPr marL="2743200" algn="l" defTabSz="914400" rtl="0" eaLnBrk="1" latinLnBrk="0" hangingPunct="1">
              <a:defRPr sz="1600" kern="1200">
                <a:solidFill>
                  <a:schemeClr val="tx1"/>
                </a:solidFill>
                <a:latin typeface="Corpid C1 Regular" pitchFamily="34" charset="0"/>
                <a:ea typeface="+mn-ea"/>
                <a:cs typeface="+mn-cs"/>
              </a:defRPr>
            </a:lvl7pPr>
            <a:lvl8pPr marL="3200400" algn="l" defTabSz="914400" rtl="0" eaLnBrk="1" latinLnBrk="0" hangingPunct="1">
              <a:defRPr sz="1600" kern="1200">
                <a:solidFill>
                  <a:schemeClr val="tx1"/>
                </a:solidFill>
                <a:latin typeface="Corpid C1 Regular" pitchFamily="34" charset="0"/>
                <a:ea typeface="+mn-ea"/>
                <a:cs typeface="+mn-cs"/>
              </a:defRPr>
            </a:lvl8pPr>
            <a:lvl9pPr marL="3657600" algn="l" defTabSz="914400" rtl="0" eaLnBrk="1" latinLnBrk="0" hangingPunct="1">
              <a:defRPr sz="1600" kern="1200">
                <a:solidFill>
                  <a:schemeClr val="tx1"/>
                </a:solidFill>
                <a:latin typeface="Corpid C1 Regular" pitchFamily="34" charset="0"/>
                <a:ea typeface="+mn-ea"/>
                <a:cs typeface="+mn-cs"/>
              </a:defRPr>
            </a:lvl9pPr>
          </a:lstStyle>
          <a:p>
            <a:r>
              <a:rPr lang="en-AU" sz="2400" dirty="0" smtClean="0">
                <a:latin typeface="NAB Script" pitchFamily="66" charset="0"/>
              </a:rPr>
              <a:t>Energy Costs</a:t>
            </a:r>
          </a:p>
        </p:txBody>
      </p:sp>
      <p:sp>
        <p:nvSpPr>
          <p:cNvPr id="16" name="Text Placeholder 2"/>
          <p:cNvSpPr txBox="1">
            <a:spLocks/>
          </p:cNvSpPr>
          <p:nvPr/>
        </p:nvSpPr>
        <p:spPr>
          <a:xfrm>
            <a:off x="2466380" y="6238232"/>
            <a:ext cx="5309271" cy="278182"/>
          </a:xfrm>
          <a:prstGeom prst="rect">
            <a:avLst/>
          </a:prstGeom>
        </p:spPr>
        <p:txBody>
          <a:bodyPr vert="horz" lIns="0" tIns="54000" rIns="0" bIns="45720" rtlCol="0" anchor="ctr" anchorCtr="0"/>
          <a:lstStyle>
            <a:defPPr>
              <a:defRPr lang="en-AU"/>
            </a:defPPr>
            <a:lvl1pPr algn="l" rtl="0" fontAlgn="base">
              <a:spcBef>
                <a:spcPct val="0"/>
              </a:spcBef>
              <a:spcAft>
                <a:spcPct val="0"/>
              </a:spcAft>
              <a:defRPr sz="900" kern="1200">
                <a:solidFill>
                  <a:schemeClr val="tx1"/>
                </a:solidFill>
                <a:latin typeface="Corpid C1 Regular" pitchFamily="34" charset="0"/>
                <a:ea typeface="+mn-ea"/>
                <a:cs typeface="+mn-cs"/>
              </a:defRPr>
            </a:lvl1pPr>
            <a:lvl2pPr marL="457200" algn="ctr" rtl="0" fontAlgn="base">
              <a:spcBef>
                <a:spcPct val="0"/>
              </a:spcBef>
              <a:spcAft>
                <a:spcPct val="0"/>
              </a:spcAft>
              <a:defRPr sz="1600" kern="1200">
                <a:solidFill>
                  <a:schemeClr val="tx1"/>
                </a:solidFill>
                <a:latin typeface="Corpid C1 Regular" pitchFamily="34" charset="0"/>
                <a:ea typeface="+mn-ea"/>
                <a:cs typeface="+mn-cs"/>
              </a:defRPr>
            </a:lvl2pPr>
            <a:lvl3pPr marL="914400" algn="ctr" rtl="0" fontAlgn="base">
              <a:spcBef>
                <a:spcPct val="0"/>
              </a:spcBef>
              <a:spcAft>
                <a:spcPct val="0"/>
              </a:spcAft>
              <a:defRPr sz="1600" kern="1200">
                <a:solidFill>
                  <a:schemeClr val="tx1"/>
                </a:solidFill>
                <a:latin typeface="Corpid C1 Regular" pitchFamily="34" charset="0"/>
                <a:ea typeface="+mn-ea"/>
                <a:cs typeface="+mn-cs"/>
              </a:defRPr>
            </a:lvl3pPr>
            <a:lvl4pPr marL="1371600" algn="ctr" rtl="0" fontAlgn="base">
              <a:spcBef>
                <a:spcPct val="0"/>
              </a:spcBef>
              <a:spcAft>
                <a:spcPct val="0"/>
              </a:spcAft>
              <a:defRPr sz="1600" kern="1200">
                <a:solidFill>
                  <a:schemeClr val="tx1"/>
                </a:solidFill>
                <a:latin typeface="Corpid C1 Regular" pitchFamily="34" charset="0"/>
                <a:ea typeface="+mn-ea"/>
                <a:cs typeface="+mn-cs"/>
              </a:defRPr>
            </a:lvl4pPr>
            <a:lvl5pPr marL="1828800" algn="ctr" rtl="0" fontAlgn="base">
              <a:spcBef>
                <a:spcPct val="0"/>
              </a:spcBef>
              <a:spcAft>
                <a:spcPct val="0"/>
              </a:spcAft>
              <a:defRPr sz="1600" kern="1200">
                <a:solidFill>
                  <a:schemeClr val="tx1"/>
                </a:solidFill>
                <a:latin typeface="Corpid C1 Regular" pitchFamily="34" charset="0"/>
                <a:ea typeface="+mn-ea"/>
                <a:cs typeface="+mn-cs"/>
              </a:defRPr>
            </a:lvl5pPr>
            <a:lvl6pPr marL="2286000" algn="l" defTabSz="914400" rtl="0" eaLnBrk="1" latinLnBrk="0" hangingPunct="1">
              <a:defRPr sz="1600" kern="1200">
                <a:solidFill>
                  <a:schemeClr val="tx1"/>
                </a:solidFill>
                <a:latin typeface="Corpid C1 Regular" pitchFamily="34" charset="0"/>
                <a:ea typeface="+mn-ea"/>
                <a:cs typeface="+mn-cs"/>
              </a:defRPr>
            </a:lvl6pPr>
            <a:lvl7pPr marL="2743200" algn="l" defTabSz="914400" rtl="0" eaLnBrk="1" latinLnBrk="0" hangingPunct="1">
              <a:defRPr sz="1600" kern="1200">
                <a:solidFill>
                  <a:schemeClr val="tx1"/>
                </a:solidFill>
                <a:latin typeface="Corpid C1 Regular" pitchFamily="34" charset="0"/>
                <a:ea typeface="+mn-ea"/>
                <a:cs typeface="+mn-cs"/>
              </a:defRPr>
            </a:lvl7pPr>
            <a:lvl8pPr marL="3200400" algn="l" defTabSz="914400" rtl="0" eaLnBrk="1" latinLnBrk="0" hangingPunct="1">
              <a:defRPr sz="1600" kern="1200">
                <a:solidFill>
                  <a:schemeClr val="tx1"/>
                </a:solidFill>
                <a:latin typeface="Corpid C1 Regular" pitchFamily="34" charset="0"/>
                <a:ea typeface="+mn-ea"/>
                <a:cs typeface="+mn-cs"/>
              </a:defRPr>
            </a:lvl8pPr>
            <a:lvl9pPr marL="3657600" algn="l" defTabSz="914400" rtl="0" eaLnBrk="1" latinLnBrk="0" hangingPunct="1">
              <a:defRPr sz="1600" kern="1200">
                <a:solidFill>
                  <a:schemeClr val="tx1"/>
                </a:solidFill>
                <a:latin typeface="Corpid C1 Regular" pitchFamily="34" charset="0"/>
                <a:ea typeface="+mn-ea"/>
                <a:cs typeface="+mn-cs"/>
              </a:defRPr>
            </a:lvl9pPr>
          </a:lstStyle>
          <a:p>
            <a:r>
              <a:rPr lang="en-AU" sz="2400" dirty="0" smtClean="0">
                <a:latin typeface="NAB Script" pitchFamily="66" charset="0"/>
              </a:rPr>
              <a:t>Greenhouse Gas Emissions</a:t>
            </a:r>
          </a:p>
        </p:txBody>
      </p:sp>
      <p:sp>
        <p:nvSpPr>
          <p:cNvPr id="17" name="Text Placeholder 2"/>
          <p:cNvSpPr txBox="1">
            <a:spLocks/>
          </p:cNvSpPr>
          <p:nvPr/>
        </p:nvSpPr>
        <p:spPr>
          <a:xfrm>
            <a:off x="2466381" y="5464528"/>
            <a:ext cx="3942986" cy="278182"/>
          </a:xfrm>
          <a:prstGeom prst="rect">
            <a:avLst/>
          </a:prstGeom>
        </p:spPr>
        <p:txBody>
          <a:bodyPr vert="horz" lIns="0" tIns="54000" rIns="0" bIns="45720" rtlCol="0" anchor="ctr" anchorCtr="0"/>
          <a:lstStyle>
            <a:defPPr>
              <a:defRPr lang="en-AU"/>
            </a:defPPr>
            <a:lvl1pPr algn="l" rtl="0" fontAlgn="base">
              <a:spcBef>
                <a:spcPct val="0"/>
              </a:spcBef>
              <a:spcAft>
                <a:spcPct val="0"/>
              </a:spcAft>
              <a:defRPr sz="900" kern="1200">
                <a:solidFill>
                  <a:schemeClr val="tx1"/>
                </a:solidFill>
                <a:latin typeface="Corpid C1 Regular" pitchFamily="34" charset="0"/>
                <a:ea typeface="+mn-ea"/>
                <a:cs typeface="+mn-cs"/>
              </a:defRPr>
            </a:lvl1pPr>
            <a:lvl2pPr marL="457200" algn="ctr" rtl="0" fontAlgn="base">
              <a:spcBef>
                <a:spcPct val="0"/>
              </a:spcBef>
              <a:spcAft>
                <a:spcPct val="0"/>
              </a:spcAft>
              <a:defRPr sz="1600" kern="1200">
                <a:solidFill>
                  <a:schemeClr val="tx1"/>
                </a:solidFill>
                <a:latin typeface="Corpid C1 Regular" pitchFamily="34" charset="0"/>
                <a:ea typeface="+mn-ea"/>
                <a:cs typeface="+mn-cs"/>
              </a:defRPr>
            </a:lvl2pPr>
            <a:lvl3pPr marL="914400" algn="ctr" rtl="0" fontAlgn="base">
              <a:spcBef>
                <a:spcPct val="0"/>
              </a:spcBef>
              <a:spcAft>
                <a:spcPct val="0"/>
              </a:spcAft>
              <a:defRPr sz="1600" kern="1200">
                <a:solidFill>
                  <a:schemeClr val="tx1"/>
                </a:solidFill>
                <a:latin typeface="Corpid C1 Regular" pitchFamily="34" charset="0"/>
                <a:ea typeface="+mn-ea"/>
                <a:cs typeface="+mn-cs"/>
              </a:defRPr>
            </a:lvl3pPr>
            <a:lvl4pPr marL="1371600" algn="ctr" rtl="0" fontAlgn="base">
              <a:spcBef>
                <a:spcPct val="0"/>
              </a:spcBef>
              <a:spcAft>
                <a:spcPct val="0"/>
              </a:spcAft>
              <a:defRPr sz="1600" kern="1200">
                <a:solidFill>
                  <a:schemeClr val="tx1"/>
                </a:solidFill>
                <a:latin typeface="Corpid C1 Regular" pitchFamily="34" charset="0"/>
                <a:ea typeface="+mn-ea"/>
                <a:cs typeface="+mn-cs"/>
              </a:defRPr>
            </a:lvl4pPr>
            <a:lvl5pPr marL="1828800" algn="ctr" rtl="0" fontAlgn="base">
              <a:spcBef>
                <a:spcPct val="0"/>
              </a:spcBef>
              <a:spcAft>
                <a:spcPct val="0"/>
              </a:spcAft>
              <a:defRPr sz="1600" kern="1200">
                <a:solidFill>
                  <a:schemeClr val="tx1"/>
                </a:solidFill>
                <a:latin typeface="Corpid C1 Regular" pitchFamily="34" charset="0"/>
                <a:ea typeface="+mn-ea"/>
                <a:cs typeface="+mn-cs"/>
              </a:defRPr>
            </a:lvl5pPr>
            <a:lvl6pPr marL="2286000" algn="l" defTabSz="914400" rtl="0" eaLnBrk="1" latinLnBrk="0" hangingPunct="1">
              <a:defRPr sz="1600" kern="1200">
                <a:solidFill>
                  <a:schemeClr val="tx1"/>
                </a:solidFill>
                <a:latin typeface="Corpid C1 Regular" pitchFamily="34" charset="0"/>
                <a:ea typeface="+mn-ea"/>
                <a:cs typeface="+mn-cs"/>
              </a:defRPr>
            </a:lvl6pPr>
            <a:lvl7pPr marL="2743200" algn="l" defTabSz="914400" rtl="0" eaLnBrk="1" latinLnBrk="0" hangingPunct="1">
              <a:defRPr sz="1600" kern="1200">
                <a:solidFill>
                  <a:schemeClr val="tx1"/>
                </a:solidFill>
                <a:latin typeface="Corpid C1 Regular" pitchFamily="34" charset="0"/>
                <a:ea typeface="+mn-ea"/>
                <a:cs typeface="+mn-cs"/>
              </a:defRPr>
            </a:lvl7pPr>
            <a:lvl8pPr marL="3200400" algn="l" defTabSz="914400" rtl="0" eaLnBrk="1" latinLnBrk="0" hangingPunct="1">
              <a:defRPr sz="1600" kern="1200">
                <a:solidFill>
                  <a:schemeClr val="tx1"/>
                </a:solidFill>
                <a:latin typeface="Corpid C1 Regular" pitchFamily="34" charset="0"/>
                <a:ea typeface="+mn-ea"/>
                <a:cs typeface="+mn-cs"/>
              </a:defRPr>
            </a:lvl8pPr>
            <a:lvl9pPr marL="3657600" algn="l" defTabSz="914400" rtl="0" eaLnBrk="1" latinLnBrk="0" hangingPunct="1">
              <a:defRPr sz="1600" kern="1200">
                <a:solidFill>
                  <a:schemeClr val="tx1"/>
                </a:solidFill>
                <a:latin typeface="Corpid C1 Regular" pitchFamily="34" charset="0"/>
                <a:ea typeface="+mn-ea"/>
                <a:cs typeface="+mn-cs"/>
              </a:defRPr>
            </a:lvl9pPr>
          </a:lstStyle>
          <a:p>
            <a:r>
              <a:rPr lang="en-AU" sz="2400" dirty="0" smtClean="0">
                <a:latin typeface="NAB Script" pitchFamily="66" charset="0"/>
              </a:rPr>
              <a:t>Biodiversity &amp; Native Vegetation</a:t>
            </a:r>
          </a:p>
        </p:txBody>
      </p:sp>
      <p:sp>
        <p:nvSpPr>
          <p:cNvPr id="18" name="Text Placeholder 2"/>
          <p:cNvSpPr txBox="1">
            <a:spLocks/>
          </p:cNvSpPr>
          <p:nvPr/>
        </p:nvSpPr>
        <p:spPr>
          <a:xfrm>
            <a:off x="2466381" y="1694408"/>
            <a:ext cx="3240361" cy="278182"/>
          </a:xfrm>
          <a:prstGeom prst="rect">
            <a:avLst/>
          </a:prstGeom>
        </p:spPr>
        <p:txBody>
          <a:bodyPr vert="horz" lIns="0" tIns="54000" rIns="0" bIns="45720" rtlCol="0" anchor="ctr" anchorCtr="0"/>
          <a:lstStyle>
            <a:defPPr>
              <a:defRPr lang="en-AU"/>
            </a:defPPr>
            <a:lvl1pPr algn="l" rtl="0" fontAlgn="base">
              <a:spcBef>
                <a:spcPct val="0"/>
              </a:spcBef>
              <a:spcAft>
                <a:spcPct val="0"/>
              </a:spcAft>
              <a:defRPr sz="900" kern="1200">
                <a:solidFill>
                  <a:schemeClr val="tx1"/>
                </a:solidFill>
                <a:latin typeface="Corpid C1 Regular" pitchFamily="34" charset="0"/>
                <a:ea typeface="+mn-ea"/>
                <a:cs typeface="+mn-cs"/>
              </a:defRPr>
            </a:lvl1pPr>
            <a:lvl2pPr marL="457200" algn="ctr" rtl="0" fontAlgn="base">
              <a:spcBef>
                <a:spcPct val="0"/>
              </a:spcBef>
              <a:spcAft>
                <a:spcPct val="0"/>
              </a:spcAft>
              <a:defRPr sz="1600" kern="1200">
                <a:solidFill>
                  <a:schemeClr val="tx1"/>
                </a:solidFill>
                <a:latin typeface="Corpid C1 Regular" pitchFamily="34" charset="0"/>
                <a:ea typeface="+mn-ea"/>
                <a:cs typeface="+mn-cs"/>
              </a:defRPr>
            </a:lvl2pPr>
            <a:lvl3pPr marL="914400" algn="ctr" rtl="0" fontAlgn="base">
              <a:spcBef>
                <a:spcPct val="0"/>
              </a:spcBef>
              <a:spcAft>
                <a:spcPct val="0"/>
              </a:spcAft>
              <a:defRPr sz="1600" kern="1200">
                <a:solidFill>
                  <a:schemeClr val="tx1"/>
                </a:solidFill>
                <a:latin typeface="Corpid C1 Regular" pitchFamily="34" charset="0"/>
                <a:ea typeface="+mn-ea"/>
                <a:cs typeface="+mn-cs"/>
              </a:defRPr>
            </a:lvl3pPr>
            <a:lvl4pPr marL="1371600" algn="ctr" rtl="0" fontAlgn="base">
              <a:spcBef>
                <a:spcPct val="0"/>
              </a:spcBef>
              <a:spcAft>
                <a:spcPct val="0"/>
              </a:spcAft>
              <a:defRPr sz="1600" kern="1200">
                <a:solidFill>
                  <a:schemeClr val="tx1"/>
                </a:solidFill>
                <a:latin typeface="Corpid C1 Regular" pitchFamily="34" charset="0"/>
                <a:ea typeface="+mn-ea"/>
                <a:cs typeface="+mn-cs"/>
              </a:defRPr>
            </a:lvl4pPr>
            <a:lvl5pPr marL="1828800" algn="ctr" rtl="0" fontAlgn="base">
              <a:spcBef>
                <a:spcPct val="0"/>
              </a:spcBef>
              <a:spcAft>
                <a:spcPct val="0"/>
              </a:spcAft>
              <a:defRPr sz="1600" kern="1200">
                <a:solidFill>
                  <a:schemeClr val="tx1"/>
                </a:solidFill>
                <a:latin typeface="Corpid C1 Regular" pitchFamily="34" charset="0"/>
                <a:ea typeface="+mn-ea"/>
                <a:cs typeface="+mn-cs"/>
              </a:defRPr>
            </a:lvl5pPr>
            <a:lvl6pPr marL="2286000" algn="l" defTabSz="914400" rtl="0" eaLnBrk="1" latinLnBrk="0" hangingPunct="1">
              <a:defRPr sz="1600" kern="1200">
                <a:solidFill>
                  <a:schemeClr val="tx1"/>
                </a:solidFill>
                <a:latin typeface="Corpid C1 Regular" pitchFamily="34" charset="0"/>
                <a:ea typeface="+mn-ea"/>
                <a:cs typeface="+mn-cs"/>
              </a:defRPr>
            </a:lvl6pPr>
            <a:lvl7pPr marL="2743200" algn="l" defTabSz="914400" rtl="0" eaLnBrk="1" latinLnBrk="0" hangingPunct="1">
              <a:defRPr sz="1600" kern="1200">
                <a:solidFill>
                  <a:schemeClr val="tx1"/>
                </a:solidFill>
                <a:latin typeface="Corpid C1 Regular" pitchFamily="34" charset="0"/>
                <a:ea typeface="+mn-ea"/>
                <a:cs typeface="+mn-cs"/>
              </a:defRPr>
            </a:lvl7pPr>
            <a:lvl8pPr marL="3200400" algn="l" defTabSz="914400" rtl="0" eaLnBrk="1" latinLnBrk="0" hangingPunct="1">
              <a:defRPr sz="1600" kern="1200">
                <a:solidFill>
                  <a:schemeClr val="tx1"/>
                </a:solidFill>
                <a:latin typeface="Corpid C1 Regular" pitchFamily="34" charset="0"/>
                <a:ea typeface="+mn-ea"/>
                <a:cs typeface="+mn-cs"/>
              </a:defRPr>
            </a:lvl8pPr>
            <a:lvl9pPr marL="3657600" algn="l" defTabSz="914400" rtl="0" eaLnBrk="1" latinLnBrk="0" hangingPunct="1">
              <a:defRPr sz="1600" kern="1200">
                <a:solidFill>
                  <a:schemeClr val="tx1"/>
                </a:solidFill>
                <a:latin typeface="Corpid C1 Regular" pitchFamily="34" charset="0"/>
                <a:ea typeface="+mn-ea"/>
                <a:cs typeface="+mn-cs"/>
              </a:defRPr>
            </a:lvl9pPr>
          </a:lstStyle>
          <a:p>
            <a:r>
              <a:rPr lang="en-AU" sz="2400" dirty="0" smtClean="0">
                <a:latin typeface="NAB Script" pitchFamily="66" charset="0"/>
              </a:rPr>
              <a:t>Soil Health</a:t>
            </a:r>
          </a:p>
        </p:txBody>
      </p:sp>
      <p:sp>
        <p:nvSpPr>
          <p:cNvPr id="19" name="Text Placeholder 2"/>
          <p:cNvSpPr txBox="1">
            <a:spLocks/>
          </p:cNvSpPr>
          <p:nvPr/>
        </p:nvSpPr>
        <p:spPr>
          <a:xfrm>
            <a:off x="2466380" y="4655864"/>
            <a:ext cx="2742617" cy="278182"/>
          </a:xfrm>
          <a:prstGeom prst="rect">
            <a:avLst/>
          </a:prstGeom>
        </p:spPr>
        <p:txBody>
          <a:bodyPr vert="horz" lIns="0" tIns="54000" rIns="0" bIns="45720" rtlCol="0" anchor="ctr" anchorCtr="0"/>
          <a:lstStyle>
            <a:defPPr>
              <a:defRPr lang="en-AU"/>
            </a:defPPr>
            <a:lvl1pPr algn="l" rtl="0" fontAlgn="base">
              <a:spcBef>
                <a:spcPct val="0"/>
              </a:spcBef>
              <a:spcAft>
                <a:spcPct val="0"/>
              </a:spcAft>
              <a:defRPr sz="900" kern="1200">
                <a:solidFill>
                  <a:schemeClr val="tx1"/>
                </a:solidFill>
                <a:latin typeface="Corpid C1 Regular" pitchFamily="34" charset="0"/>
                <a:ea typeface="+mn-ea"/>
                <a:cs typeface="+mn-cs"/>
              </a:defRPr>
            </a:lvl1pPr>
            <a:lvl2pPr marL="457200" algn="ctr" rtl="0" fontAlgn="base">
              <a:spcBef>
                <a:spcPct val="0"/>
              </a:spcBef>
              <a:spcAft>
                <a:spcPct val="0"/>
              </a:spcAft>
              <a:defRPr sz="1600" kern="1200">
                <a:solidFill>
                  <a:schemeClr val="tx1"/>
                </a:solidFill>
                <a:latin typeface="Corpid C1 Regular" pitchFamily="34" charset="0"/>
                <a:ea typeface="+mn-ea"/>
                <a:cs typeface="+mn-cs"/>
              </a:defRPr>
            </a:lvl2pPr>
            <a:lvl3pPr marL="914400" algn="ctr" rtl="0" fontAlgn="base">
              <a:spcBef>
                <a:spcPct val="0"/>
              </a:spcBef>
              <a:spcAft>
                <a:spcPct val="0"/>
              </a:spcAft>
              <a:defRPr sz="1600" kern="1200">
                <a:solidFill>
                  <a:schemeClr val="tx1"/>
                </a:solidFill>
                <a:latin typeface="Corpid C1 Regular" pitchFamily="34" charset="0"/>
                <a:ea typeface="+mn-ea"/>
                <a:cs typeface="+mn-cs"/>
              </a:defRPr>
            </a:lvl3pPr>
            <a:lvl4pPr marL="1371600" algn="ctr" rtl="0" fontAlgn="base">
              <a:spcBef>
                <a:spcPct val="0"/>
              </a:spcBef>
              <a:spcAft>
                <a:spcPct val="0"/>
              </a:spcAft>
              <a:defRPr sz="1600" kern="1200">
                <a:solidFill>
                  <a:schemeClr val="tx1"/>
                </a:solidFill>
                <a:latin typeface="Corpid C1 Regular" pitchFamily="34" charset="0"/>
                <a:ea typeface="+mn-ea"/>
                <a:cs typeface="+mn-cs"/>
              </a:defRPr>
            </a:lvl4pPr>
            <a:lvl5pPr marL="1828800" algn="ctr" rtl="0" fontAlgn="base">
              <a:spcBef>
                <a:spcPct val="0"/>
              </a:spcBef>
              <a:spcAft>
                <a:spcPct val="0"/>
              </a:spcAft>
              <a:defRPr sz="1600" kern="1200">
                <a:solidFill>
                  <a:schemeClr val="tx1"/>
                </a:solidFill>
                <a:latin typeface="Corpid C1 Regular" pitchFamily="34" charset="0"/>
                <a:ea typeface="+mn-ea"/>
                <a:cs typeface="+mn-cs"/>
              </a:defRPr>
            </a:lvl5pPr>
            <a:lvl6pPr marL="2286000" algn="l" defTabSz="914400" rtl="0" eaLnBrk="1" latinLnBrk="0" hangingPunct="1">
              <a:defRPr sz="1600" kern="1200">
                <a:solidFill>
                  <a:schemeClr val="tx1"/>
                </a:solidFill>
                <a:latin typeface="Corpid C1 Regular" pitchFamily="34" charset="0"/>
                <a:ea typeface="+mn-ea"/>
                <a:cs typeface="+mn-cs"/>
              </a:defRPr>
            </a:lvl6pPr>
            <a:lvl7pPr marL="2743200" algn="l" defTabSz="914400" rtl="0" eaLnBrk="1" latinLnBrk="0" hangingPunct="1">
              <a:defRPr sz="1600" kern="1200">
                <a:solidFill>
                  <a:schemeClr val="tx1"/>
                </a:solidFill>
                <a:latin typeface="Corpid C1 Regular" pitchFamily="34" charset="0"/>
                <a:ea typeface="+mn-ea"/>
                <a:cs typeface="+mn-cs"/>
              </a:defRPr>
            </a:lvl7pPr>
            <a:lvl8pPr marL="3200400" algn="l" defTabSz="914400" rtl="0" eaLnBrk="1" latinLnBrk="0" hangingPunct="1">
              <a:defRPr sz="1600" kern="1200">
                <a:solidFill>
                  <a:schemeClr val="tx1"/>
                </a:solidFill>
                <a:latin typeface="Corpid C1 Regular" pitchFamily="34" charset="0"/>
                <a:ea typeface="+mn-ea"/>
                <a:cs typeface="+mn-cs"/>
              </a:defRPr>
            </a:lvl8pPr>
            <a:lvl9pPr marL="3657600" algn="l" defTabSz="914400" rtl="0" eaLnBrk="1" latinLnBrk="0" hangingPunct="1">
              <a:defRPr sz="1600" kern="1200">
                <a:solidFill>
                  <a:schemeClr val="tx1"/>
                </a:solidFill>
                <a:latin typeface="Corpid C1 Regular" pitchFamily="34" charset="0"/>
                <a:ea typeface="+mn-ea"/>
                <a:cs typeface="+mn-cs"/>
              </a:defRPr>
            </a:lvl9pPr>
          </a:lstStyle>
          <a:p>
            <a:r>
              <a:rPr lang="en-AU" sz="2400" dirty="0" smtClean="0">
                <a:latin typeface="NAB Script" pitchFamily="66" charset="0"/>
              </a:rPr>
              <a:t>Managing Waste</a:t>
            </a:r>
          </a:p>
        </p:txBody>
      </p:sp>
      <p:sp>
        <p:nvSpPr>
          <p:cNvPr id="20" name="Text Placeholder 2"/>
          <p:cNvSpPr txBox="1">
            <a:spLocks/>
          </p:cNvSpPr>
          <p:nvPr/>
        </p:nvSpPr>
        <p:spPr>
          <a:xfrm>
            <a:off x="2466380" y="3934497"/>
            <a:ext cx="4260351" cy="278182"/>
          </a:xfrm>
          <a:prstGeom prst="rect">
            <a:avLst/>
          </a:prstGeom>
        </p:spPr>
        <p:txBody>
          <a:bodyPr vert="horz" lIns="0" tIns="54000" rIns="0" bIns="45720" rtlCol="0" anchor="ctr" anchorCtr="0"/>
          <a:lstStyle>
            <a:defPPr>
              <a:defRPr lang="en-AU"/>
            </a:defPPr>
            <a:lvl1pPr algn="l" rtl="0" fontAlgn="base">
              <a:spcBef>
                <a:spcPct val="0"/>
              </a:spcBef>
              <a:spcAft>
                <a:spcPct val="0"/>
              </a:spcAft>
              <a:defRPr sz="900" kern="1200">
                <a:solidFill>
                  <a:schemeClr val="tx1"/>
                </a:solidFill>
                <a:latin typeface="Corpid C1 Regular" pitchFamily="34" charset="0"/>
                <a:ea typeface="+mn-ea"/>
                <a:cs typeface="+mn-cs"/>
              </a:defRPr>
            </a:lvl1pPr>
            <a:lvl2pPr marL="457200" algn="ctr" rtl="0" fontAlgn="base">
              <a:spcBef>
                <a:spcPct val="0"/>
              </a:spcBef>
              <a:spcAft>
                <a:spcPct val="0"/>
              </a:spcAft>
              <a:defRPr sz="1600" kern="1200">
                <a:solidFill>
                  <a:schemeClr val="tx1"/>
                </a:solidFill>
                <a:latin typeface="Corpid C1 Regular" pitchFamily="34" charset="0"/>
                <a:ea typeface="+mn-ea"/>
                <a:cs typeface="+mn-cs"/>
              </a:defRPr>
            </a:lvl2pPr>
            <a:lvl3pPr marL="914400" algn="ctr" rtl="0" fontAlgn="base">
              <a:spcBef>
                <a:spcPct val="0"/>
              </a:spcBef>
              <a:spcAft>
                <a:spcPct val="0"/>
              </a:spcAft>
              <a:defRPr sz="1600" kern="1200">
                <a:solidFill>
                  <a:schemeClr val="tx1"/>
                </a:solidFill>
                <a:latin typeface="Corpid C1 Regular" pitchFamily="34" charset="0"/>
                <a:ea typeface="+mn-ea"/>
                <a:cs typeface="+mn-cs"/>
              </a:defRPr>
            </a:lvl3pPr>
            <a:lvl4pPr marL="1371600" algn="ctr" rtl="0" fontAlgn="base">
              <a:spcBef>
                <a:spcPct val="0"/>
              </a:spcBef>
              <a:spcAft>
                <a:spcPct val="0"/>
              </a:spcAft>
              <a:defRPr sz="1600" kern="1200">
                <a:solidFill>
                  <a:schemeClr val="tx1"/>
                </a:solidFill>
                <a:latin typeface="Corpid C1 Regular" pitchFamily="34" charset="0"/>
                <a:ea typeface="+mn-ea"/>
                <a:cs typeface="+mn-cs"/>
              </a:defRPr>
            </a:lvl4pPr>
            <a:lvl5pPr marL="1828800" algn="ctr" rtl="0" fontAlgn="base">
              <a:spcBef>
                <a:spcPct val="0"/>
              </a:spcBef>
              <a:spcAft>
                <a:spcPct val="0"/>
              </a:spcAft>
              <a:defRPr sz="1600" kern="1200">
                <a:solidFill>
                  <a:schemeClr val="tx1"/>
                </a:solidFill>
                <a:latin typeface="Corpid C1 Regular" pitchFamily="34" charset="0"/>
                <a:ea typeface="+mn-ea"/>
                <a:cs typeface="+mn-cs"/>
              </a:defRPr>
            </a:lvl5pPr>
            <a:lvl6pPr marL="2286000" algn="l" defTabSz="914400" rtl="0" eaLnBrk="1" latinLnBrk="0" hangingPunct="1">
              <a:defRPr sz="1600" kern="1200">
                <a:solidFill>
                  <a:schemeClr val="tx1"/>
                </a:solidFill>
                <a:latin typeface="Corpid C1 Regular" pitchFamily="34" charset="0"/>
                <a:ea typeface="+mn-ea"/>
                <a:cs typeface="+mn-cs"/>
              </a:defRPr>
            </a:lvl6pPr>
            <a:lvl7pPr marL="2743200" algn="l" defTabSz="914400" rtl="0" eaLnBrk="1" latinLnBrk="0" hangingPunct="1">
              <a:defRPr sz="1600" kern="1200">
                <a:solidFill>
                  <a:schemeClr val="tx1"/>
                </a:solidFill>
                <a:latin typeface="Corpid C1 Regular" pitchFamily="34" charset="0"/>
                <a:ea typeface="+mn-ea"/>
                <a:cs typeface="+mn-cs"/>
              </a:defRPr>
            </a:lvl7pPr>
            <a:lvl8pPr marL="3200400" algn="l" defTabSz="914400" rtl="0" eaLnBrk="1" latinLnBrk="0" hangingPunct="1">
              <a:defRPr sz="1600" kern="1200">
                <a:solidFill>
                  <a:schemeClr val="tx1"/>
                </a:solidFill>
                <a:latin typeface="Corpid C1 Regular" pitchFamily="34" charset="0"/>
                <a:ea typeface="+mn-ea"/>
                <a:cs typeface="+mn-cs"/>
              </a:defRPr>
            </a:lvl8pPr>
            <a:lvl9pPr marL="3657600" algn="l" defTabSz="914400" rtl="0" eaLnBrk="1" latinLnBrk="0" hangingPunct="1">
              <a:defRPr sz="1600" kern="1200">
                <a:solidFill>
                  <a:schemeClr val="tx1"/>
                </a:solidFill>
                <a:latin typeface="Corpid C1 Regular" pitchFamily="34" charset="0"/>
                <a:ea typeface="+mn-ea"/>
                <a:cs typeface="+mn-cs"/>
              </a:defRPr>
            </a:lvl9pPr>
          </a:lstStyle>
          <a:p>
            <a:r>
              <a:rPr lang="en-AU" sz="2400" dirty="0" smtClean="0">
                <a:latin typeface="NAB Script" pitchFamily="66" charset="0"/>
              </a:rPr>
              <a:t>Agri Chemical &amp; By-products</a:t>
            </a:r>
          </a:p>
        </p:txBody>
      </p:sp>
      <p:sp>
        <p:nvSpPr>
          <p:cNvPr id="29" name="Footer Placeholder 4"/>
          <p:cNvSpPr>
            <a:spLocks noGrp="1"/>
          </p:cNvSpPr>
          <p:nvPr>
            <p:ph type="ftr" sz="quarter" idx="4294967295"/>
          </p:nvPr>
        </p:nvSpPr>
        <p:spPr>
          <a:xfrm>
            <a:off x="522164" y="6732959"/>
            <a:ext cx="9433048" cy="576064"/>
          </a:xfrm>
          <a:prstGeom prst="rect">
            <a:avLst/>
          </a:prstGeom>
        </p:spPr>
        <p:txBody>
          <a:bodyPr/>
          <a:lstStyle/>
          <a:p>
            <a:r>
              <a:rPr lang="en-AU" dirty="0" smtClean="0"/>
              <a:t>Q1. </a:t>
            </a:r>
            <a:r>
              <a:rPr lang="en-AU" dirty="0"/>
              <a:t>Using a scale from 0 to 10 where 0 is not at all important and 10 is extremely important, how would you rate the following resource sustainability states in terms of their level of importance to your business? </a:t>
            </a:r>
            <a:r>
              <a:rPr lang="en-AU" dirty="0" smtClean="0"/>
              <a:t>(n=739)</a:t>
            </a:r>
            <a:endParaRPr lang="en-AU" dirty="0"/>
          </a:p>
          <a:p>
            <a:endParaRPr lang="en-AU" dirty="0"/>
          </a:p>
        </p:txBody>
      </p:sp>
      <p:grpSp>
        <p:nvGrpSpPr>
          <p:cNvPr id="5" name="Group 4"/>
          <p:cNvGrpSpPr/>
          <p:nvPr/>
        </p:nvGrpSpPr>
        <p:grpSpPr>
          <a:xfrm>
            <a:off x="5184739" y="1188343"/>
            <a:ext cx="5202521" cy="5917309"/>
            <a:chOff x="6471681" y="1607738"/>
            <a:chExt cx="3459404" cy="5917309"/>
          </a:xfrm>
        </p:grpSpPr>
        <p:graphicFrame>
          <p:nvGraphicFramePr>
            <p:cNvPr id="26" name="Chart 25"/>
            <p:cNvGraphicFramePr/>
            <p:nvPr>
              <p:extLst>
                <p:ext uri="{D42A27DB-BD31-4B8C-83A1-F6EECF244321}">
                  <p14:modId xmlns:p14="http://schemas.microsoft.com/office/powerpoint/2010/main" val="1786214132"/>
                </p:ext>
              </p:extLst>
            </p:nvPr>
          </p:nvGraphicFramePr>
          <p:xfrm>
            <a:off x="7441245" y="1836415"/>
            <a:ext cx="2441959" cy="5688632"/>
          </p:xfrm>
          <a:graphic>
            <a:graphicData uri="http://schemas.openxmlformats.org/drawingml/2006/chart">
              <c:chart xmlns:c="http://schemas.openxmlformats.org/drawingml/2006/chart" xmlns:r="http://schemas.openxmlformats.org/officeDocument/2006/relationships" r:id="rId9"/>
            </a:graphicData>
          </a:graphic>
        </p:graphicFrame>
        <p:pic>
          <p:nvPicPr>
            <p:cNvPr id="1026" name="Picture 2"/>
            <p:cNvPicPr>
              <a:picLocks noChangeAspect="1"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6471681" y="1607738"/>
              <a:ext cx="3459404" cy="365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7" name="Picture 2"/>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1529135" y="3749305"/>
            <a:ext cx="609228" cy="535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4830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0" name="Picture 12" descr="http://www.wallpaperuniversity.com/download/2014/05/Aqua-Water-with-Heart-Shape-Insid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15057" y="1620391"/>
            <a:ext cx="1763291" cy="129614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78148" y="4500711"/>
            <a:ext cx="1374702" cy="1283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403264" y="5940871"/>
            <a:ext cx="199110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bwMode="auto">
          <a:xfrm>
            <a:off x="1602284" y="1620390"/>
            <a:ext cx="2808312" cy="1296144"/>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indent="0">
              <a:buNone/>
            </a:pPr>
            <a:r>
              <a:rPr lang="en-AU" sz="1200" dirty="0"/>
              <a:t>Water scarcity and variability is a key constraint for agribusiness investment. 84% </a:t>
            </a:r>
            <a:r>
              <a:rPr lang="en-AU" sz="1200" dirty="0" err="1"/>
              <a:t>agri</a:t>
            </a:r>
            <a:r>
              <a:rPr lang="en-AU" sz="1200" dirty="0"/>
              <a:t> customers rate water risk as high. </a:t>
            </a:r>
          </a:p>
        </p:txBody>
      </p:sp>
      <p:sp>
        <p:nvSpPr>
          <p:cNvPr id="2" name="Title 1"/>
          <p:cNvSpPr>
            <a:spLocks noGrp="1"/>
          </p:cNvSpPr>
          <p:nvPr>
            <p:ph type="title"/>
          </p:nvPr>
        </p:nvSpPr>
        <p:spPr/>
        <p:txBody>
          <a:bodyPr/>
          <a:lstStyle/>
          <a:p>
            <a:r>
              <a:rPr lang="en-AU" sz="3200" dirty="0" smtClean="0"/>
              <a:t>Natural Value: From Risk to Resilience  </a:t>
            </a:r>
            <a:endParaRPr lang="en-AU" sz="3200" dirty="0"/>
          </a:p>
        </p:txBody>
      </p:sp>
      <p:sp>
        <p:nvSpPr>
          <p:cNvPr id="24" name="Content Placeholder 23"/>
          <p:cNvSpPr>
            <a:spLocks noGrp="1"/>
          </p:cNvSpPr>
          <p:nvPr>
            <p:ph idx="1"/>
          </p:nvPr>
        </p:nvSpPr>
        <p:spPr>
          <a:xfrm>
            <a:off x="1467438" y="1188344"/>
            <a:ext cx="2871150" cy="288031"/>
          </a:xfrm>
        </p:spPr>
        <p:txBody>
          <a:bodyPr/>
          <a:lstStyle/>
          <a:p>
            <a:pPr marL="0" indent="0" algn="ctr">
              <a:buNone/>
            </a:pPr>
            <a:r>
              <a:rPr lang="en-AU" sz="1800" b="1" dirty="0" smtClean="0"/>
              <a:t>Risk</a:t>
            </a:r>
            <a:endParaRPr lang="en-AU" sz="1800" b="1" dirty="0"/>
          </a:p>
        </p:txBody>
      </p:sp>
      <p:sp>
        <p:nvSpPr>
          <p:cNvPr id="4" name="Slide Number Placeholder 3"/>
          <p:cNvSpPr>
            <a:spLocks noGrp="1"/>
          </p:cNvSpPr>
          <p:nvPr>
            <p:ph type="sldNum" sz="quarter" idx="10"/>
          </p:nvPr>
        </p:nvSpPr>
        <p:spPr/>
        <p:txBody>
          <a:bodyPr/>
          <a:lstStyle/>
          <a:p>
            <a:pPr>
              <a:defRPr/>
            </a:pPr>
            <a:fld id="{7152A4AA-3CB9-4B11-BF1F-E59BA3D984A5}" type="slidenum">
              <a:rPr lang="en-AU" smtClean="0"/>
              <a:pPr>
                <a:defRPr/>
              </a:pPr>
              <a:t>5</a:t>
            </a:fld>
            <a:endParaRPr lang="en-AU" sz="1100"/>
          </a:p>
        </p:txBody>
      </p:sp>
      <p:sp>
        <p:nvSpPr>
          <p:cNvPr id="20" name="Rectangle 19"/>
          <p:cNvSpPr/>
          <p:nvPr/>
        </p:nvSpPr>
        <p:spPr bwMode="auto">
          <a:xfrm>
            <a:off x="4554612" y="1620390"/>
            <a:ext cx="2808312" cy="1296144"/>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indent="0">
              <a:buNone/>
            </a:pPr>
            <a:r>
              <a:rPr lang="en-AU" sz="1200" dirty="0"/>
              <a:t>There are ~30,000 water entitlements worth </a:t>
            </a:r>
            <a:r>
              <a:rPr lang="en-AU" sz="1200" dirty="0" smtClean="0"/>
              <a:t>~</a:t>
            </a:r>
            <a:r>
              <a:rPr lang="en-AU" sz="1200" b="1" dirty="0" smtClean="0"/>
              <a:t>$</a:t>
            </a:r>
            <a:r>
              <a:rPr lang="en-AU" sz="1200" b="1" dirty="0"/>
              <a:t>35b</a:t>
            </a:r>
            <a:r>
              <a:rPr lang="en-AU" sz="1200" dirty="0"/>
              <a:t> in Australia.  </a:t>
            </a:r>
          </a:p>
          <a:p>
            <a:pPr marL="0" indent="0">
              <a:buNone/>
            </a:pPr>
            <a:r>
              <a:rPr lang="en-AU" sz="1200" b="1" dirty="0" smtClean="0"/>
              <a:t>&gt;$</a:t>
            </a:r>
            <a:r>
              <a:rPr lang="en-AU" sz="1200" b="1" dirty="0"/>
              <a:t>10b </a:t>
            </a:r>
            <a:r>
              <a:rPr lang="en-AU" sz="1200" dirty="0"/>
              <a:t> worth of on-farm irrigation infrastructure </a:t>
            </a:r>
          </a:p>
        </p:txBody>
      </p:sp>
      <p:sp>
        <p:nvSpPr>
          <p:cNvPr id="21" name="Rectangle 20"/>
          <p:cNvSpPr/>
          <p:nvPr/>
        </p:nvSpPr>
        <p:spPr bwMode="auto">
          <a:xfrm>
            <a:off x="7506940" y="1620390"/>
            <a:ext cx="2808312" cy="1296144"/>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indent="0">
              <a:buNone/>
            </a:pPr>
            <a:r>
              <a:rPr lang="en-AU" sz="1200" dirty="0"/>
              <a:t>Efficient irrigation systems – e.g. centre pivots, Water recycling dams, Laser levelling. New supply options – water entitlements, bores, dams, </a:t>
            </a:r>
            <a:r>
              <a:rPr lang="en-AU" sz="1200" dirty="0" err="1"/>
              <a:t>etc</a:t>
            </a:r>
            <a:endParaRPr lang="en-AU" sz="1200" dirty="0"/>
          </a:p>
        </p:txBody>
      </p:sp>
      <p:sp>
        <p:nvSpPr>
          <p:cNvPr id="25" name="Content Placeholder 23"/>
          <p:cNvSpPr txBox="1">
            <a:spLocks/>
          </p:cNvSpPr>
          <p:nvPr/>
        </p:nvSpPr>
        <p:spPr bwMode="auto">
          <a:xfrm>
            <a:off x="4482604" y="1188343"/>
            <a:ext cx="2877252"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51" tIns="52125" rIns="104251" bIns="52125" numCol="1" anchor="t" anchorCtr="0" compatLnSpc="1">
            <a:prstTxWarp prst="textNoShape">
              <a:avLst/>
            </a:prstTxWarp>
          </a:bodyPr>
          <a:lstStyle>
            <a:lvl1pPr marL="180975" indent="-180975" algn="l" defTabSz="1042988" rtl="0" eaLnBrk="0" fontAlgn="base" hangingPunct="0">
              <a:spcBef>
                <a:spcPct val="50000"/>
              </a:spcBef>
              <a:spcAft>
                <a:spcPct val="0"/>
              </a:spcAft>
              <a:buClr>
                <a:schemeClr val="accent1"/>
              </a:buClr>
              <a:buSzPct val="70000"/>
              <a:buFont typeface="Wingdings" pitchFamily="2" charset="2"/>
              <a:buChar char="l"/>
              <a:defRPr sz="1400">
                <a:solidFill>
                  <a:schemeClr val="tx1"/>
                </a:solidFill>
                <a:latin typeface="+mn-lt"/>
                <a:ea typeface="ＭＳ Ｐゴシック" pitchFamily="34" charset="-128"/>
                <a:cs typeface="+mn-cs"/>
              </a:defRPr>
            </a:lvl1pPr>
            <a:lvl2pPr marL="542925"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ea typeface="ＭＳ Ｐゴシック" pitchFamily="34" charset="-128"/>
                <a:cs typeface="+mn-cs"/>
              </a:defRPr>
            </a:lvl2pPr>
            <a:lvl3pPr marL="895350" indent="-182563" algn="l" defTabSz="1042988" rtl="0" eaLnBrk="0" fontAlgn="base" hangingPunct="0">
              <a:spcBef>
                <a:spcPct val="50000"/>
              </a:spcBef>
              <a:spcAft>
                <a:spcPct val="0"/>
              </a:spcAft>
              <a:buFont typeface="Corpid C1 Regular" pitchFamily="34" charset="0"/>
              <a:buChar char="–"/>
              <a:defRPr sz="1400">
                <a:solidFill>
                  <a:schemeClr val="tx1"/>
                </a:solidFill>
                <a:latin typeface="+mn-lt"/>
                <a:ea typeface="ＭＳ Ｐゴシック" pitchFamily="34" charset="-128"/>
                <a:cs typeface="+mn-cs"/>
              </a:defRPr>
            </a:lvl3pPr>
            <a:lvl4pPr marL="1257300"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ea typeface="ＭＳ Ｐゴシック" pitchFamily="34" charset="-128"/>
                <a:cs typeface="+mn-cs"/>
              </a:defRPr>
            </a:lvl4pPr>
            <a:lvl5pPr marL="1619250"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ea typeface="ＭＳ Ｐゴシック" pitchFamily="34" charset="-128"/>
                <a:cs typeface="+mn-cs"/>
              </a:defRPr>
            </a:lvl5pPr>
            <a:lvl6pPr marL="29162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6pPr>
            <a:lvl7pPr marL="33734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7pPr>
            <a:lvl8pPr marL="38306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8pPr>
            <a:lvl9pPr marL="42878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9pPr>
          </a:lstStyle>
          <a:p>
            <a:pPr marL="0" indent="0" algn="ctr">
              <a:buFont typeface="Wingdings" pitchFamily="2" charset="2"/>
              <a:buNone/>
            </a:pPr>
            <a:r>
              <a:rPr lang="en-AU" sz="1800" b="1" dirty="0" smtClean="0"/>
              <a:t>Market Scale</a:t>
            </a:r>
            <a:endParaRPr lang="en-AU" sz="1800" b="1" dirty="0"/>
          </a:p>
        </p:txBody>
      </p:sp>
      <p:sp>
        <p:nvSpPr>
          <p:cNvPr id="26" name="Content Placeholder 23"/>
          <p:cNvSpPr txBox="1">
            <a:spLocks/>
          </p:cNvSpPr>
          <p:nvPr/>
        </p:nvSpPr>
        <p:spPr bwMode="auto">
          <a:xfrm>
            <a:off x="7372094" y="1193154"/>
            <a:ext cx="2871150" cy="278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51" tIns="52125" rIns="104251" bIns="52125" numCol="1" anchor="t" anchorCtr="0" compatLnSpc="1">
            <a:prstTxWarp prst="textNoShape">
              <a:avLst/>
            </a:prstTxWarp>
          </a:bodyPr>
          <a:lstStyle>
            <a:lvl1pPr marL="180975" indent="-180975" algn="l" defTabSz="1042988" rtl="0" eaLnBrk="0" fontAlgn="base" hangingPunct="0">
              <a:spcBef>
                <a:spcPct val="50000"/>
              </a:spcBef>
              <a:spcAft>
                <a:spcPct val="0"/>
              </a:spcAft>
              <a:buClr>
                <a:schemeClr val="accent1"/>
              </a:buClr>
              <a:buSzPct val="70000"/>
              <a:buFont typeface="Wingdings" pitchFamily="2" charset="2"/>
              <a:buChar char="l"/>
              <a:defRPr sz="1400">
                <a:solidFill>
                  <a:schemeClr val="tx1"/>
                </a:solidFill>
                <a:latin typeface="+mn-lt"/>
                <a:ea typeface="ＭＳ Ｐゴシック" pitchFamily="34" charset="-128"/>
                <a:cs typeface="+mn-cs"/>
              </a:defRPr>
            </a:lvl1pPr>
            <a:lvl2pPr marL="542925"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ea typeface="ＭＳ Ｐゴシック" pitchFamily="34" charset="-128"/>
                <a:cs typeface="+mn-cs"/>
              </a:defRPr>
            </a:lvl2pPr>
            <a:lvl3pPr marL="895350" indent="-182563" algn="l" defTabSz="1042988" rtl="0" eaLnBrk="0" fontAlgn="base" hangingPunct="0">
              <a:spcBef>
                <a:spcPct val="50000"/>
              </a:spcBef>
              <a:spcAft>
                <a:spcPct val="0"/>
              </a:spcAft>
              <a:buFont typeface="Corpid C1 Regular" pitchFamily="34" charset="0"/>
              <a:buChar char="–"/>
              <a:defRPr sz="1400">
                <a:solidFill>
                  <a:schemeClr val="tx1"/>
                </a:solidFill>
                <a:latin typeface="+mn-lt"/>
                <a:ea typeface="ＭＳ Ｐゴシック" pitchFamily="34" charset="-128"/>
                <a:cs typeface="+mn-cs"/>
              </a:defRPr>
            </a:lvl3pPr>
            <a:lvl4pPr marL="1257300"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ea typeface="ＭＳ Ｐゴシック" pitchFamily="34" charset="-128"/>
                <a:cs typeface="+mn-cs"/>
              </a:defRPr>
            </a:lvl4pPr>
            <a:lvl5pPr marL="1619250" indent="-180975" algn="l" defTabSz="1042988" rtl="0" eaLnBrk="0" fontAlgn="base" hangingPunct="0">
              <a:spcBef>
                <a:spcPct val="50000"/>
              </a:spcBef>
              <a:spcAft>
                <a:spcPct val="0"/>
              </a:spcAft>
              <a:buFont typeface="Corpid C1 Regular" pitchFamily="34" charset="0"/>
              <a:buChar char="–"/>
              <a:defRPr sz="1400">
                <a:solidFill>
                  <a:schemeClr val="tx1"/>
                </a:solidFill>
                <a:latin typeface="+mn-lt"/>
                <a:ea typeface="ＭＳ Ｐゴシック" pitchFamily="34" charset="-128"/>
                <a:cs typeface="+mn-cs"/>
              </a:defRPr>
            </a:lvl5pPr>
            <a:lvl6pPr marL="29162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6pPr>
            <a:lvl7pPr marL="33734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7pPr>
            <a:lvl8pPr marL="38306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8pPr>
            <a:lvl9pPr marL="4287838" indent="-307975" algn="l" defTabSz="1042988" rtl="0" fontAlgn="base">
              <a:spcBef>
                <a:spcPct val="50000"/>
              </a:spcBef>
              <a:spcAft>
                <a:spcPct val="0"/>
              </a:spcAft>
              <a:buFont typeface="Corpid C1 Regular" pitchFamily="34" charset="0"/>
              <a:buChar char="–"/>
              <a:defRPr sz="1400">
                <a:solidFill>
                  <a:schemeClr val="tx1"/>
                </a:solidFill>
                <a:latin typeface="+mn-lt"/>
                <a:cs typeface="+mn-cs"/>
              </a:defRPr>
            </a:lvl9pPr>
          </a:lstStyle>
          <a:p>
            <a:pPr marL="0" indent="0" algn="ctr">
              <a:buFont typeface="Wingdings" pitchFamily="2" charset="2"/>
              <a:buNone/>
            </a:pPr>
            <a:r>
              <a:rPr lang="en-AU" sz="1800" b="1" dirty="0" smtClean="0"/>
              <a:t>Capital Solutions</a:t>
            </a:r>
            <a:endParaRPr lang="en-AU" sz="1800" b="1" dirty="0"/>
          </a:p>
        </p:txBody>
      </p:sp>
      <p:sp>
        <p:nvSpPr>
          <p:cNvPr id="27" name="Rectangle 26"/>
          <p:cNvSpPr/>
          <p:nvPr/>
        </p:nvSpPr>
        <p:spPr bwMode="auto">
          <a:xfrm>
            <a:off x="1602284" y="3060551"/>
            <a:ext cx="2808312" cy="1296144"/>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indent="0">
              <a:buNone/>
            </a:pPr>
            <a:r>
              <a:rPr lang="en-AU" sz="1200" dirty="0" smtClean="0"/>
              <a:t>86% </a:t>
            </a:r>
            <a:r>
              <a:rPr lang="en-AU" sz="1200" dirty="0" err="1"/>
              <a:t>agri</a:t>
            </a:r>
            <a:r>
              <a:rPr lang="en-AU" sz="1200" dirty="0"/>
              <a:t> customers rate </a:t>
            </a:r>
            <a:r>
              <a:rPr lang="en-AU" sz="1200" dirty="0" smtClean="0"/>
              <a:t>energy price risk </a:t>
            </a:r>
            <a:r>
              <a:rPr lang="en-AU" sz="1200" dirty="0"/>
              <a:t>as high. </a:t>
            </a:r>
            <a:r>
              <a:rPr lang="en-AU" sz="1200" dirty="0" smtClean="0"/>
              <a:t>Energy grid constraints limit </a:t>
            </a:r>
            <a:r>
              <a:rPr lang="en-AU" sz="1200" dirty="0" err="1" smtClean="0"/>
              <a:t>agri</a:t>
            </a:r>
            <a:r>
              <a:rPr lang="en-AU" sz="1200" dirty="0" smtClean="0"/>
              <a:t>-resource utilisation (refrigeration, processing </a:t>
            </a:r>
            <a:r>
              <a:rPr lang="en-AU" sz="1200" dirty="0" err="1" smtClean="0"/>
              <a:t>etc</a:t>
            </a:r>
            <a:r>
              <a:rPr lang="en-AU" sz="1200" dirty="0" smtClean="0"/>
              <a:t>). </a:t>
            </a:r>
            <a:endParaRPr lang="en-AU" sz="1200" dirty="0"/>
          </a:p>
        </p:txBody>
      </p:sp>
      <p:sp>
        <p:nvSpPr>
          <p:cNvPr id="29" name="Rectangle 28"/>
          <p:cNvSpPr/>
          <p:nvPr/>
        </p:nvSpPr>
        <p:spPr bwMode="auto">
          <a:xfrm>
            <a:off x="4554612" y="3060551"/>
            <a:ext cx="2808312" cy="1296144"/>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r>
              <a:rPr lang="en-AU" sz="1200" dirty="0" smtClean="0"/>
              <a:t>New RET = </a:t>
            </a:r>
            <a:r>
              <a:rPr lang="en-AU" sz="1200" b="1" dirty="0" smtClean="0"/>
              <a:t>$30.4b investment in small scale renewables</a:t>
            </a:r>
            <a:r>
              <a:rPr lang="en-AU" sz="1200" dirty="0" smtClean="0"/>
              <a:t>. As </a:t>
            </a:r>
            <a:r>
              <a:rPr lang="en-AU" sz="1200" dirty="0"/>
              <a:t>distributed energy </a:t>
            </a:r>
            <a:r>
              <a:rPr lang="en-AU" sz="1200" dirty="0" smtClean="0"/>
              <a:t>and battery </a:t>
            </a:r>
            <a:r>
              <a:rPr lang="en-AU" sz="1200" dirty="0"/>
              <a:t>technology costs fall – they </a:t>
            </a:r>
            <a:r>
              <a:rPr lang="en-AU" sz="1200" dirty="0" smtClean="0"/>
              <a:t>become </a:t>
            </a:r>
            <a:r>
              <a:rPr lang="en-AU" sz="1200" dirty="0"/>
              <a:t>economic in remote areas </a:t>
            </a:r>
            <a:r>
              <a:rPr lang="en-AU" sz="1200" u="sng" dirty="0"/>
              <a:t>first</a:t>
            </a:r>
            <a:r>
              <a:rPr lang="en-AU" sz="1200" dirty="0"/>
              <a:t>. </a:t>
            </a:r>
            <a:r>
              <a:rPr lang="en-AU" sz="1200" dirty="0" smtClean="0"/>
              <a:t>4% of Australian industrial energy use is Agri. </a:t>
            </a:r>
            <a:endParaRPr lang="en-AU" sz="1200" dirty="0"/>
          </a:p>
        </p:txBody>
      </p:sp>
      <p:sp>
        <p:nvSpPr>
          <p:cNvPr id="30" name="Rectangle 29"/>
          <p:cNvSpPr/>
          <p:nvPr/>
        </p:nvSpPr>
        <p:spPr bwMode="auto">
          <a:xfrm>
            <a:off x="7506940" y="3060551"/>
            <a:ext cx="2808312" cy="1296144"/>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fontAlgn="auto">
              <a:spcBef>
                <a:spcPts val="0"/>
              </a:spcBef>
              <a:spcAft>
                <a:spcPts val="0"/>
              </a:spcAft>
              <a:defRPr/>
            </a:pPr>
            <a:r>
              <a:rPr lang="en-AU" sz="1200" dirty="0"/>
              <a:t>Energy efficiency – sheds, lighting, vehicles, equipment</a:t>
            </a:r>
          </a:p>
          <a:p>
            <a:r>
              <a:rPr lang="en-AU" sz="1200" dirty="0"/>
              <a:t>Distributed renewable energy solutions – solar, biomass, batteries, </a:t>
            </a:r>
            <a:r>
              <a:rPr lang="en-AU" sz="1200" dirty="0" smtClean="0"/>
              <a:t>wind </a:t>
            </a:r>
            <a:r>
              <a:rPr lang="en-AU" sz="1200" dirty="0" err="1" smtClean="0"/>
              <a:t>etc</a:t>
            </a:r>
            <a:endParaRPr lang="en-AU" sz="1200" dirty="0"/>
          </a:p>
        </p:txBody>
      </p:sp>
      <p:sp>
        <p:nvSpPr>
          <p:cNvPr id="33" name="Rectangle 32"/>
          <p:cNvSpPr/>
          <p:nvPr/>
        </p:nvSpPr>
        <p:spPr bwMode="auto">
          <a:xfrm>
            <a:off x="1602284" y="4500711"/>
            <a:ext cx="2808312" cy="1296144"/>
          </a:xfrm>
          <a:prstGeom prst="rect">
            <a:avLst/>
          </a:prstGeom>
          <a:ln>
            <a:solidFill>
              <a:srgbClr val="6633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indent="0">
              <a:buNone/>
            </a:pPr>
            <a:r>
              <a:rPr lang="en-AU" sz="1200" dirty="0" smtClean="0"/>
              <a:t>89% </a:t>
            </a:r>
            <a:r>
              <a:rPr lang="en-AU" sz="1200" dirty="0" err="1"/>
              <a:t>agri</a:t>
            </a:r>
            <a:r>
              <a:rPr lang="en-AU" sz="1200" dirty="0"/>
              <a:t> customers rate </a:t>
            </a:r>
            <a:r>
              <a:rPr lang="en-AU" sz="1200" dirty="0" smtClean="0"/>
              <a:t>soil health risks </a:t>
            </a:r>
            <a:r>
              <a:rPr lang="en-AU" sz="1200" dirty="0"/>
              <a:t>as high. </a:t>
            </a:r>
            <a:r>
              <a:rPr lang="en-AU" sz="1200" dirty="0" smtClean="0"/>
              <a:t>Great Barrier Reef (GBR), worth $5.7b/</a:t>
            </a:r>
            <a:r>
              <a:rPr lang="en-AU" sz="1200" dirty="0" err="1" smtClean="0"/>
              <a:t>yr</a:t>
            </a:r>
            <a:r>
              <a:rPr lang="en-AU" sz="1200" dirty="0" smtClean="0"/>
              <a:t>, at risk from </a:t>
            </a:r>
            <a:r>
              <a:rPr lang="en-AU" sz="1200" dirty="0" err="1" smtClean="0"/>
              <a:t>agri</a:t>
            </a:r>
            <a:r>
              <a:rPr lang="en-AU" sz="1200" dirty="0" smtClean="0"/>
              <a:t> sediments. </a:t>
            </a:r>
            <a:endParaRPr lang="en-AU" sz="1200" dirty="0"/>
          </a:p>
        </p:txBody>
      </p:sp>
      <p:sp>
        <p:nvSpPr>
          <p:cNvPr id="34" name="Rectangle 33"/>
          <p:cNvSpPr/>
          <p:nvPr/>
        </p:nvSpPr>
        <p:spPr bwMode="auto">
          <a:xfrm>
            <a:off x="4554612" y="4500711"/>
            <a:ext cx="2808312" cy="1296144"/>
          </a:xfrm>
          <a:prstGeom prst="rect">
            <a:avLst/>
          </a:prstGeom>
          <a:ln>
            <a:solidFill>
              <a:srgbClr val="6633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indent="0">
              <a:buNone/>
            </a:pPr>
            <a:r>
              <a:rPr lang="en-AU" sz="1200" dirty="0" smtClean="0"/>
              <a:t>Global cost of soil degradation = </a:t>
            </a:r>
            <a:r>
              <a:rPr lang="en-AU" sz="1200" b="1" dirty="0" smtClean="0"/>
              <a:t>$10 trillion/yr</a:t>
            </a:r>
            <a:r>
              <a:rPr lang="en-AU" sz="1200" dirty="0" smtClean="0"/>
              <a:t>. ERF Committed </a:t>
            </a:r>
            <a:r>
              <a:rPr lang="en-AU" sz="1200" b="1" dirty="0" smtClean="0"/>
              <a:t>$388m</a:t>
            </a:r>
            <a:r>
              <a:rPr lang="en-AU" sz="1200" dirty="0" smtClean="0"/>
              <a:t> to land based CFI projects in 2015. </a:t>
            </a:r>
            <a:r>
              <a:rPr lang="en-AU" sz="1200" b="1" dirty="0"/>
              <a:t>10,000 farms</a:t>
            </a:r>
            <a:r>
              <a:rPr lang="en-AU" sz="1200" dirty="0"/>
              <a:t> require remediation </a:t>
            </a:r>
            <a:r>
              <a:rPr lang="en-AU" sz="1200" dirty="0" smtClean="0"/>
              <a:t>to </a:t>
            </a:r>
            <a:r>
              <a:rPr lang="en-AU" sz="1200" dirty="0"/>
              <a:t>meet GBR WQ targets. </a:t>
            </a:r>
          </a:p>
        </p:txBody>
      </p:sp>
      <p:sp>
        <p:nvSpPr>
          <p:cNvPr id="35" name="Rectangle 34"/>
          <p:cNvSpPr/>
          <p:nvPr/>
        </p:nvSpPr>
        <p:spPr bwMode="auto">
          <a:xfrm>
            <a:off x="7506940" y="4500711"/>
            <a:ext cx="2808312" cy="1296144"/>
          </a:xfrm>
          <a:prstGeom prst="rect">
            <a:avLst/>
          </a:prstGeom>
          <a:ln>
            <a:solidFill>
              <a:srgbClr val="6633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fontAlgn="auto">
              <a:spcBef>
                <a:spcPts val="0"/>
              </a:spcBef>
              <a:spcAft>
                <a:spcPts val="0"/>
              </a:spcAft>
              <a:defRPr/>
            </a:pPr>
            <a:r>
              <a:rPr lang="en-AU" sz="1200" dirty="0"/>
              <a:t>Upgraded fencing and install watering points to manage grazing intensity, Precision agribusiness equipment, Investment in new feed plants (palatable, productive, perennial)– e.g. Leuceana, Soil carbon sequestration projects. </a:t>
            </a:r>
          </a:p>
        </p:txBody>
      </p:sp>
      <p:sp>
        <p:nvSpPr>
          <p:cNvPr id="36" name="Rectangle 35"/>
          <p:cNvSpPr/>
          <p:nvPr/>
        </p:nvSpPr>
        <p:spPr bwMode="auto">
          <a:xfrm>
            <a:off x="1602284" y="5940871"/>
            <a:ext cx="2808312" cy="1296144"/>
          </a:xfrm>
          <a:prstGeom prst="rect">
            <a:avLst/>
          </a:prstGeom>
          <a:ln>
            <a:solidFill>
              <a:srgbClr val="FFCC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indent="0">
              <a:buNone/>
            </a:pPr>
            <a:r>
              <a:rPr lang="en-AU" sz="1200" dirty="0" smtClean="0"/>
              <a:t>Pest-controlling species are declining in Australia. 80% of UK bees died within 1yr of the </a:t>
            </a:r>
            <a:r>
              <a:rPr lang="en-AU" sz="1200" dirty="0" err="1" smtClean="0"/>
              <a:t>varroa</a:t>
            </a:r>
            <a:r>
              <a:rPr lang="en-AU" sz="1200" dirty="0" smtClean="0"/>
              <a:t> mite arriving. </a:t>
            </a:r>
          </a:p>
          <a:p>
            <a:pPr marL="0" indent="0">
              <a:buNone/>
            </a:pPr>
            <a:r>
              <a:rPr lang="en-AU" sz="1200" dirty="0" smtClean="0"/>
              <a:t>69% of </a:t>
            </a:r>
            <a:r>
              <a:rPr lang="en-AU" sz="1200" dirty="0" err="1" smtClean="0"/>
              <a:t>agri</a:t>
            </a:r>
            <a:r>
              <a:rPr lang="en-AU" sz="1200" dirty="0" smtClean="0"/>
              <a:t> </a:t>
            </a:r>
            <a:r>
              <a:rPr lang="en-AU" sz="1200" dirty="0"/>
              <a:t>customers rate </a:t>
            </a:r>
            <a:r>
              <a:rPr lang="en-AU" sz="1200" dirty="0" smtClean="0"/>
              <a:t>biodiversity risks </a:t>
            </a:r>
            <a:r>
              <a:rPr lang="en-AU" sz="1200" dirty="0"/>
              <a:t>as high. </a:t>
            </a:r>
          </a:p>
        </p:txBody>
      </p:sp>
      <p:sp>
        <p:nvSpPr>
          <p:cNvPr id="37" name="Rectangle 36"/>
          <p:cNvSpPr/>
          <p:nvPr/>
        </p:nvSpPr>
        <p:spPr bwMode="auto">
          <a:xfrm>
            <a:off x="4554612" y="5940871"/>
            <a:ext cx="2808312" cy="1296144"/>
          </a:xfrm>
          <a:prstGeom prst="rect">
            <a:avLst/>
          </a:prstGeom>
          <a:ln>
            <a:solidFill>
              <a:srgbClr val="FFCC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indent="0">
              <a:buNone/>
            </a:pPr>
            <a:r>
              <a:rPr lang="en-AU" sz="1200" b="1" dirty="0" smtClean="0"/>
              <a:t>1/3 </a:t>
            </a:r>
            <a:r>
              <a:rPr lang="en-AU" sz="1200" dirty="0" smtClean="0"/>
              <a:t>Australian food depends on pollinators. Growth in horticulture needs more pollinator habitat. </a:t>
            </a:r>
          </a:p>
          <a:p>
            <a:pPr marL="0" indent="0">
              <a:buNone/>
            </a:pPr>
            <a:r>
              <a:rPr lang="en-AU" sz="1200" dirty="0" smtClean="0"/>
              <a:t>Micro-Bats pest control worth $40-$400/ha/yr. Regent Parrot worth ~$275/ha/</a:t>
            </a:r>
            <a:r>
              <a:rPr lang="en-AU" sz="1200" dirty="0" err="1" smtClean="0"/>
              <a:t>yr</a:t>
            </a:r>
            <a:r>
              <a:rPr lang="en-AU" sz="1200" dirty="0" smtClean="0"/>
              <a:t> to almond orchards.  </a:t>
            </a:r>
            <a:endParaRPr lang="en-AU" sz="1200" dirty="0"/>
          </a:p>
        </p:txBody>
      </p:sp>
      <p:sp>
        <p:nvSpPr>
          <p:cNvPr id="41" name="AutoShape 7" descr="Gully erosion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2058" name="Picture 10" descr="http://www.afnsolutions.com/images/Solar%20panels%202.jpg"/>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443607" y="3061234"/>
            <a:ext cx="1158677" cy="129614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bwMode="auto">
          <a:xfrm>
            <a:off x="9883204" y="6660951"/>
            <a:ext cx="810196" cy="900312"/>
          </a:xfrm>
          <a:prstGeom prst="rect">
            <a:avLst/>
          </a:prstGeom>
          <a:solidFill>
            <a:schemeClr val="bg1"/>
          </a:solidFill>
          <a:ln w="63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042988" rtl="0" eaLnBrk="1" fontAlgn="base" latinLnBrk="0" hangingPunct="1">
              <a:lnSpc>
                <a:spcPct val="100000"/>
              </a:lnSpc>
              <a:spcBef>
                <a:spcPct val="0"/>
              </a:spcBef>
              <a:spcAft>
                <a:spcPct val="0"/>
              </a:spcAft>
              <a:buClrTx/>
              <a:buSzTx/>
              <a:buFontTx/>
              <a:buNone/>
              <a:tabLst/>
            </a:pPr>
            <a:endParaRPr kumimoji="0" lang="en-AU" sz="1600" b="0" i="0" u="none" strike="noStrike" cap="none" normalizeH="0" baseline="0" smtClean="0">
              <a:ln>
                <a:noFill/>
              </a:ln>
              <a:solidFill>
                <a:schemeClr val="tx1"/>
              </a:solidFill>
              <a:effectLst/>
              <a:latin typeface="Corpid C1 Regular" pitchFamily="34" charset="0"/>
            </a:endParaRPr>
          </a:p>
        </p:txBody>
      </p:sp>
      <p:sp>
        <p:nvSpPr>
          <p:cNvPr id="38" name="Rectangle 37"/>
          <p:cNvSpPr/>
          <p:nvPr/>
        </p:nvSpPr>
        <p:spPr bwMode="auto">
          <a:xfrm>
            <a:off x="7506940" y="5940871"/>
            <a:ext cx="2808312" cy="1296144"/>
          </a:xfrm>
          <a:prstGeom prst="rect">
            <a:avLst/>
          </a:prstGeom>
          <a:ln>
            <a:solidFill>
              <a:srgbClr val="FFCC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fontAlgn="auto">
              <a:spcBef>
                <a:spcPts val="0"/>
              </a:spcBef>
              <a:spcAft>
                <a:spcPts val="0"/>
              </a:spcAft>
              <a:defRPr/>
            </a:pPr>
            <a:r>
              <a:rPr lang="en-AU" sz="1200" dirty="0"/>
              <a:t>Shelter belts + fencing, pollinator attracting </a:t>
            </a:r>
            <a:r>
              <a:rPr lang="en-AU" sz="1200" dirty="0" smtClean="0"/>
              <a:t>plantings</a:t>
            </a:r>
          </a:p>
          <a:p>
            <a:pPr fontAlgn="auto">
              <a:spcBef>
                <a:spcPts val="0"/>
              </a:spcBef>
              <a:spcAft>
                <a:spcPts val="0"/>
              </a:spcAft>
              <a:defRPr/>
            </a:pPr>
            <a:r>
              <a:rPr lang="en-AU" sz="1200" dirty="0" smtClean="0"/>
              <a:t>Integrated pest management </a:t>
            </a:r>
            <a:endParaRPr lang="en-AU" sz="1200" dirty="0"/>
          </a:p>
        </p:txBody>
      </p:sp>
    </p:spTree>
    <p:extLst>
      <p:ext uri="{BB962C8B-B14F-4D97-AF65-F5344CB8AC3E}">
        <p14:creationId xmlns:p14="http://schemas.microsoft.com/office/powerpoint/2010/main" val="25167287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Natural Value is a Shared Value strategy to support NAB to be </a:t>
            </a:r>
            <a:r>
              <a:rPr lang="en-AU" dirty="0"/>
              <a:t>Australia </a:t>
            </a:r>
            <a:r>
              <a:rPr lang="en-AU" dirty="0" smtClean="0"/>
              <a:t>and New Zealand’s </a:t>
            </a:r>
            <a:r>
              <a:rPr lang="en-AU" dirty="0"/>
              <a:t>most respected </a:t>
            </a:r>
            <a:r>
              <a:rPr lang="en-AU" dirty="0" smtClean="0"/>
              <a:t>bank </a:t>
            </a:r>
            <a:endParaRPr lang="en-AU" dirty="0"/>
          </a:p>
        </p:txBody>
      </p:sp>
      <p:sp>
        <p:nvSpPr>
          <p:cNvPr id="3" name="Content Placeholder 2"/>
          <p:cNvSpPr>
            <a:spLocks noGrp="1"/>
          </p:cNvSpPr>
          <p:nvPr>
            <p:ph idx="1"/>
          </p:nvPr>
        </p:nvSpPr>
        <p:spPr>
          <a:xfrm>
            <a:off x="500063" y="1260351"/>
            <a:ext cx="9482152" cy="4960937"/>
          </a:xfrm>
        </p:spPr>
        <p:txBody>
          <a:bodyPr/>
          <a:lstStyle/>
          <a:p>
            <a:pPr indent="0">
              <a:buNone/>
            </a:pPr>
            <a:r>
              <a:rPr lang="en-AU" sz="2000" b="1" dirty="0" smtClean="0">
                <a:solidFill>
                  <a:schemeClr val="tx1"/>
                </a:solidFill>
              </a:rPr>
              <a:t>Natural </a:t>
            </a:r>
            <a:r>
              <a:rPr lang="en-AU" sz="2000" b="1" dirty="0">
                <a:solidFill>
                  <a:schemeClr val="tx1"/>
                </a:solidFill>
              </a:rPr>
              <a:t>Value</a:t>
            </a:r>
            <a:r>
              <a:rPr lang="en-AU" dirty="0">
                <a:solidFill>
                  <a:schemeClr val="tx1"/>
                </a:solidFill>
              </a:rPr>
              <a:t> </a:t>
            </a:r>
            <a:r>
              <a:rPr lang="en-AU" sz="1600" dirty="0">
                <a:solidFill>
                  <a:schemeClr val="tx1"/>
                </a:solidFill>
              </a:rPr>
              <a:t>is a shared value strategy designed to:</a:t>
            </a:r>
          </a:p>
          <a:p>
            <a:pPr marL="466725" lvl="1" indent="-285750"/>
            <a:r>
              <a:rPr lang="en-AU" sz="1600" dirty="0"/>
              <a:t>	</a:t>
            </a:r>
          </a:p>
          <a:p>
            <a:pPr marL="466725" lvl="1" indent="-285750">
              <a:buFont typeface="Arial" panose="020B0604020202020204" pitchFamily="34" charset="0"/>
              <a:buChar char="•"/>
            </a:pPr>
            <a:r>
              <a:rPr lang="en-AU" sz="1600" dirty="0"/>
              <a:t>Help our customers manage their natural capital risks, improving economic returns and capturing new market opportunities</a:t>
            </a:r>
          </a:p>
          <a:p>
            <a:pPr marL="466725" lvl="1" indent="-285750"/>
            <a:endParaRPr lang="en-AU" sz="1600" dirty="0"/>
          </a:p>
          <a:p>
            <a:pPr marL="466725" lvl="1" indent="-285750">
              <a:buFont typeface="Arial" panose="020B0604020202020204" pitchFamily="34" charset="0"/>
              <a:buChar char="•"/>
            </a:pPr>
            <a:r>
              <a:rPr lang="en-AU" sz="1600" dirty="0"/>
              <a:t>Manage NAB risks and capitalise on commercial opportunities that a focus on natural capital provides</a:t>
            </a:r>
          </a:p>
          <a:p>
            <a:pPr marL="466725" lvl="1" indent="-285750"/>
            <a:endParaRPr lang="en-AU" sz="1600" dirty="0"/>
          </a:p>
          <a:p>
            <a:pPr marL="466725" lvl="1" indent="-285750">
              <a:buFont typeface="Arial" panose="020B0604020202020204" pitchFamily="34" charset="0"/>
              <a:buChar char="•"/>
            </a:pPr>
            <a:r>
              <a:rPr lang="en-AU" sz="1600" dirty="0"/>
              <a:t>Build NAB’s reputation through supporting our customers and improving the environment</a:t>
            </a:r>
          </a:p>
          <a:p>
            <a:pPr indent="0">
              <a:buNone/>
            </a:pPr>
            <a:endParaRPr lang="en-AU" sz="1600" dirty="0" smtClean="0">
              <a:solidFill>
                <a:schemeClr val="tx1"/>
              </a:solidFill>
            </a:endParaRPr>
          </a:p>
          <a:p>
            <a:pPr indent="0">
              <a:buNone/>
            </a:pPr>
            <a:endParaRPr lang="en-AU" sz="1600" dirty="0">
              <a:solidFill>
                <a:schemeClr val="tx1"/>
              </a:solidFill>
            </a:endParaRPr>
          </a:p>
          <a:p>
            <a:pPr indent="0">
              <a:buNone/>
            </a:pPr>
            <a:endParaRPr lang="en-AU" sz="1600" dirty="0" smtClean="0">
              <a:solidFill>
                <a:schemeClr val="tx1"/>
              </a:solidFill>
            </a:endParaRPr>
          </a:p>
          <a:p>
            <a:pPr indent="0">
              <a:buNone/>
            </a:pPr>
            <a:endParaRPr lang="en-AU" sz="1600" dirty="0" smtClean="0">
              <a:solidFill>
                <a:schemeClr val="tx1"/>
              </a:solidFill>
            </a:endParaRPr>
          </a:p>
          <a:p>
            <a:pPr indent="0">
              <a:buNone/>
            </a:pPr>
            <a:r>
              <a:rPr lang="en-AU" sz="1600" dirty="0" smtClean="0">
                <a:solidFill>
                  <a:schemeClr val="tx1"/>
                </a:solidFill>
              </a:rPr>
              <a:t>Agribusiness customers are ahead of NAB in recognising that water scarcity, soil degradation, biodiversity loss and climate change pose threats to their businesses. </a:t>
            </a:r>
          </a:p>
          <a:p>
            <a:pPr indent="0">
              <a:buNone/>
            </a:pPr>
            <a:r>
              <a:rPr lang="en-AU" sz="1600" dirty="0" smtClean="0">
                <a:solidFill>
                  <a:schemeClr val="tx1"/>
                </a:solidFill>
              </a:rPr>
              <a:t>Those customers that invest in building their </a:t>
            </a:r>
            <a:r>
              <a:rPr lang="en-AU" sz="1600" b="1" dirty="0" smtClean="0">
                <a:solidFill>
                  <a:schemeClr val="tx1"/>
                </a:solidFill>
              </a:rPr>
              <a:t>natural capital;</a:t>
            </a:r>
            <a:r>
              <a:rPr lang="en-AU" sz="1600" dirty="0" smtClean="0">
                <a:solidFill>
                  <a:schemeClr val="tx1"/>
                </a:solidFill>
              </a:rPr>
              <a:t> their soils, water resources and biodiversity, are more resilient, productive and profitable. </a:t>
            </a:r>
            <a:endParaRPr lang="en-AU" sz="1600" b="1" dirty="0" smtClean="0">
              <a:solidFill>
                <a:schemeClr val="tx1"/>
              </a:solidFill>
            </a:endParaRPr>
          </a:p>
          <a:p>
            <a:pPr indent="0">
              <a:buNone/>
            </a:pPr>
            <a:endParaRPr lang="en-AU" sz="1600" b="1" dirty="0">
              <a:solidFill>
                <a:schemeClr val="tx1"/>
              </a:solidFill>
            </a:endParaRPr>
          </a:p>
          <a:p>
            <a:pPr indent="0">
              <a:buNone/>
            </a:pPr>
            <a:endParaRPr lang="en-AU" sz="1600" b="1" dirty="0" smtClean="0">
              <a:solidFill>
                <a:schemeClr val="tx1"/>
              </a:solidFill>
            </a:endParaRPr>
          </a:p>
          <a:p>
            <a:pPr indent="0">
              <a:buNone/>
            </a:pPr>
            <a:endParaRPr lang="en-AU" sz="1600" b="1" dirty="0" smtClean="0">
              <a:solidFill>
                <a:schemeClr val="tx1"/>
              </a:solidFill>
            </a:endParaRPr>
          </a:p>
          <a:p>
            <a:pPr indent="0">
              <a:buNone/>
            </a:pPr>
            <a:endParaRPr lang="en-AU" b="1"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7152A4AA-3CB9-4B11-BF1F-E59BA3D984A5}" type="slidenum">
              <a:rPr lang="en-AU" smtClean="0"/>
              <a:pPr>
                <a:defRPr/>
              </a:pPr>
              <a:t>6</a:t>
            </a:fld>
            <a:endParaRPr lang="en-AU" sz="1100"/>
          </a:p>
        </p:txBody>
      </p:sp>
      <p:pic>
        <p:nvPicPr>
          <p:cNvPr id="6" name="Picture 5" descr="http://asburypulp.com/wp-content/uploads/2012/11/clean-water-action-logo.jpg"/>
          <p:cNvPicPr>
            <a:picLocks noChangeAspect="1" noChangeArrowheads="1"/>
          </p:cNvPicPr>
          <p:nvPr/>
        </p:nvPicPr>
        <p:blipFill>
          <a:blip r:embed="rId2" cstate="email">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a:ext>
            </a:extLst>
          </a:blip>
          <a:srcRect/>
          <a:stretch>
            <a:fillRect/>
          </a:stretch>
        </p:blipFill>
        <p:spPr bwMode="auto">
          <a:xfrm>
            <a:off x="801195" y="3953333"/>
            <a:ext cx="442992" cy="6251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3"/>
          <p:cNvPicPr>
            <a:picLocks noChangeAspect="1" noChangeArrowheads="1"/>
          </p:cNvPicPr>
          <p:nvPr/>
        </p:nvPicPr>
        <p:blipFill>
          <a:blip r:embed="rId4" cstate="email">
            <a:duotone>
              <a:schemeClr val="bg2">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3037148" y="3971663"/>
            <a:ext cx="872067" cy="588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http://www.polyvore.com/cgi/img-thing?.out=jpg&amp;size=l&amp;tid=7871064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856512" y="3981731"/>
            <a:ext cx="568311" cy="56831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previews.123rf.com/images/olganikitina/olganikitina1205/olganikitina120500022/13495695-Tree-isolated-on-a-white-background-vector-Stock-Vector-tree-silhouette-oak.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521540" y="3887046"/>
            <a:ext cx="757681" cy="7576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rsmiller.net/images/cropduster.jpg"/>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5891546" y="3940347"/>
            <a:ext cx="867800" cy="6510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www.lambsearsandhoney.com/wp-content/uploads/2013/06/Bee.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7371670" y="4049862"/>
            <a:ext cx="648072" cy="4320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https://www.igd.com/Global/ContentImages/Online%20guides/Content/Securing%20future%20food%20supplies/fertiliser-supply.jpg"/>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a:stretch/>
        </p:blipFill>
        <p:spPr bwMode="auto">
          <a:xfrm>
            <a:off x="8632065" y="3890281"/>
            <a:ext cx="847123" cy="751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3976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p:txBody>
          <a:bodyPr/>
          <a:lstStyle/>
          <a:p>
            <a:r>
              <a:rPr lang="en-US" sz="2800" dirty="0" smtClean="0"/>
              <a:t>Natural Value For Agribusiness – Activities to Date</a:t>
            </a:r>
          </a:p>
        </p:txBody>
      </p:sp>
      <p:pic>
        <p:nvPicPr>
          <p:cNvPr id="4" name="Content Placeholder 3"/>
          <p:cNvPicPr>
            <a:picLocks noGrp="1" noChangeArrowheads="1"/>
          </p:cNvPicPr>
          <p:nvPr>
            <p:ph type="body" idx="4294967295"/>
          </p:nvPr>
        </p:nvPicPr>
        <p:blipFill>
          <a:blip r:embed="rId3" cstate="email">
            <a:extLst>
              <a:ext uri="{28A0092B-C50C-407E-A947-70E740481C1C}">
                <a14:useLocalDpi xmlns:a14="http://schemas.microsoft.com/office/drawing/2010/main"/>
              </a:ext>
            </a:extLst>
          </a:blip>
          <a:srcRect/>
          <a:stretch>
            <a:fillRect/>
          </a:stretch>
        </p:blipFill>
        <p:spPr>
          <a:xfrm>
            <a:off x="594172" y="1476375"/>
            <a:ext cx="9721080" cy="5688632"/>
          </a:xfrm>
          <a:noFill/>
        </p:spPr>
      </p:pic>
    </p:spTree>
    <p:extLst>
      <p:ext uri="{BB962C8B-B14F-4D97-AF65-F5344CB8AC3E}">
        <p14:creationId xmlns:p14="http://schemas.microsoft.com/office/powerpoint/2010/main" val="16894162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ChangeArrowheads="1"/>
          </p:cNvSpPr>
          <p:nvPr/>
        </p:nvSpPr>
        <p:spPr bwMode="auto">
          <a:xfrm>
            <a:off x="9810750" y="6516688"/>
            <a:ext cx="649288" cy="1044575"/>
          </a:xfrm>
          <a:prstGeom prst="rect">
            <a:avLst/>
          </a:prstGeom>
          <a:solidFill>
            <a:schemeClr val="bg1"/>
          </a:solidFill>
          <a:ln w="9525">
            <a:noFill/>
            <a:miter lim="800000"/>
            <a:headEnd/>
            <a:tailEnd/>
          </a:ln>
        </p:spPr>
        <p:txBody>
          <a:bodyPr wrap="none" anchor="ctr"/>
          <a:lstStyle/>
          <a:p>
            <a:endParaRPr lang="en-US" sz="1600"/>
          </a:p>
        </p:txBody>
      </p:sp>
      <p:pic>
        <p:nvPicPr>
          <p:cNvPr id="3481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6140" y="340130"/>
            <a:ext cx="10005725" cy="6824877"/>
          </a:xfrm>
          <a:prstGeom prst="rect">
            <a:avLst/>
          </a:prstGeom>
          <a:noFill/>
          <a:ln w="9525">
            <a:noFill/>
            <a:miter lim="800000"/>
            <a:headEnd/>
            <a:tailEnd/>
          </a:ln>
        </p:spPr>
      </p:pic>
      <p:sp>
        <p:nvSpPr>
          <p:cNvPr id="34819" name="TextBox 5"/>
          <p:cNvSpPr txBox="1">
            <a:spLocks noChangeArrowheads="1"/>
          </p:cNvSpPr>
          <p:nvPr/>
        </p:nvSpPr>
        <p:spPr bwMode="auto">
          <a:xfrm>
            <a:off x="594173" y="6660951"/>
            <a:ext cx="3496815" cy="351546"/>
          </a:xfrm>
          <a:prstGeom prst="rect">
            <a:avLst/>
          </a:prstGeom>
          <a:solidFill>
            <a:srgbClr val="5C8E26">
              <a:alpha val="49000"/>
            </a:srgbClr>
          </a:solidFill>
          <a:ln w="9525">
            <a:noFill/>
            <a:miter lim="800000"/>
            <a:headEnd/>
            <a:tailEnd/>
          </a:ln>
        </p:spPr>
        <p:txBody>
          <a:bodyPr wrap="square" lIns="104306" tIns="52153" rIns="104306" bIns="52153">
            <a:spAutoFit/>
          </a:bodyPr>
          <a:lstStyle/>
          <a:p>
            <a:pPr defTabSz="1042988"/>
            <a:r>
              <a:rPr lang="en-AU" sz="1600" dirty="0" smtClean="0">
                <a:solidFill>
                  <a:schemeClr val="bg1">
                    <a:lumMod val="95000"/>
                  </a:schemeClr>
                </a:solidFill>
                <a:latin typeface="+mn-lt"/>
              </a:rPr>
              <a:t>Image: Pangkarra</a:t>
            </a:r>
            <a:r>
              <a:rPr lang="en-AU" sz="1600" dirty="0">
                <a:solidFill>
                  <a:schemeClr val="bg1">
                    <a:lumMod val="95000"/>
                  </a:schemeClr>
                </a:solidFill>
                <a:latin typeface="+mn-lt"/>
              </a:rPr>
              <a:t>,  South Australia</a:t>
            </a:r>
          </a:p>
        </p:txBody>
      </p:sp>
      <p:sp>
        <p:nvSpPr>
          <p:cNvPr id="34820" name="Rectangle 3"/>
          <p:cNvSpPr>
            <a:spLocks noChangeArrowheads="1"/>
          </p:cNvSpPr>
          <p:nvPr/>
        </p:nvSpPr>
        <p:spPr bwMode="auto">
          <a:xfrm>
            <a:off x="3865683" y="1119188"/>
            <a:ext cx="2886638" cy="736267"/>
          </a:xfrm>
          <a:prstGeom prst="rect">
            <a:avLst/>
          </a:prstGeom>
          <a:noFill/>
          <a:ln w="9525">
            <a:noFill/>
            <a:miter lim="800000"/>
            <a:headEnd/>
            <a:tailEnd/>
          </a:ln>
        </p:spPr>
        <p:txBody>
          <a:bodyPr wrap="none" lIns="104306" tIns="52153" rIns="104306" bIns="52153">
            <a:spAutoFit/>
          </a:bodyPr>
          <a:lstStyle/>
          <a:p>
            <a:pPr defTabSz="1042988"/>
            <a:r>
              <a:rPr lang="en-AU" sz="4100" b="1" dirty="0">
                <a:solidFill>
                  <a:srgbClr val="FF0000"/>
                </a:solidFill>
                <a:latin typeface="+mj-lt"/>
              </a:rPr>
              <a:t>Thank you</a:t>
            </a:r>
            <a:endParaRPr lang="en-AU" sz="4100" dirty="0">
              <a:solidFill>
                <a:srgbClr val="FF0000"/>
              </a:solidFill>
              <a:latin typeface="+mj-lt"/>
            </a:endParaRPr>
          </a:p>
        </p:txBody>
      </p:sp>
      <p:pic>
        <p:nvPicPr>
          <p:cNvPr id="34821" name="Content Placeholder 3"/>
          <p:cNvPicPr>
            <a:picLocks noGrp="1"/>
          </p:cNvPicPr>
          <p:nvPr>
            <p:ph idx="4294967295"/>
          </p:nvPr>
        </p:nvPicPr>
        <p:blipFill>
          <a:blip r:embed="rId3" cstate="email">
            <a:extLst>
              <a:ext uri="{28A0092B-C50C-407E-A947-70E740481C1C}">
                <a14:useLocalDpi xmlns:a14="http://schemas.microsoft.com/office/drawing/2010/main"/>
              </a:ext>
            </a:extLst>
          </a:blip>
          <a:srcRect/>
          <a:stretch>
            <a:fillRect/>
          </a:stretch>
        </p:blipFill>
        <p:spPr>
          <a:xfrm>
            <a:off x="9565952" y="6091857"/>
            <a:ext cx="749300" cy="1073150"/>
          </a:xfrm>
        </p:spPr>
      </p:pic>
      <p:sp>
        <p:nvSpPr>
          <p:cNvPr id="34822" name="Text Box 6"/>
          <p:cNvSpPr txBox="1">
            <a:spLocks noChangeArrowheads="1"/>
          </p:cNvSpPr>
          <p:nvPr/>
        </p:nvSpPr>
        <p:spPr bwMode="auto">
          <a:xfrm>
            <a:off x="522164" y="5364807"/>
            <a:ext cx="3256212" cy="1077218"/>
          </a:xfrm>
          <a:prstGeom prst="rect">
            <a:avLst/>
          </a:prstGeom>
          <a:solidFill>
            <a:srgbClr val="5C8E26">
              <a:alpha val="60000"/>
            </a:srgbClr>
          </a:solidFill>
          <a:ln w="9525">
            <a:noFill/>
            <a:miter lim="800000"/>
            <a:headEnd/>
            <a:tailEnd/>
          </a:ln>
        </p:spPr>
        <p:txBody>
          <a:bodyPr wrap="none">
            <a:spAutoFit/>
          </a:bodyPr>
          <a:lstStyle/>
          <a:p>
            <a:r>
              <a:rPr lang="en-AU" sz="1600" b="1" dirty="0" smtClean="0">
                <a:solidFill>
                  <a:schemeClr val="bg1"/>
                </a:solidFill>
                <a:latin typeface="+mn-lt"/>
              </a:rPr>
              <a:t>Further information:</a:t>
            </a:r>
          </a:p>
          <a:p>
            <a:r>
              <a:rPr lang="en-AU" sz="1600" dirty="0" smtClean="0">
                <a:solidFill>
                  <a:schemeClr val="bg1"/>
                </a:solidFill>
                <a:latin typeface="+mn-lt"/>
              </a:rPr>
              <a:t>Stephanie Russo</a:t>
            </a:r>
            <a:endParaRPr lang="en-AU" sz="1600" dirty="0">
              <a:solidFill>
                <a:schemeClr val="bg1"/>
              </a:solidFill>
              <a:latin typeface="+mn-lt"/>
            </a:endParaRPr>
          </a:p>
          <a:p>
            <a:r>
              <a:rPr lang="en-AU" sz="1600" dirty="0" smtClean="0">
                <a:solidFill>
                  <a:schemeClr val="bg1"/>
                </a:solidFill>
                <a:latin typeface="+mn-lt"/>
              </a:rPr>
              <a:t>Associate Director, Natural Value</a:t>
            </a:r>
            <a:endParaRPr lang="en-AU" sz="1600" dirty="0">
              <a:solidFill>
                <a:schemeClr val="bg1"/>
              </a:solidFill>
              <a:latin typeface="+mn-lt"/>
            </a:endParaRPr>
          </a:p>
          <a:p>
            <a:r>
              <a:rPr lang="en-AU" sz="1600" dirty="0" smtClean="0">
                <a:solidFill>
                  <a:schemeClr val="bg1"/>
                </a:solidFill>
                <a:latin typeface="+mn-lt"/>
              </a:rPr>
              <a:t>Stephanie.Russo@nab.com.au</a:t>
            </a:r>
            <a:endParaRPr lang="en-AU" sz="1600" dirty="0">
              <a:solidFill>
                <a:schemeClr val="bg1"/>
              </a:solidFill>
              <a:latin typeface="+mn-lt"/>
            </a:endParaRPr>
          </a:p>
        </p:txBody>
      </p:sp>
    </p:spTree>
    <p:extLst>
      <p:ext uri="{BB962C8B-B14F-4D97-AF65-F5344CB8AC3E}">
        <p14:creationId xmlns:p14="http://schemas.microsoft.com/office/powerpoint/2010/main" val="15468697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AB default design">
  <a:themeElements>
    <a:clrScheme name="NAB PPT2007_2010">
      <a:dk1>
        <a:srgbClr val="000000"/>
      </a:dk1>
      <a:lt1>
        <a:srgbClr val="FFFFFF"/>
      </a:lt1>
      <a:dk2>
        <a:srgbClr val="F2F4F6"/>
      </a:dk2>
      <a:lt2>
        <a:srgbClr val="444694"/>
      </a:lt2>
      <a:accent1>
        <a:srgbClr val="FF0000"/>
      </a:accent1>
      <a:accent2>
        <a:srgbClr val="000000"/>
      </a:accent2>
      <a:accent3>
        <a:srgbClr val="A3ADB2"/>
      </a:accent3>
      <a:accent4>
        <a:srgbClr val="4C626C"/>
      </a:accent4>
      <a:accent5>
        <a:srgbClr val="152773"/>
      </a:accent5>
      <a:accent6>
        <a:srgbClr val="9A9AC8"/>
      </a:accent6>
      <a:hlink>
        <a:srgbClr val="000000"/>
      </a:hlink>
      <a:folHlink>
        <a:srgbClr val="000000"/>
      </a:folHlink>
    </a:clrScheme>
    <a:fontScheme name="NAB">
      <a:majorFont>
        <a:latin typeface="Corpid C1 Bold"/>
        <a:ea typeface=""/>
        <a:cs typeface="Arial"/>
      </a:majorFont>
      <a:minorFont>
        <a:latin typeface="Corpid C1 Regular"/>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 cap="flat" cmpd="sng" algn="ctr">
          <a:solidFill>
            <a:schemeClr val="accent4"/>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1042988" rtl="0" eaLnBrk="1" fontAlgn="base" latinLnBrk="0" hangingPunct="1">
          <a:lnSpc>
            <a:spcPct val="100000"/>
          </a:lnSpc>
          <a:spcBef>
            <a:spcPct val="0"/>
          </a:spcBef>
          <a:spcAft>
            <a:spcPct val="0"/>
          </a:spcAft>
          <a:buClrTx/>
          <a:buSzTx/>
          <a:buFontTx/>
          <a:buNone/>
          <a:tabLst/>
          <a:defRPr kumimoji="0" sz="1600" b="0" i="0" u="none" strike="noStrike" cap="none" normalizeH="0" baseline="0" smtClean="0">
            <a:ln>
              <a:noFill/>
            </a:ln>
            <a:solidFill>
              <a:schemeClr val="tx1"/>
            </a:solidFill>
            <a:effectLst/>
            <a:latin typeface="Corpid C1 Regular" pitchFamily="34" charset="0"/>
          </a:defRPr>
        </a:defPPr>
      </a:lstStyle>
    </a:spDef>
    <a:lnDef>
      <a:spPr bwMode="auto">
        <a:solidFill>
          <a:schemeClr val="hlink"/>
        </a:solidFill>
        <a:ln w="6350" cap="flat" cmpd="sng" algn="ctr">
          <a:solidFill>
            <a:schemeClr val="tx1"/>
          </a:solidFill>
          <a:prstDash val="solid"/>
          <a:round/>
          <a:headEnd type="none" w="med" len="med"/>
          <a:tailEnd type="none" w="med" len="med"/>
        </a:ln>
        <a:effectLst/>
      </a:spPr>
      <a:bodyPr/>
      <a:lstStyle/>
    </a:lnDef>
    <a:txDef>
      <a:spPr>
        <a:noFill/>
      </a:spPr>
      <a:bodyPr wrap="square" rtlCol="0">
        <a:noAutofit/>
      </a:bodyPr>
      <a:lstStyle>
        <a:defPPr algn="l">
          <a:defRPr sz="1400" dirty="0" err="1" smtClean="0"/>
        </a:defPPr>
      </a:lstStyle>
    </a:txDef>
  </a:objectDefaults>
  <a:extraClrSchemeLst>
    <a:extraClrScheme>
      <a:clrScheme name="NAB default design 1">
        <a:dk1>
          <a:srgbClr val="000000"/>
        </a:dk1>
        <a:lt1>
          <a:srgbClr val="FFFFFF"/>
        </a:lt1>
        <a:dk2>
          <a:srgbClr val="9A9AC8"/>
        </a:dk2>
        <a:lt2>
          <a:srgbClr val="4C626C"/>
        </a:lt2>
        <a:accent1>
          <a:srgbClr val="FF0000"/>
        </a:accent1>
        <a:accent2>
          <a:srgbClr val="000000"/>
        </a:accent2>
        <a:accent3>
          <a:srgbClr val="FFFFFF"/>
        </a:accent3>
        <a:accent4>
          <a:srgbClr val="000000"/>
        </a:accent4>
        <a:accent5>
          <a:srgbClr val="FFAAAA"/>
        </a:accent5>
        <a:accent6>
          <a:srgbClr val="000000"/>
        </a:accent6>
        <a:hlink>
          <a:srgbClr val="F2F4F6"/>
        </a:hlink>
        <a:folHlink>
          <a:srgbClr val="A3AD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50041</TotalTime>
  <Words>1877</Words>
  <Application>Microsoft Macintosh PowerPoint</Application>
  <PresentationFormat>Custom</PresentationFormat>
  <Paragraphs>144</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NAB default design</vt:lpstr>
      <vt:lpstr>PowerPoint Presentation</vt:lpstr>
      <vt:lpstr>What is Natural Capital / Natural Value? </vt:lpstr>
      <vt:lpstr>World Economic Forum Global Risks 2018 Report </vt:lpstr>
      <vt:lpstr>Importance of Sustainability Issues to NAB Agri Customers</vt:lpstr>
      <vt:lpstr>Natural Value: From Risk to Resilience  </vt:lpstr>
      <vt:lpstr>Natural Value is a Shared Value strategy to support NAB to be Australia and New Zealand’s most respected bank </vt:lpstr>
      <vt:lpstr>Natural Value For Agribusiness – Activities to Date</vt:lpstr>
      <vt:lpstr>PowerPoint Presentation</vt:lpstr>
    </vt:vector>
  </TitlesOfParts>
  <Manager>nab</Manager>
  <Company>nab</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nab</dc:title>
  <dc:subject>nab</dc:subject>
  <dc:creator>Kim Reeves</dc:creator>
  <cp:keywords>nab</cp:keywords>
  <dc:description>nab</dc:description>
  <cp:lastModifiedBy>Colin Peace</cp:lastModifiedBy>
  <cp:revision>624</cp:revision>
  <cp:lastPrinted>2015-03-02T06:41:54Z</cp:lastPrinted>
  <dcterms:created xsi:type="dcterms:W3CDTF">2012-06-27T03:47:31Z</dcterms:created>
  <dcterms:modified xsi:type="dcterms:W3CDTF">2018-09-05T01:59:37Z</dcterms:modified>
  <cp:category>nab</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0x0101004DF4F80429A070409E1A179C336E0D9C</vt:lpwstr>
  </property>
</Properties>
</file>