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356" r:id="rId5"/>
    <p:sldId id="326" r:id="rId6"/>
    <p:sldId id="359" r:id="rId7"/>
    <p:sldId id="360" r:id="rId8"/>
    <p:sldId id="361" r:id="rId9"/>
    <p:sldId id="362" r:id="rId10"/>
  </p:sldIdLst>
  <p:sldSz cx="10693400" cy="7561263"/>
  <p:notesSz cx="6797675" cy="9856788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Reeves" initials="k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152773"/>
    <a:srgbClr val="444694"/>
    <a:srgbClr val="9A9AC8"/>
    <a:srgbClr val="F08A16"/>
    <a:srgbClr val="FCD59A"/>
    <a:srgbClr val="FC0D9A"/>
    <a:srgbClr val="E9600E"/>
    <a:srgbClr val="F7B000"/>
    <a:srgbClr val="FF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8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1000" y="-80"/>
      </p:cViewPr>
      <p:guideLst>
        <p:guide orient="horz" pos="476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744"/>
    </p:cViewPr>
  </p:sorterViewPr>
  <p:notesViewPr>
    <p:cSldViewPr showGuides="1">
      <p:cViewPr varScale="1">
        <p:scale>
          <a:sx n="83" d="100"/>
          <a:sy n="83" d="100"/>
        </p:scale>
        <p:origin x="-3822" y="-78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ltic%20d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33251344166"/>
          <c:y val="0.0646687405103137"/>
          <c:w val="0.843257079962691"/>
          <c:h val="0.788200385142391"/>
        </c:manualLayout>
      </c:layout>
      <c:lineChart>
        <c:grouping val="standard"/>
        <c:varyColors val="0"/>
        <c:ser>
          <c:idx val="0"/>
          <c:order val="0"/>
          <c:tx>
            <c:strRef>
              <c:f>'Crops and fibres'!$B$12</c:f>
              <c:strCache>
                <c:ptCount val="1"/>
                <c:pt idx="0">
                  <c:v>$/tonne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'Crops and fibres'!$A$13:$A$8712</c:f>
              <c:numCache>
                <c:formatCode>m/d/yyyy</c:formatCode>
                <c:ptCount val="8700"/>
                <c:pt idx="0">
                  <c:v>34701.0</c:v>
                </c:pt>
                <c:pt idx="1">
                  <c:v>34702.0</c:v>
                </c:pt>
                <c:pt idx="2">
                  <c:v>34703.0</c:v>
                </c:pt>
                <c:pt idx="3">
                  <c:v>34704.0</c:v>
                </c:pt>
                <c:pt idx="4">
                  <c:v>34705.0</c:v>
                </c:pt>
                <c:pt idx="5">
                  <c:v>34708.0</c:v>
                </c:pt>
                <c:pt idx="6">
                  <c:v>34709.0</c:v>
                </c:pt>
                <c:pt idx="7">
                  <c:v>34710.0</c:v>
                </c:pt>
                <c:pt idx="8">
                  <c:v>34711.0</c:v>
                </c:pt>
                <c:pt idx="9">
                  <c:v>34712.0</c:v>
                </c:pt>
                <c:pt idx="10">
                  <c:v>34715.0</c:v>
                </c:pt>
                <c:pt idx="11">
                  <c:v>34716.0</c:v>
                </c:pt>
                <c:pt idx="12">
                  <c:v>34717.0</c:v>
                </c:pt>
                <c:pt idx="13">
                  <c:v>34718.0</c:v>
                </c:pt>
                <c:pt idx="14">
                  <c:v>34719.0</c:v>
                </c:pt>
                <c:pt idx="15">
                  <c:v>34722.0</c:v>
                </c:pt>
                <c:pt idx="16">
                  <c:v>34723.0</c:v>
                </c:pt>
                <c:pt idx="17">
                  <c:v>34724.0</c:v>
                </c:pt>
                <c:pt idx="18">
                  <c:v>34725.0</c:v>
                </c:pt>
                <c:pt idx="19">
                  <c:v>34726.0</c:v>
                </c:pt>
                <c:pt idx="20">
                  <c:v>34729.0</c:v>
                </c:pt>
                <c:pt idx="21">
                  <c:v>34730.0</c:v>
                </c:pt>
                <c:pt idx="22">
                  <c:v>34731.0</c:v>
                </c:pt>
                <c:pt idx="23">
                  <c:v>34732.0</c:v>
                </c:pt>
                <c:pt idx="24">
                  <c:v>34733.0</c:v>
                </c:pt>
                <c:pt idx="25">
                  <c:v>34736.0</c:v>
                </c:pt>
                <c:pt idx="26">
                  <c:v>34737.0</c:v>
                </c:pt>
                <c:pt idx="27">
                  <c:v>34738.0</c:v>
                </c:pt>
                <c:pt idx="28">
                  <c:v>34739.0</c:v>
                </c:pt>
                <c:pt idx="29">
                  <c:v>34740.0</c:v>
                </c:pt>
                <c:pt idx="30">
                  <c:v>34743.0</c:v>
                </c:pt>
                <c:pt idx="31">
                  <c:v>34744.0</c:v>
                </c:pt>
                <c:pt idx="32">
                  <c:v>34745.0</c:v>
                </c:pt>
                <c:pt idx="33">
                  <c:v>34746.0</c:v>
                </c:pt>
                <c:pt idx="34">
                  <c:v>34747.0</c:v>
                </c:pt>
                <c:pt idx="35">
                  <c:v>34750.0</c:v>
                </c:pt>
                <c:pt idx="36">
                  <c:v>34751.0</c:v>
                </c:pt>
                <c:pt idx="37">
                  <c:v>34752.0</c:v>
                </c:pt>
                <c:pt idx="38">
                  <c:v>34753.0</c:v>
                </c:pt>
                <c:pt idx="39">
                  <c:v>34754.0</c:v>
                </c:pt>
                <c:pt idx="40">
                  <c:v>34757.0</c:v>
                </c:pt>
                <c:pt idx="41">
                  <c:v>34758.0</c:v>
                </c:pt>
                <c:pt idx="42">
                  <c:v>34759.0</c:v>
                </c:pt>
                <c:pt idx="43">
                  <c:v>34760.0</c:v>
                </c:pt>
                <c:pt idx="44">
                  <c:v>34761.0</c:v>
                </c:pt>
                <c:pt idx="45">
                  <c:v>34764.0</c:v>
                </c:pt>
                <c:pt idx="46">
                  <c:v>34765.0</c:v>
                </c:pt>
                <c:pt idx="47">
                  <c:v>34766.0</c:v>
                </c:pt>
                <c:pt idx="48">
                  <c:v>34767.0</c:v>
                </c:pt>
                <c:pt idx="49">
                  <c:v>34768.0</c:v>
                </c:pt>
                <c:pt idx="50">
                  <c:v>34771.0</c:v>
                </c:pt>
                <c:pt idx="51">
                  <c:v>34772.0</c:v>
                </c:pt>
                <c:pt idx="52">
                  <c:v>34773.0</c:v>
                </c:pt>
                <c:pt idx="53">
                  <c:v>34774.0</c:v>
                </c:pt>
                <c:pt idx="54">
                  <c:v>34775.0</c:v>
                </c:pt>
                <c:pt idx="55">
                  <c:v>34778.0</c:v>
                </c:pt>
                <c:pt idx="56">
                  <c:v>34779.0</c:v>
                </c:pt>
                <c:pt idx="57">
                  <c:v>34780.0</c:v>
                </c:pt>
                <c:pt idx="58">
                  <c:v>34781.0</c:v>
                </c:pt>
                <c:pt idx="59">
                  <c:v>34782.0</c:v>
                </c:pt>
                <c:pt idx="60">
                  <c:v>34785.0</c:v>
                </c:pt>
                <c:pt idx="61">
                  <c:v>34786.0</c:v>
                </c:pt>
                <c:pt idx="62">
                  <c:v>34787.0</c:v>
                </c:pt>
                <c:pt idx="63">
                  <c:v>34788.0</c:v>
                </c:pt>
                <c:pt idx="64">
                  <c:v>34789.0</c:v>
                </c:pt>
                <c:pt idx="65">
                  <c:v>34792.0</c:v>
                </c:pt>
                <c:pt idx="66">
                  <c:v>34793.0</c:v>
                </c:pt>
                <c:pt idx="67">
                  <c:v>34794.0</c:v>
                </c:pt>
                <c:pt idx="68">
                  <c:v>34795.0</c:v>
                </c:pt>
                <c:pt idx="69">
                  <c:v>34796.0</c:v>
                </c:pt>
                <c:pt idx="70">
                  <c:v>34799.0</c:v>
                </c:pt>
                <c:pt idx="71">
                  <c:v>34800.0</c:v>
                </c:pt>
                <c:pt idx="72">
                  <c:v>34801.0</c:v>
                </c:pt>
                <c:pt idx="73">
                  <c:v>34802.0</c:v>
                </c:pt>
                <c:pt idx="74">
                  <c:v>34803.0</c:v>
                </c:pt>
                <c:pt idx="75">
                  <c:v>34806.0</c:v>
                </c:pt>
                <c:pt idx="76">
                  <c:v>34807.0</c:v>
                </c:pt>
                <c:pt idx="77">
                  <c:v>34808.0</c:v>
                </c:pt>
                <c:pt idx="78">
                  <c:v>34809.0</c:v>
                </c:pt>
                <c:pt idx="79">
                  <c:v>34810.0</c:v>
                </c:pt>
                <c:pt idx="80">
                  <c:v>34813.0</c:v>
                </c:pt>
                <c:pt idx="81">
                  <c:v>34814.0</c:v>
                </c:pt>
                <c:pt idx="82">
                  <c:v>34815.0</c:v>
                </c:pt>
                <c:pt idx="83">
                  <c:v>34816.0</c:v>
                </c:pt>
                <c:pt idx="84">
                  <c:v>34817.0</c:v>
                </c:pt>
                <c:pt idx="85">
                  <c:v>34820.0</c:v>
                </c:pt>
                <c:pt idx="86">
                  <c:v>34821.0</c:v>
                </c:pt>
                <c:pt idx="87">
                  <c:v>34822.0</c:v>
                </c:pt>
                <c:pt idx="88">
                  <c:v>34823.0</c:v>
                </c:pt>
                <c:pt idx="89">
                  <c:v>34824.0</c:v>
                </c:pt>
                <c:pt idx="90">
                  <c:v>34827.0</c:v>
                </c:pt>
                <c:pt idx="91">
                  <c:v>34828.0</c:v>
                </c:pt>
                <c:pt idx="92">
                  <c:v>34829.0</c:v>
                </c:pt>
                <c:pt idx="93">
                  <c:v>34830.0</c:v>
                </c:pt>
                <c:pt idx="94">
                  <c:v>34831.0</c:v>
                </c:pt>
                <c:pt idx="95">
                  <c:v>34834.0</c:v>
                </c:pt>
                <c:pt idx="96">
                  <c:v>34835.0</c:v>
                </c:pt>
                <c:pt idx="97">
                  <c:v>34836.0</c:v>
                </c:pt>
                <c:pt idx="98">
                  <c:v>34837.0</c:v>
                </c:pt>
                <c:pt idx="99">
                  <c:v>34838.0</c:v>
                </c:pt>
                <c:pt idx="100">
                  <c:v>34841.0</c:v>
                </c:pt>
                <c:pt idx="101">
                  <c:v>34842.0</c:v>
                </c:pt>
                <c:pt idx="102">
                  <c:v>34843.0</c:v>
                </c:pt>
                <c:pt idx="103">
                  <c:v>34844.0</c:v>
                </c:pt>
                <c:pt idx="104">
                  <c:v>34845.0</c:v>
                </c:pt>
                <c:pt idx="105">
                  <c:v>34848.0</c:v>
                </c:pt>
                <c:pt idx="106">
                  <c:v>34849.0</c:v>
                </c:pt>
                <c:pt idx="107">
                  <c:v>34850.0</c:v>
                </c:pt>
                <c:pt idx="108">
                  <c:v>34851.0</c:v>
                </c:pt>
                <c:pt idx="109">
                  <c:v>34852.0</c:v>
                </c:pt>
                <c:pt idx="110">
                  <c:v>34855.0</c:v>
                </c:pt>
                <c:pt idx="111">
                  <c:v>34856.0</c:v>
                </c:pt>
                <c:pt idx="112">
                  <c:v>34857.0</c:v>
                </c:pt>
                <c:pt idx="113">
                  <c:v>34858.0</c:v>
                </c:pt>
                <c:pt idx="114">
                  <c:v>34859.0</c:v>
                </c:pt>
                <c:pt idx="115">
                  <c:v>34862.0</c:v>
                </c:pt>
                <c:pt idx="116">
                  <c:v>34863.0</c:v>
                </c:pt>
                <c:pt idx="117">
                  <c:v>34864.0</c:v>
                </c:pt>
                <c:pt idx="118">
                  <c:v>34865.0</c:v>
                </c:pt>
                <c:pt idx="119">
                  <c:v>34866.0</c:v>
                </c:pt>
                <c:pt idx="120">
                  <c:v>34869.0</c:v>
                </c:pt>
                <c:pt idx="121">
                  <c:v>34870.0</c:v>
                </c:pt>
                <c:pt idx="122">
                  <c:v>34871.0</c:v>
                </c:pt>
                <c:pt idx="123">
                  <c:v>34872.0</c:v>
                </c:pt>
                <c:pt idx="124">
                  <c:v>34873.0</c:v>
                </c:pt>
                <c:pt idx="125">
                  <c:v>34876.0</c:v>
                </c:pt>
                <c:pt idx="126">
                  <c:v>34877.0</c:v>
                </c:pt>
                <c:pt idx="127">
                  <c:v>34878.0</c:v>
                </c:pt>
                <c:pt idx="128">
                  <c:v>34879.0</c:v>
                </c:pt>
                <c:pt idx="129">
                  <c:v>34880.0</c:v>
                </c:pt>
                <c:pt idx="130">
                  <c:v>34883.0</c:v>
                </c:pt>
                <c:pt idx="131">
                  <c:v>34884.0</c:v>
                </c:pt>
                <c:pt idx="132">
                  <c:v>34885.0</c:v>
                </c:pt>
                <c:pt idx="133">
                  <c:v>34886.0</c:v>
                </c:pt>
                <c:pt idx="134">
                  <c:v>34887.0</c:v>
                </c:pt>
                <c:pt idx="135">
                  <c:v>34890.0</c:v>
                </c:pt>
                <c:pt idx="136">
                  <c:v>34891.0</c:v>
                </c:pt>
                <c:pt idx="137">
                  <c:v>34892.0</c:v>
                </c:pt>
                <c:pt idx="138">
                  <c:v>34893.0</c:v>
                </c:pt>
                <c:pt idx="139">
                  <c:v>34894.0</c:v>
                </c:pt>
                <c:pt idx="140">
                  <c:v>34897.0</c:v>
                </c:pt>
                <c:pt idx="141">
                  <c:v>34898.0</c:v>
                </c:pt>
                <c:pt idx="142">
                  <c:v>34899.0</c:v>
                </c:pt>
                <c:pt idx="143">
                  <c:v>34900.0</c:v>
                </c:pt>
                <c:pt idx="144">
                  <c:v>34901.0</c:v>
                </c:pt>
                <c:pt idx="145">
                  <c:v>34904.0</c:v>
                </c:pt>
                <c:pt idx="146">
                  <c:v>34905.0</c:v>
                </c:pt>
                <c:pt idx="147">
                  <c:v>34906.0</c:v>
                </c:pt>
                <c:pt idx="148">
                  <c:v>34907.0</c:v>
                </c:pt>
                <c:pt idx="149">
                  <c:v>34908.0</c:v>
                </c:pt>
                <c:pt idx="150">
                  <c:v>34911.0</c:v>
                </c:pt>
                <c:pt idx="151">
                  <c:v>34912.0</c:v>
                </c:pt>
                <c:pt idx="152">
                  <c:v>34913.0</c:v>
                </c:pt>
                <c:pt idx="153">
                  <c:v>34914.0</c:v>
                </c:pt>
                <c:pt idx="154">
                  <c:v>34915.0</c:v>
                </c:pt>
                <c:pt idx="155">
                  <c:v>34918.0</c:v>
                </c:pt>
                <c:pt idx="156">
                  <c:v>34919.0</c:v>
                </c:pt>
                <c:pt idx="157">
                  <c:v>34920.0</c:v>
                </c:pt>
                <c:pt idx="158">
                  <c:v>34921.0</c:v>
                </c:pt>
                <c:pt idx="159">
                  <c:v>34922.0</c:v>
                </c:pt>
                <c:pt idx="160">
                  <c:v>34925.0</c:v>
                </c:pt>
                <c:pt idx="161">
                  <c:v>34926.0</c:v>
                </c:pt>
                <c:pt idx="162">
                  <c:v>34927.0</c:v>
                </c:pt>
                <c:pt idx="163">
                  <c:v>34928.0</c:v>
                </c:pt>
                <c:pt idx="164">
                  <c:v>34929.0</c:v>
                </c:pt>
                <c:pt idx="165">
                  <c:v>34932.0</c:v>
                </c:pt>
                <c:pt idx="166">
                  <c:v>34933.0</c:v>
                </c:pt>
                <c:pt idx="167">
                  <c:v>34934.0</c:v>
                </c:pt>
                <c:pt idx="168">
                  <c:v>34935.0</c:v>
                </c:pt>
                <c:pt idx="169">
                  <c:v>34936.0</c:v>
                </c:pt>
                <c:pt idx="170">
                  <c:v>34939.0</c:v>
                </c:pt>
                <c:pt idx="171">
                  <c:v>34940.0</c:v>
                </c:pt>
                <c:pt idx="172">
                  <c:v>34941.0</c:v>
                </c:pt>
                <c:pt idx="173">
                  <c:v>34942.0</c:v>
                </c:pt>
                <c:pt idx="174">
                  <c:v>34943.0</c:v>
                </c:pt>
                <c:pt idx="175">
                  <c:v>34946.0</c:v>
                </c:pt>
                <c:pt idx="176">
                  <c:v>34947.0</c:v>
                </c:pt>
                <c:pt idx="177">
                  <c:v>34948.0</c:v>
                </c:pt>
                <c:pt idx="178">
                  <c:v>34949.0</c:v>
                </c:pt>
                <c:pt idx="179">
                  <c:v>34950.0</c:v>
                </c:pt>
                <c:pt idx="180">
                  <c:v>34953.0</c:v>
                </c:pt>
                <c:pt idx="181">
                  <c:v>34954.0</c:v>
                </c:pt>
                <c:pt idx="182">
                  <c:v>34955.0</c:v>
                </c:pt>
                <c:pt idx="183">
                  <c:v>34956.0</c:v>
                </c:pt>
                <c:pt idx="184">
                  <c:v>34957.0</c:v>
                </c:pt>
                <c:pt idx="185">
                  <c:v>34960.0</c:v>
                </c:pt>
                <c:pt idx="186">
                  <c:v>34961.0</c:v>
                </c:pt>
                <c:pt idx="187">
                  <c:v>34962.0</c:v>
                </c:pt>
                <c:pt idx="188">
                  <c:v>34963.0</c:v>
                </c:pt>
                <c:pt idx="189">
                  <c:v>34964.0</c:v>
                </c:pt>
                <c:pt idx="190">
                  <c:v>34967.0</c:v>
                </c:pt>
                <c:pt idx="191">
                  <c:v>34968.0</c:v>
                </c:pt>
                <c:pt idx="192">
                  <c:v>34969.0</c:v>
                </c:pt>
                <c:pt idx="193">
                  <c:v>34970.0</c:v>
                </c:pt>
                <c:pt idx="194">
                  <c:v>34971.0</c:v>
                </c:pt>
                <c:pt idx="195">
                  <c:v>34974.0</c:v>
                </c:pt>
                <c:pt idx="196">
                  <c:v>34975.0</c:v>
                </c:pt>
                <c:pt idx="197">
                  <c:v>34976.0</c:v>
                </c:pt>
                <c:pt idx="198">
                  <c:v>34977.0</c:v>
                </c:pt>
                <c:pt idx="199">
                  <c:v>34978.0</c:v>
                </c:pt>
                <c:pt idx="200">
                  <c:v>34981.0</c:v>
                </c:pt>
                <c:pt idx="201">
                  <c:v>34982.0</c:v>
                </c:pt>
                <c:pt idx="202">
                  <c:v>34983.0</c:v>
                </c:pt>
                <c:pt idx="203">
                  <c:v>34984.0</c:v>
                </c:pt>
                <c:pt idx="204">
                  <c:v>34985.0</c:v>
                </c:pt>
                <c:pt idx="205">
                  <c:v>34988.0</c:v>
                </c:pt>
                <c:pt idx="206">
                  <c:v>34989.0</c:v>
                </c:pt>
                <c:pt idx="207">
                  <c:v>34990.0</c:v>
                </c:pt>
                <c:pt idx="208">
                  <c:v>34991.0</c:v>
                </c:pt>
                <c:pt idx="209">
                  <c:v>34992.0</c:v>
                </c:pt>
                <c:pt idx="210">
                  <c:v>34995.0</c:v>
                </c:pt>
                <c:pt idx="211">
                  <c:v>34996.0</c:v>
                </c:pt>
                <c:pt idx="212">
                  <c:v>34997.0</c:v>
                </c:pt>
                <c:pt idx="213">
                  <c:v>34998.0</c:v>
                </c:pt>
                <c:pt idx="214">
                  <c:v>34999.0</c:v>
                </c:pt>
                <c:pt idx="215">
                  <c:v>35002.0</c:v>
                </c:pt>
                <c:pt idx="216">
                  <c:v>35003.0</c:v>
                </c:pt>
                <c:pt idx="217">
                  <c:v>35004.0</c:v>
                </c:pt>
                <c:pt idx="218">
                  <c:v>35005.0</c:v>
                </c:pt>
                <c:pt idx="219">
                  <c:v>35006.0</c:v>
                </c:pt>
                <c:pt idx="220">
                  <c:v>35009.0</c:v>
                </c:pt>
                <c:pt idx="221">
                  <c:v>35010.0</c:v>
                </c:pt>
                <c:pt idx="222">
                  <c:v>35011.0</c:v>
                </c:pt>
                <c:pt idx="223">
                  <c:v>35012.0</c:v>
                </c:pt>
                <c:pt idx="224">
                  <c:v>35013.0</c:v>
                </c:pt>
                <c:pt idx="225">
                  <c:v>35016.0</c:v>
                </c:pt>
                <c:pt idx="226">
                  <c:v>35017.0</c:v>
                </c:pt>
                <c:pt idx="227">
                  <c:v>35018.0</c:v>
                </c:pt>
                <c:pt idx="228">
                  <c:v>35019.0</c:v>
                </c:pt>
                <c:pt idx="229">
                  <c:v>35020.0</c:v>
                </c:pt>
                <c:pt idx="230">
                  <c:v>35023.0</c:v>
                </c:pt>
                <c:pt idx="231">
                  <c:v>35024.0</c:v>
                </c:pt>
                <c:pt idx="232">
                  <c:v>35025.0</c:v>
                </c:pt>
                <c:pt idx="233">
                  <c:v>35026.0</c:v>
                </c:pt>
                <c:pt idx="234">
                  <c:v>35027.0</c:v>
                </c:pt>
                <c:pt idx="235">
                  <c:v>35030.0</c:v>
                </c:pt>
                <c:pt idx="236">
                  <c:v>35031.0</c:v>
                </c:pt>
                <c:pt idx="237">
                  <c:v>35032.0</c:v>
                </c:pt>
                <c:pt idx="238">
                  <c:v>35033.0</c:v>
                </c:pt>
                <c:pt idx="239">
                  <c:v>35034.0</c:v>
                </c:pt>
                <c:pt idx="240">
                  <c:v>35037.0</c:v>
                </c:pt>
                <c:pt idx="241">
                  <c:v>35038.0</c:v>
                </c:pt>
                <c:pt idx="242">
                  <c:v>35039.0</c:v>
                </c:pt>
                <c:pt idx="243">
                  <c:v>35040.0</c:v>
                </c:pt>
                <c:pt idx="244">
                  <c:v>35041.0</c:v>
                </c:pt>
                <c:pt idx="245">
                  <c:v>35044.0</c:v>
                </c:pt>
                <c:pt idx="246">
                  <c:v>35045.0</c:v>
                </c:pt>
                <c:pt idx="247">
                  <c:v>35046.0</c:v>
                </c:pt>
                <c:pt idx="248">
                  <c:v>35047.0</c:v>
                </c:pt>
                <c:pt idx="249">
                  <c:v>35048.0</c:v>
                </c:pt>
                <c:pt idx="250">
                  <c:v>35051.0</c:v>
                </c:pt>
                <c:pt idx="251">
                  <c:v>35052.0</c:v>
                </c:pt>
                <c:pt idx="252">
                  <c:v>35053.0</c:v>
                </c:pt>
                <c:pt idx="253">
                  <c:v>35054.0</c:v>
                </c:pt>
                <c:pt idx="254">
                  <c:v>35055.0</c:v>
                </c:pt>
                <c:pt idx="255">
                  <c:v>35058.0</c:v>
                </c:pt>
                <c:pt idx="256">
                  <c:v>35059.0</c:v>
                </c:pt>
                <c:pt idx="257">
                  <c:v>35060.0</c:v>
                </c:pt>
                <c:pt idx="258">
                  <c:v>35061.0</c:v>
                </c:pt>
                <c:pt idx="259">
                  <c:v>35062.0</c:v>
                </c:pt>
                <c:pt idx="260">
                  <c:v>35065.0</c:v>
                </c:pt>
                <c:pt idx="261">
                  <c:v>35066.0</c:v>
                </c:pt>
                <c:pt idx="262">
                  <c:v>35067.0</c:v>
                </c:pt>
                <c:pt idx="263">
                  <c:v>35068.0</c:v>
                </c:pt>
                <c:pt idx="264">
                  <c:v>35069.0</c:v>
                </c:pt>
                <c:pt idx="265">
                  <c:v>35072.0</c:v>
                </c:pt>
                <c:pt idx="266">
                  <c:v>35073.0</c:v>
                </c:pt>
                <c:pt idx="267">
                  <c:v>35074.0</c:v>
                </c:pt>
                <c:pt idx="268">
                  <c:v>35075.0</c:v>
                </c:pt>
                <c:pt idx="269">
                  <c:v>35076.0</c:v>
                </c:pt>
                <c:pt idx="270">
                  <c:v>35079.0</c:v>
                </c:pt>
                <c:pt idx="271">
                  <c:v>35080.0</c:v>
                </c:pt>
                <c:pt idx="272">
                  <c:v>35081.0</c:v>
                </c:pt>
                <c:pt idx="273">
                  <c:v>35082.0</c:v>
                </c:pt>
                <c:pt idx="274">
                  <c:v>35083.0</c:v>
                </c:pt>
                <c:pt idx="275">
                  <c:v>35086.0</c:v>
                </c:pt>
                <c:pt idx="276">
                  <c:v>35087.0</c:v>
                </c:pt>
                <c:pt idx="277">
                  <c:v>35088.0</c:v>
                </c:pt>
                <c:pt idx="278">
                  <c:v>35089.0</c:v>
                </c:pt>
                <c:pt idx="279">
                  <c:v>35090.0</c:v>
                </c:pt>
                <c:pt idx="280">
                  <c:v>35093.0</c:v>
                </c:pt>
                <c:pt idx="281">
                  <c:v>35094.0</c:v>
                </c:pt>
                <c:pt idx="282">
                  <c:v>35095.0</c:v>
                </c:pt>
                <c:pt idx="283">
                  <c:v>35096.0</c:v>
                </c:pt>
                <c:pt idx="284">
                  <c:v>35097.0</c:v>
                </c:pt>
                <c:pt idx="285">
                  <c:v>35100.0</c:v>
                </c:pt>
                <c:pt idx="286">
                  <c:v>35101.0</c:v>
                </c:pt>
                <c:pt idx="287">
                  <c:v>35102.0</c:v>
                </c:pt>
                <c:pt idx="288">
                  <c:v>35103.0</c:v>
                </c:pt>
                <c:pt idx="289">
                  <c:v>35104.0</c:v>
                </c:pt>
                <c:pt idx="290">
                  <c:v>35107.0</c:v>
                </c:pt>
                <c:pt idx="291">
                  <c:v>35108.0</c:v>
                </c:pt>
                <c:pt idx="292">
                  <c:v>35109.0</c:v>
                </c:pt>
                <c:pt idx="293">
                  <c:v>35110.0</c:v>
                </c:pt>
                <c:pt idx="294">
                  <c:v>35111.0</c:v>
                </c:pt>
                <c:pt idx="295">
                  <c:v>35114.0</c:v>
                </c:pt>
                <c:pt idx="296">
                  <c:v>35115.0</c:v>
                </c:pt>
                <c:pt idx="297">
                  <c:v>35116.0</c:v>
                </c:pt>
                <c:pt idx="298">
                  <c:v>35117.0</c:v>
                </c:pt>
                <c:pt idx="299">
                  <c:v>35118.0</c:v>
                </c:pt>
                <c:pt idx="300">
                  <c:v>35121.0</c:v>
                </c:pt>
                <c:pt idx="301">
                  <c:v>35122.0</c:v>
                </c:pt>
                <c:pt idx="302">
                  <c:v>35123.0</c:v>
                </c:pt>
                <c:pt idx="303">
                  <c:v>35124.0</c:v>
                </c:pt>
                <c:pt idx="304">
                  <c:v>35125.0</c:v>
                </c:pt>
                <c:pt idx="305">
                  <c:v>35128.0</c:v>
                </c:pt>
                <c:pt idx="306">
                  <c:v>35129.0</c:v>
                </c:pt>
                <c:pt idx="307">
                  <c:v>35130.0</c:v>
                </c:pt>
                <c:pt idx="308">
                  <c:v>35131.0</c:v>
                </c:pt>
                <c:pt idx="309">
                  <c:v>35132.0</c:v>
                </c:pt>
                <c:pt idx="310">
                  <c:v>35135.0</c:v>
                </c:pt>
                <c:pt idx="311">
                  <c:v>35136.0</c:v>
                </c:pt>
                <c:pt idx="312">
                  <c:v>35137.0</c:v>
                </c:pt>
                <c:pt idx="313">
                  <c:v>35138.0</c:v>
                </c:pt>
                <c:pt idx="314">
                  <c:v>35139.0</c:v>
                </c:pt>
                <c:pt idx="315">
                  <c:v>35142.0</c:v>
                </c:pt>
                <c:pt idx="316">
                  <c:v>35143.0</c:v>
                </c:pt>
                <c:pt idx="317">
                  <c:v>35144.0</c:v>
                </c:pt>
                <c:pt idx="318">
                  <c:v>35145.0</c:v>
                </c:pt>
                <c:pt idx="319">
                  <c:v>35146.0</c:v>
                </c:pt>
                <c:pt idx="320">
                  <c:v>35149.0</c:v>
                </c:pt>
                <c:pt idx="321">
                  <c:v>35150.0</c:v>
                </c:pt>
                <c:pt idx="322">
                  <c:v>35151.0</c:v>
                </c:pt>
                <c:pt idx="323">
                  <c:v>35152.0</c:v>
                </c:pt>
                <c:pt idx="324">
                  <c:v>35153.0</c:v>
                </c:pt>
                <c:pt idx="325">
                  <c:v>35156.0</c:v>
                </c:pt>
                <c:pt idx="326">
                  <c:v>35157.0</c:v>
                </c:pt>
                <c:pt idx="327">
                  <c:v>35158.0</c:v>
                </c:pt>
                <c:pt idx="328">
                  <c:v>35159.0</c:v>
                </c:pt>
                <c:pt idx="329">
                  <c:v>35160.0</c:v>
                </c:pt>
                <c:pt idx="330">
                  <c:v>35163.0</c:v>
                </c:pt>
                <c:pt idx="331">
                  <c:v>35164.0</c:v>
                </c:pt>
                <c:pt idx="332">
                  <c:v>35165.0</c:v>
                </c:pt>
                <c:pt idx="333">
                  <c:v>35166.0</c:v>
                </c:pt>
                <c:pt idx="334">
                  <c:v>35167.0</c:v>
                </c:pt>
                <c:pt idx="335">
                  <c:v>35170.0</c:v>
                </c:pt>
                <c:pt idx="336">
                  <c:v>35171.0</c:v>
                </c:pt>
                <c:pt idx="337">
                  <c:v>35172.0</c:v>
                </c:pt>
                <c:pt idx="338">
                  <c:v>35173.0</c:v>
                </c:pt>
                <c:pt idx="339">
                  <c:v>35174.0</c:v>
                </c:pt>
                <c:pt idx="340">
                  <c:v>35177.0</c:v>
                </c:pt>
                <c:pt idx="341">
                  <c:v>35178.0</c:v>
                </c:pt>
                <c:pt idx="342">
                  <c:v>35179.0</c:v>
                </c:pt>
                <c:pt idx="343">
                  <c:v>35180.0</c:v>
                </c:pt>
                <c:pt idx="344">
                  <c:v>35181.0</c:v>
                </c:pt>
                <c:pt idx="345">
                  <c:v>35184.0</c:v>
                </c:pt>
                <c:pt idx="346">
                  <c:v>35185.0</c:v>
                </c:pt>
                <c:pt idx="347">
                  <c:v>35186.0</c:v>
                </c:pt>
                <c:pt idx="348">
                  <c:v>35187.0</c:v>
                </c:pt>
                <c:pt idx="349">
                  <c:v>35188.0</c:v>
                </c:pt>
                <c:pt idx="350">
                  <c:v>35191.0</c:v>
                </c:pt>
                <c:pt idx="351">
                  <c:v>35192.0</c:v>
                </c:pt>
                <c:pt idx="352">
                  <c:v>35193.0</c:v>
                </c:pt>
                <c:pt idx="353">
                  <c:v>35194.0</c:v>
                </c:pt>
                <c:pt idx="354">
                  <c:v>35195.0</c:v>
                </c:pt>
                <c:pt idx="355">
                  <c:v>35198.0</c:v>
                </c:pt>
                <c:pt idx="356">
                  <c:v>35199.0</c:v>
                </c:pt>
                <c:pt idx="357">
                  <c:v>35200.0</c:v>
                </c:pt>
                <c:pt idx="358">
                  <c:v>35201.0</c:v>
                </c:pt>
                <c:pt idx="359">
                  <c:v>35202.0</c:v>
                </c:pt>
                <c:pt idx="360">
                  <c:v>35205.0</c:v>
                </c:pt>
                <c:pt idx="361">
                  <c:v>35206.0</c:v>
                </c:pt>
                <c:pt idx="362">
                  <c:v>35207.0</c:v>
                </c:pt>
                <c:pt idx="363">
                  <c:v>35208.0</c:v>
                </c:pt>
                <c:pt idx="364">
                  <c:v>35209.0</c:v>
                </c:pt>
                <c:pt idx="365">
                  <c:v>35212.0</c:v>
                </c:pt>
                <c:pt idx="366">
                  <c:v>35213.0</c:v>
                </c:pt>
                <c:pt idx="367">
                  <c:v>35214.0</c:v>
                </c:pt>
                <c:pt idx="368">
                  <c:v>35215.0</c:v>
                </c:pt>
                <c:pt idx="369">
                  <c:v>35216.0</c:v>
                </c:pt>
                <c:pt idx="370">
                  <c:v>35219.0</c:v>
                </c:pt>
                <c:pt idx="371">
                  <c:v>35220.0</c:v>
                </c:pt>
                <c:pt idx="372">
                  <c:v>35221.0</c:v>
                </c:pt>
                <c:pt idx="373">
                  <c:v>35222.0</c:v>
                </c:pt>
                <c:pt idx="374">
                  <c:v>35223.0</c:v>
                </c:pt>
                <c:pt idx="375">
                  <c:v>35226.0</c:v>
                </c:pt>
                <c:pt idx="376">
                  <c:v>35227.0</c:v>
                </c:pt>
                <c:pt idx="377">
                  <c:v>35228.0</c:v>
                </c:pt>
                <c:pt idx="378">
                  <c:v>35229.0</c:v>
                </c:pt>
                <c:pt idx="379">
                  <c:v>35230.0</c:v>
                </c:pt>
                <c:pt idx="380">
                  <c:v>35233.0</c:v>
                </c:pt>
                <c:pt idx="381">
                  <c:v>35234.0</c:v>
                </c:pt>
                <c:pt idx="382">
                  <c:v>35235.0</c:v>
                </c:pt>
                <c:pt idx="383">
                  <c:v>35236.0</c:v>
                </c:pt>
                <c:pt idx="384">
                  <c:v>35237.0</c:v>
                </c:pt>
                <c:pt idx="385">
                  <c:v>35240.0</c:v>
                </c:pt>
                <c:pt idx="386">
                  <c:v>35241.0</c:v>
                </c:pt>
                <c:pt idx="387">
                  <c:v>35242.0</c:v>
                </c:pt>
                <c:pt idx="388">
                  <c:v>35243.0</c:v>
                </c:pt>
                <c:pt idx="389">
                  <c:v>35244.0</c:v>
                </c:pt>
                <c:pt idx="390">
                  <c:v>35247.0</c:v>
                </c:pt>
                <c:pt idx="391">
                  <c:v>35248.0</c:v>
                </c:pt>
                <c:pt idx="392">
                  <c:v>35249.0</c:v>
                </c:pt>
                <c:pt idx="393">
                  <c:v>35250.0</c:v>
                </c:pt>
                <c:pt idx="394">
                  <c:v>35251.0</c:v>
                </c:pt>
                <c:pt idx="395">
                  <c:v>35254.0</c:v>
                </c:pt>
                <c:pt idx="396">
                  <c:v>35255.0</c:v>
                </c:pt>
                <c:pt idx="397">
                  <c:v>35256.0</c:v>
                </c:pt>
                <c:pt idx="398">
                  <c:v>35257.0</c:v>
                </c:pt>
                <c:pt idx="399">
                  <c:v>35258.0</c:v>
                </c:pt>
                <c:pt idx="400">
                  <c:v>35261.0</c:v>
                </c:pt>
                <c:pt idx="401">
                  <c:v>35262.0</c:v>
                </c:pt>
                <c:pt idx="402">
                  <c:v>35263.0</c:v>
                </c:pt>
                <c:pt idx="403">
                  <c:v>35264.0</c:v>
                </c:pt>
                <c:pt idx="404">
                  <c:v>35265.0</c:v>
                </c:pt>
                <c:pt idx="405">
                  <c:v>35268.0</c:v>
                </c:pt>
                <c:pt idx="406">
                  <c:v>35269.0</c:v>
                </c:pt>
                <c:pt idx="407">
                  <c:v>35270.0</c:v>
                </c:pt>
                <c:pt idx="408">
                  <c:v>35271.0</c:v>
                </c:pt>
                <c:pt idx="409">
                  <c:v>35272.0</c:v>
                </c:pt>
                <c:pt idx="410">
                  <c:v>35275.0</c:v>
                </c:pt>
                <c:pt idx="411">
                  <c:v>35276.0</c:v>
                </c:pt>
                <c:pt idx="412">
                  <c:v>35277.0</c:v>
                </c:pt>
                <c:pt idx="413">
                  <c:v>35278.0</c:v>
                </c:pt>
                <c:pt idx="414">
                  <c:v>35279.0</c:v>
                </c:pt>
                <c:pt idx="415">
                  <c:v>35282.0</c:v>
                </c:pt>
                <c:pt idx="416">
                  <c:v>35283.0</c:v>
                </c:pt>
                <c:pt idx="417">
                  <c:v>35284.0</c:v>
                </c:pt>
                <c:pt idx="418">
                  <c:v>35285.0</c:v>
                </c:pt>
                <c:pt idx="419">
                  <c:v>35286.0</c:v>
                </c:pt>
                <c:pt idx="420">
                  <c:v>35289.0</c:v>
                </c:pt>
                <c:pt idx="421">
                  <c:v>35290.0</c:v>
                </c:pt>
                <c:pt idx="422">
                  <c:v>35291.0</c:v>
                </c:pt>
                <c:pt idx="423">
                  <c:v>35292.0</c:v>
                </c:pt>
                <c:pt idx="424">
                  <c:v>35293.0</c:v>
                </c:pt>
                <c:pt idx="425">
                  <c:v>35296.0</c:v>
                </c:pt>
                <c:pt idx="426">
                  <c:v>35297.0</c:v>
                </c:pt>
                <c:pt idx="427">
                  <c:v>35298.0</c:v>
                </c:pt>
                <c:pt idx="428">
                  <c:v>35299.0</c:v>
                </c:pt>
                <c:pt idx="429">
                  <c:v>35300.0</c:v>
                </c:pt>
                <c:pt idx="430">
                  <c:v>35303.0</c:v>
                </c:pt>
                <c:pt idx="431">
                  <c:v>35304.0</c:v>
                </c:pt>
                <c:pt idx="432">
                  <c:v>35305.0</c:v>
                </c:pt>
                <c:pt idx="433">
                  <c:v>35306.0</c:v>
                </c:pt>
                <c:pt idx="434">
                  <c:v>35307.0</c:v>
                </c:pt>
                <c:pt idx="435">
                  <c:v>35310.0</c:v>
                </c:pt>
                <c:pt idx="436">
                  <c:v>35311.0</c:v>
                </c:pt>
                <c:pt idx="437">
                  <c:v>35312.0</c:v>
                </c:pt>
                <c:pt idx="438">
                  <c:v>35313.0</c:v>
                </c:pt>
                <c:pt idx="439">
                  <c:v>35314.0</c:v>
                </c:pt>
                <c:pt idx="440">
                  <c:v>35317.0</c:v>
                </c:pt>
                <c:pt idx="441">
                  <c:v>35318.0</c:v>
                </c:pt>
                <c:pt idx="442">
                  <c:v>35319.0</c:v>
                </c:pt>
                <c:pt idx="443">
                  <c:v>35320.0</c:v>
                </c:pt>
                <c:pt idx="444">
                  <c:v>35321.0</c:v>
                </c:pt>
                <c:pt idx="445">
                  <c:v>35324.0</c:v>
                </c:pt>
                <c:pt idx="446">
                  <c:v>35325.0</c:v>
                </c:pt>
                <c:pt idx="447">
                  <c:v>35326.0</c:v>
                </c:pt>
                <c:pt idx="448">
                  <c:v>35327.0</c:v>
                </c:pt>
                <c:pt idx="449">
                  <c:v>35328.0</c:v>
                </c:pt>
                <c:pt idx="450">
                  <c:v>35331.0</c:v>
                </c:pt>
                <c:pt idx="451">
                  <c:v>35332.0</c:v>
                </c:pt>
                <c:pt idx="452">
                  <c:v>35333.0</c:v>
                </c:pt>
                <c:pt idx="453">
                  <c:v>35334.0</c:v>
                </c:pt>
                <c:pt idx="454">
                  <c:v>35335.0</c:v>
                </c:pt>
                <c:pt idx="455">
                  <c:v>35338.0</c:v>
                </c:pt>
                <c:pt idx="456">
                  <c:v>35339.0</c:v>
                </c:pt>
                <c:pt idx="457">
                  <c:v>35340.0</c:v>
                </c:pt>
                <c:pt idx="458">
                  <c:v>35341.0</c:v>
                </c:pt>
                <c:pt idx="459">
                  <c:v>35342.0</c:v>
                </c:pt>
                <c:pt idx="460">
                  <c:v>35345.0</c:v>
                </c:pt>
                <c:pt idx="461">
                  <c:v>35346.0</c:v>
                </c:pt>
                <c:pt idx="462">
                  <c:v>35347.0</c:v>
                </c:pt>
                <c:pt idx="463">
                  <c:v>35348.0</c:v>
                </c:pt>
                <c:pt idx="464">
                  <c:v>35349.0</c:v>
                </c:pt>
                <c:pt idx="465">
                  <c:v>35352.0</c:v>
                </c:pt>
                <c:pt idx="466">
                  <c:v>35353.0</c:v>
                </c:pt>
                <c:pt idx="467">
                  <c:v>35354.0</c:v>
                </c:pt>
                <c:pt idx="468">
                  <c:v>35355.0</c:v>
                </c:pt>
                <c:pt idx="469">
                  <c:v>35356.0</c:v>
                </c:pt>
                <c:pt idx="470">
                  <c:v>35359.0</c:v>
                </c:pt>
                <c:pt idx="471">
                  <c:v>35360.0</c:v>
                </c:pt>
                <c:pt idx="472">
                  <c:v>35361.0</c:v>
                </c:pt>
                <c:pt idx="473">
                  <c:v>35362.0</c:v>
                </c:pt>
                <c:pt idx="474">
                  <c:v>35363.0</c:v>
                </c:pt>
                <c:pt idx="475">
                  <c:v>35366.0</c:v>
                </c:pt>
                <c:pt idx="476">
                  <c:v>35367.0</c:v>
                </c:pt>
                <c:pt idx="477">
                  <c:v>35368.0</c:v>
                </c:pt>
                <c:pt idx="478">
                  <c:v>35369.0</c:v>
                </c:pt>
                <c:pt idx="479">
                  <c:v>35370.0</c:v>
                </c:pt>
                <c:pt idx="480">
                  <c:v>35373.0</c:v>
                </c:pt>
                <c:pt idx="481">
                  <c:v>35374.0</c:v>
                </c:pt>
                <c:pt idx="482">
                  <c:v>35375.0</c:v>
                </c:pt>
                <c:pt idx="483">
                  <c:v>35376.0</c:v>
                </c:pt>
                <c:pt idx="484">
                  <c:v>35377.0</c:v>
                </c:pt>
                <c:pt idx="485">
                  <c:v>35380.0</c:v>
                </c:pt>
                <c:pt idx="486">
                  <c:v>35381.0</c:v>
                </c:pt>
                <c:pt idx="487">
                  <c:v>35382.0</c:v>
                </c:pt>
                <c:pt idx="488">
                  <c:v>35383.0</c:v>
                </c:pt>
                <c:pt idx="489">
                  <c:v>35384.0</c:v>
                </c:pt>
                <c:pt idx="490">
                  <c:v>35387.0</c:v>
                </c:pt>
                <c:pt idx="491">
                  <c:v>35388.0</c:v>
                </c:pt>
                <c:pt idx="492">
                  <c:v>35389.0</c:v>
                </c:pt>
                <c:pt idx="493">
                  <c:v>35390.0</c:v>
                </c:pt>
                <c:pt idx="494">
                  <c:v>35391.0</c:v>
                </c:pt>
                <c:pt idx="495">
                  <c:v>35394.0</c:v>
                </c:pt>
                <c:pt idx="496">
                  <c:v>35395.0</c:v>
                </c:pt>
                <c:pt idx="497">
                  <c:v>35396.0</c:v>
                </c:pt>
                <c:pt idx="498">
                  <c:v>35397.0</c:v>
                </c:pt>
                <c:pt idx="499">
                  <c:v>35398.0</c:v>
                </c:pt>
                <c:pt idx="500">
                  <c:v>35401.0</c:v>
                </c:pt>
                <c:pt idx="501">
                  <c:v>35402.0</c:v>
                </c:pt>
                <c:pt idx="502">
                  <c:v>35403.0</c:v>
                </c:pt>
                <c:pt idx="503">
                  <c:v>35404.0</c:v>
                </c:pt>
                <c:pt idx="504">
                  <c:v>35405.0</c:v>
                </c:pt>
                <c:pt idx="505">
                  <c:v>35408.0</c:v>
                </c:pt>
                <c:pt idx="506">
                  <c:v>35409.0</c:v>
                </c:pt>
                <c:pt idx="507">
                  <c:v>35410.0</c:v>
                </c:pt>
                <c:pt idx="508">
                  <c:v>35411.0</c:v>
                </c:pt>
                <c:pt idx="509">
                  <c:v>35412.0</c:v>
                </c:pt>
                <c:pt idx="510">
                  <c:v>35415.0</c:v>
                </c:pt>
                <c:pt idx="511">
                  <c:v>35416.0</c:v>
                </c:pt>
                <c:pt idx="512">
                  <c:v>35417.0</c:v>
                </c:pt>
                <c:pt idx="513">
                  <c:v>35418.0</c:v>
                </c:pt>
                <c:pt idx="514">
                  <c:v>35419.0</c:v>
                </c:pt>
                <c:pt idx="515">
                  <c:v>35422.0</c:v>
                </c:pt>
                <c:pt idx="516">
                  <c:v>35423.0</c:v>
                </c:pt>
                <c:pt idx="517">
                  <c:v>35424.0</c:v>
                </c:pt>
                <c:pt idx="518">
                  <c:v>35425.0</c:v>
                </c:pt>
                <c:pt idx="519">
                  <c:v>35426.0</c:v>
                </c:pt>
                <c:pt idx="520">
                  <c:v>35429.0</c:v>
                </c:pt>
                <c:pt idx="521">
                  <c:v>35430.0</c:v>
                </c:pt>
                <c:pt idx="522">
                  <c:v>35431.0</c:v>
                </c:pt>
                <c:pt idx="523">
                  <c:v>35432.0</c:v>
                </c:pt>
                <c:pt idx="524">
                  <c:v>35433.0</c:v>
                </c:pt>
                <c:pt idx="525">
                  <c:v>35436.0</c:v>
                </c:pt>
                <c:pt idx="526">
                  <c:v>35437.0</c:v>
                </c:pt>
                <c:pt idx="527">
                  <c:v>35438.0</c:v>
                </c:pt>
                <c:pt idx="528">
                  <c:v>35439.0</c:v>
                </c:pt>
                <c:pt idx="529">
                  <c:v>35440.0</c:v>
                </c:pt>
                <c:pt idx="530">
                  <c:v>35443.0</c:v>
                </c:pt>
                <c:pt idx="531">
                  <c:v>35444.0</c:v>
                </c:pt>
                <c:pt idx="532">
                  <c:v>35445.0</c:v>
                </c:pt>
                <c:pt idx="533">
                  <c:v>35446.0</c:v>
                </c:pt>
                <c:pt idx="534">
                  <c:v>35447.0</c:v>
                </c:pt>
                <c:pt idx="535">
                  <c:v>35450.0</c:v>
                </c:pt>
                <c:pt idx="536">
                  <c:v>35451.0</c:v>
                </c:pt>
                <c:pt idx="537">
                  <c:v>35452.0</c:v>
                </c:pt>
                <c:pt idx="538">
                  <c:v>35453.0</c:v>
                </c:pt>
                <c:pt idx="539">
                  <c:v>35454.0</c:v>
                </c:pt>
                <c:pt idx="540">
                  <c:v>35457.0</c:v>
                </c:pt>
                <c:pt idx="541">
                  <c:v>35458.0</c:v>
                </c:pt>
                <c:pt idx="542">
                  <c:v>35459.0</c:v>
                </c:pt>
                <c:pt idx="543">
                  <c:v>35460.0</c:v>
                </c:pt>
                <c:pt idx="544">
                  <c:v>35461.0</c:v>
                </c:pt>
                <c:pt idx="545">
                  <c:v>35464.0</c:v>
                </c:pt>
                <c:pt idx="546">
                  <c:v>35465.0</c:v>
                </c:pt>
                <c:pt idx="547">
                  <c:v>35466.0</c:v>
                </c:pt>
                <c:pt idx="548">
                  <c:v>35467.0</c:v>
                </c:pt>
                <c:pt idx="549">
                  <c:v>35468.0</c:v>
                </c:pt>
                <c:pt idx="550">
                  <c:v>35471.0</c:v>
                </c:pt>
                <c:pt idx="551">
                  <c:v>35472.0</c:v>
                </c:pt>
                <c:pt idx="552">
                  <c:v>35473.0</c:v>
                </c:pt>
                <c:pt idx="553">
                  <c:v>35474.0</c:v>
                </c:pt>
                <c:pt idx="554">
                  <c:v>35475.0</c:v>
                </c:pt>
                <c:pt idx="555">
                  <c:v>35478.0</c:v>
                </c:pt>
                <c:pt idx="556">
                  <c:v>35479.0</c:v>
                </c:pt>
                <c:pt idx="557">
                  <c:v>35480.0</c:v>
                </c:pt>
                <c:pt idx="558">
                  <c:v>35481.0</c:v>
                </c:pt>
                <c:pt idx="559">
                  <c:v>35482.0</c:v>
                </c:pt>
                <c:pt idx="560">
                  <c:v>35485.0</c:v>
                </c:pt>
                <c:pt idx="561">
                  <c:v>35486.0</c:v>
                </c:pt>
                <c:pt idx="562">
                  <c:v>35487.0</c:v>
                </c:pt>
                <c:pt idx="563">
                  <c:v>35488.0</c:v>
                </c:pt>
                <c:pt idx="564">
                  <c:v>35489.0</c:v>
                </c:pt>
                <c:pt idx="565">
                  <c:v>35492.0</c:v>
                </c:pt>
                <c:pt idx="566">
                  <c:v>35493.0</c:v>
                </c:pt>
                <c:pt idx="567">
                  <c:v>35494.0</c:v>
                </c:pt>
                <c:pt idx="568">
                  <c:v>35495.0</c:v>
                </c:pt>
                <c:pt idx="569">
                  <c:v>35496.0</c:v>
                </c:pt>
                <c:pt idx="570">
                  <c:v>35499.0</c:v>
                </c:pt>
                <c:pt idx="571">
                  <c:v>35500.0</c:v>
                </c:pt>
                <c:pt idx="572">
                  <c:v>35501.0</c:v>
                </c:pt>
                <c:pt idx="573">
                  <c:v>35502.0</c:v>
                </c:pt>
                <c:pt idx="574">
                  <c:v>35503.0</c:v>
                </c:pt>
                <c:pt idx="575">
                  <c:v>35506.0</c:v>
                </c:pt>
                <c:pt idx="576">
                  <c:v>35507.0</c:v>
                </c:pt>
                <c:pt idx="577">
                  <c:v>35508.0</c:v>
                </c:pt>
                <c:pt idx="578">
                  <c:v>35509.0</c:v>
                </c:pt>
                <c:pt idx="579">
                  <c:v>35510.0</c:v>
                </c:pt>
                <c:pt idx="580">
                  <c:v>35513.0</c:v>
                </c:pt>
                <c:pt idx="581">
                  <c:v>35514.0</c:v>
                </c:pt>
                <c:pt idx="582">
                  <c:v>35515.0</c:v>
                </c:pt>
                <c:pt idx="583">
                  <c:v>35516.0</c:v>
                </c:pt>
                <c:pt idx="584">
                  <c:v>35517.0</c:v>
                </c:pt>
                <c:pt idx="585">
                  <c:v>35520.0</c:v>
                </c:pt>
                <c:pt idx="586">
                  <c:v>35521.0</c:v>
                </c:pt>
                <c:pt idx="587">
                  <c:v>35522.0</c:v>
                </c:pt>
                <c:pt idx="588">
                  <c:v>35523.0</c:v>
                </c:pt>
                <c:pt idx="589">
                  <c:v>35524.0</c:v>
                </c:pt>
                <c:pt idx="590">
                  <c:v>35527.0</c:v>
                </c:pt>
                <c:pt idx="591">
                  <c:v>35528.0</c:v>
                </c:pt>
                <c:pt idx="592">
                  <c:v>35529.0</c:v>
                </c:pt>
                <c:pt idx="593">
                  <c:v>35530.0</c:v>
                </c:pt>
                <c:pt idx="594">
                  <c:v>35531.0</c:v>
                </c:pt>
                <c:pt idx="595">
                  <c:v>35534.0</c:v>
                </c:pt>
                <c:pt idx="596">
                  <c:v>35535.0</c:v>
                </c:pt>
                <c:pt idx="597">
                  <c:v>35536.0</c:v>
                </c:pt>
                <c:pt idx="598">
                  <c:v>35537.0</c:v>
                </c:pt>
                <c:pt idx="599">
                  <c:v>35538.0</c:v>
                </c:pt>
                <c:pt idx="600">
                  <c:v>35541.0</c:v>
                </c:pt>
                <c:pt idx="601">
                  <c:v>35542.0</c:v>
                </c:pt>
                <c:pt idx="602">
                  <c:v>35543.0</c:v>
                </c:pt>
                <c:pt idx="603">
                  <c:v>35544.0</c:v>
                </c:pt>
                <c:pt idx="604">
                  <c:v>35545.0</c:v>
                </c:pt>
                <c:pt idx="605">
                  <c:v>35548.0</c:v>
                </c:pt>
                <c:pt idx="606">
                  <c:v>35549.0</c:v>
                </c:pt>
                <c:pt idx="607">
                  <c:v>35550.0</c:v>
                </c:pt>
                <c:pt idx="608">
                  <c:v>35551.0</c:v>
                </c:pt>
                <c:pt idx="609">
                  <c:v>35552.0</c:v>
                </c:pt>
                <c:pt idx="610">
                  <c:v>35555.0</c:v>
                </c:pt>
                <c:pt idx="611">
                  <c:v>35556.0</c:v>
                </c:pt>
                <c:pt idx="612">
                  <c:v>35557.0</c:v>
                </c:pt>
                <c:pt idx="613">
                  <c:v>35558.0</c:v>
                </c:pt>
                <c:pt idx="614">
                  <c:v>35559.0</c:v>
                </c:pt>
                <c:pt idx="615">
                  <c:v>35562.0</c:v>
                </c:pt>
                <c:pt idx="616">
                  <c:v>35563.0</c:v>
                </c:pt>
                <c:pt idx="617">
                  <c:v>35564.0</c:v>
                </c:pt>
                <c:pt idx="618">
                  <c:v>35565.0</c:v>
                </c:pt>
                <c:pt idx="619">
                  <c:v>35566.0</c:v>
                </c:pt>
                <c:pt idx="620">
                  <c:v>35569.0</c:v>
                </c:pt>
                <c:pt idx="621">
                  <c:v>35570.0</c:v>
                </c:pt>
                <c:pt idx="622">
                  <c:v>35571.0</c:v>
                </c:pt>
                <c:pt idx="623">
                  <c:v>35572.0</c:v>
                </c:pt>
                <c:pt idx="624">
                  <c:v>35573.0</c:v>
                </c:pt>
                <c:pt idx="625">
                  <c:v>35576.0</c:v>
                </c:pt>
                <c:pt idx="626">
                  <c:v>35577.0</c:v>
                </c:pt>
                <c:pt idx="627">
                  <c:v>35578.0</c:v>
                </c:pt>
                <c:pt idx="628">
                  <c:v>35579.0</c:v>
                </c:pt>
                <c:pt idx="629">
                  <c:v>35580.0</c:v>
                </c:pt>
                <c:pt idx="630">
                  <c:v>35583.0</c:v>
                </c:pt>
                <c:pt idx="631">
                  <c:v>35584.0</c:v>
                </c:pt>
                <c:pt idx="632">
                  <c:v>35585.0</c:v>
                </c:pt>
                <c:pt idx="633">
                  <c:v>35586.0</c:v>
                </c:pt>
                <c:pt idx="634">
                  <c:v>35587.0</c:v>
                </c:pt>
                <c:pt idx="635">
                  <c:v>35590.0</c:v>
                </c:pt>
                <c:pt idx="636">
                  <c:v>35591.0</c:v>
                </c:pt>
                <c:pt idx="637">
                  <c:v>35592.0</c:v>
                </c:pt>
                <c:pt idx="638">
                  <c:v>35593.0</c:v>
                </c:pt>
                <c:pt idx="639">
                  <c:v>35594.0</c:v>
                </c:pt>
                <c:pt idx="640">
                  <c:v>35597.0</c:v>
                </c:pt>
                <c:pt idx="641">
                  <c:v>35598.0</c:v>
                </c:pt>
                <c:pt idx="642">
                  <c:v>35599.0</c:v>
                </c:pt>
                <c:pt idx="643">
                  <c:v>35600.0</c:v>
                </c:pt>
                <c:pt idx="644">
                  <c:v>35601.0</c:v>
                </c:pt>
                <c:pt idx="645">
                  <c:v>35604.0</c:v>
                </c:pt>
                <c:pt idx="646">
                  <c:v>35605.0</c:v>
                </c:pt>
                <c:pt idx="647">
                  <c:v>35606.0</c:v>
                </c:pt>
                <c:pt idx="648">
                  <c:v>35607.0</c:v>
                </c:pt>
                <c:pt idx="649">
                  <c:v>35608.0</c:v>
                </c:pt>
                <c:pt idx="650">
                  <c:v>35611.0</c:v>
                </c:pt>
                <c:pt idx="651">
                  <c:v>35612.0</c:v>
                </c:pt>
                <c:pt idx="652">
                  <c:v>35613.0</c:v>
                </c:pt>
                <c:pt idx="653">
                  <c:v>35614.0</c:v>
                </c:pt>
                <c:pt idx="654">
                  <c:v>35615.0</c:v>
                </c:pt>
                <c:pt idx="655">
                  <c:v>35618.0</c:v>
                </c:pt>
                <c:pt idx="656">
                  <c:v>35619.0</c:v>
                </c:pt>
                <c:pt idx="657">
                  <c:v>35620.0</c:v>
                </c:pt>
                <c:pt idx="658">
                  <c:v>35621.0</c:v>
                </c:pt>
                <c:pt idx="659">
                  <c:v>35622.0</c:v>
                </c:pt>
                <c:pt idx="660">
                  <c:v>35625.0</c:v>
                </c:pt>
                <c:pt idx="661">
                  <c:v>35626.0</c:v>
                </c:pt>
                <c:pt idx="662">
                  <c:v>35627.0</c:v>
                </c:pt>
                <c:pt idx="663">
                  <c:v>35628.0</c:v>
                </c:pt>
                <c:pt idx="664">
                  <c:v>35629.0</c:v>
                </c:pt>
                <c:pt idx="665">
                  <c:v>35632.0</c:v>
                </c:pt>
                <c:pt idx="666">
                  <c:v>35633.0</c:v>
                </c:pt>
                <c:pt idx="667">
                  <c:v>35634.0</c:v>
                </c:pt>
                <c:pt idx="668">
                  <c:v>35635.0</c:v>
                </c:pt>
                <c:pt idx="669">
                  <c:v>35636.0</c:v>
                </c:pt>
                <c:pt idx="670">
                  <c:v>35639.0</c:v>
                </c:pt>
                <c:pt idx="671">
                  <c:v>35640.0</c:v>
                </c:pt>
                <c:pt idx="672">
                  <c:v>35641.0</c:v>
                </c:pt>
                <c:pt idx="673">
                  <c:v>35642.0</c:v>
                </c:pt>
                <c:pt idx="674">
                  <c:v>35643.0</c:v>
                </c:pt>
                <c:pt idx="675">
                  <c:v>35646.0</c:v>
                </c:pt>
                <c:pt idx="676">
                  <c:v>35647.0</c:v>
                </c:pt>
                <c:pt idx="677">
                  <c:v>35648.0</c:v>
                </c:pt>
                <c:pt idx="678">
                  <c:v>35649.0</c:v>
                </c:pt>
                <c:pt idx="679">
                  <c:v>35650.0</c:v>
                </c:pt>
                <c:pt idx="680">
                  <c:v>35653.0</c:v>
                </c:pt>
                <c:pt idx="681">
                  <c:v>35654.0</c:v>
                </c:pt>
                <c:pt idx="682">
                  <c:v>35655.0</c:v>
                </c:pt>
                <c:pt idx="683">
                  <c:v>35656.0</c:v>
                </c:pt>
                <c:pt idx="684">
                  <c:v>35657.0</c:v>
                </c:pt>
                <c:pt idx="685">
                  <c:v>35660.0</c:v>
                </c:pt>
                <c:pt idx="686">
                  <c:v>35661.0</c:v>
                </c:pt>
                <c:pt idx="687">
                  <c:v>35662.0</c:v>
                </c:pt>
                <c:pt idx="688">
                  <c:v>35663.0</c:v>
                </c:pt>
                <c:pt idx="689">
                  <c:v>35664.0</c:v>
                </c:pt>
                <c:pt idx="690">
                  <c:v>35667.0</c:v>
                </c:pt>
                <c:pt idx="691">
                  <c:v>35668.0</c:v>
                </c:pt>
                <c:pt idx="692">
                  <c:v>35669.0</c:v>
                </c:pt>
                <c:pt idx="693">
                  <c:v>35670.0</c:v>
                </c:pt>
                <c:pt idx="694">
                  <c:v>35671.0</c:v>
                </c:pt>
                <c:pt idx="695">
                  <c:v>35674.0</c:v>
                </c:pt>
                <c:pt idx="696">
                  <c:v>35675.0</c:v>
                </c:pt>
                <c:pt idx="697">
                  <c:v>35676.0</c:v>
                </c:pt>
                <c:pt idx="698">
                  <c:v>35677.0</c:v>
                </c:pt>
                <c:pt idx="699">
                  <c:v>35678.0</c:v>
                </c:pt>
                <c:pt idx="700">
                  <c:v>35681.0</c:v>
                </c:pt>
                <c:pt idx="701">
                  <c:v>35682.0</c:v>
                </c:pt>
                <c:pt idx="702">
                  <c:v>35683.0</c:v>
                </c:pt>
                <c:pt idx="703">
                  <c:v>35684.0</c:v>
                </c:pt>
                <c:pt idx="704">
                  <c:v>35685.0</c:v>
                </c:pt>
                <c:pt idx="705">
                  <c:v>35688.0</c:v>
                </c:pt>
                <c:pt idx="706">
                  <c:v>35689.0</c:v>
                </c:pt>
                <c:pt idx="707">
                  <c:v>35690.0</c:v>
                </c:pt>
                <c:pt idx="708">
                  <c:v>35691.0</c:v>
                </c:pt>
                <c:pt idx="709">
                  <c:v>35692.0</c:v>
                </c:pt>
                <c:pt idx="710">
                  <c:v>35695.0</c:v>
                </c:pt>
                <c:pt idx="711">
                  <c:v>35696.0</c:v>
                </c:pt>
                <c:pt idx="712">
                  <c:v>35697.0</c:v>
                </c:pt>
                <c:pt idx="713">
                  <c:v>35698.0</c:v>
                </c:pt>
                <c:pt idx="714">
                  <c:v>35699.0</c:v>
                </c:pt>
                <c:pt idx="715">
                  <c:v>35702.0</c:v>
                </c:pt>
                <c:pt idx="716">
                  <c:v>35703.0</c:v>
                </c:pt>
                <c:pt idx="717">
                  <c:v>35704.0</c:v>
                </c:pt>
                <c:pt idx="718">
                  <c:v>35705.0</c:v>
                </c:pt>
                <c:pt idx="719">
                  <c:v>35706.0</c:v>
                </c:pt>
                <c:pt idx="720">
                  <c:v>35709.0</c:v>
                </c:pt>
                <c:pt idx="721">
                  <c:v>35710.0</c:v>
                </c:pt>
                <c:pt idx="722">
                  <c:v>35711.0</c:v>
                </c:pt>
                <c:pt idx="723">
                  <c:v>35712.0</c:v>
                </c:pt>
                <c:pt idx="724">
                  <c:v>35713.0</c:v>
                </c:pt>
                <c:pt idx="725">
                  <c:v>35716.0</c:v>
                </c:pt>
                <c:pt idx="726">
                  <c:v>35717.0</c:v>
                </c:pt>
                <c:pt idx="727">
                  <c:v>35718.0</c:v>
                </c:pt>
                <c:pt idx="728">
                  <c:v>35719.0</c:v>
                </c:pt>
                <c:pt idx="729">
                  <c:v>35720.0</c:v>
                </c:pt>
                <c:pt idx="730">
                  <c:v>35723.0</c:v>
                </c:pt>
                <c:pt idx="731">
                  <c:v>35724.0</c:v>
                </c:pt>
                <c:pt idx="732">
                  <c:v>35725.0</c:v>
                </c:pt>
                <c:pt idx="733">
                  <c:v>35726.0</c:v>
                </c:pt>
                <c:pt idx="734">
                  <c:v>35727.0</c:v>
                </c:pt>
                <c:pt idx="735">
                  <c:v>35730.0</c:v>
                </c:pt>
                <c:pt idx="736">
                  <c:v>35731.0</c:v>
                </c:pt>
                <c:pt idx="737">
                  <c:v>35732.0</c:v>
                </c:pt>
                <c:pt idx="738">
                  <c:v>35733.0</c:v>
                </c:pt>
                <c:pt idx="739">
                  <c:v>35734.0</c:v>
                </c:pt>
                <c:pt idx="740">
                  <c:v>35737.0</c:v>
                </c:pt>
                <c:pt idx="741">
                  <c:v>35738.0</c:v>
                </c:pt>
                <c:pt idx="742">
                  <c:v>35739.0</c:v>
                </c:pt>
                <c:pt idx="743">
                  <c:v>35740.0</c:v>
                </c:pt>
                <c:pt idx="744">
                  <c:v>35741.0</c:v>
                </c:pt>
                <c:pt idx="745">
                  <c:v>35744.0</c:v>
                </c:pt>
                <c:pt idx="746">
                  <c:v>35745.0</c:v>
                </c:pt>
                <c:pt idx="747">
                  <c:v>35746.0</c:v>
                </c:pt>
                <c:pt idx="748">
                  <c:v>35747.0</c:v>
                </c:pt>
                <c:pt idx="749">
                  <c:v>35748.0</c:v>
                </c:pt>
                <c:pt idx="750">
                  <c:v>35751.0</c:v>
                </c:pt>
                <c:pt idx="751">
                  <c:v>35752.0</c:v>
                </c:pt>
                <c:pt idx="752">
                  <c:v>35753.0</c:v>
                </c:pt>
                <c:pt idx="753">
                  <c:v>35754.0</c:v>
                </c:pt>
                <c:pt idx="754">
                  <c:v>35755.0</c:v>
                </c:pt>
                <c:pt idx="755">
                  <c:v>35758.0</c:v>
                </c:pt>
                <c:pt idx="756">
                  <c:v>35759.0</c:v>
                </c:pt>
                <c:pt idx="757">
                  <c:v>35760.0</c:v>
                </c:pt>
                <c:pt idx="758">
                  <c:v>35761.0</c:v>
                </c:pt>
                <c:pt idx="759">
                  <c:v>35762.0</c:v>
                </c:pt>
                <c:pt idx="760">
                  <c:v>35765.0</c:v>
                </c:pt>
                <c:pt idx="761">
                  <c:v>35766.0</c:v>
                </c:pt>
                <c:pt idx="762">
                  <c:v>35767.0</c:v>
                </c:pt>
                <c:pt idx="763">
                  <c:v>35768.0</c:v>
                </c:pt>
                <c:pt idx="764">
                  <c:v>35769.0</c:v>
                </c:pt>
                <c:pt idx="765">
                  <c:v>35772.0</c:v>
                </c:pt>
                <c:pt idx="766">
                  <c:v>35773.0</c:v>
                </c:pt>
                <c:pt idx="767">
                  <c:v>35774.0</c:v>
                </c:pt>
                <c:pt idx="768">
                  <c:v>35775.0</c:v>
                </c:pt>
                <c:pt idx="769">
                  <c:v>35776.0</c:v>
                </c:pt>
                <c:pt idx="770">
                  <c:v>35779.0</c:v>
                </c:pt>
                <c:pt idx="771">
                  <c:v>35780.0</c:v>
                </c:pt>
                <c:pt idx="772">
                  <c:v>35781.0</c:v>
                </c:pt>
                <c:pt idx="773">
                  <c:v>35782.0</c:v>
                </c:pt>
                <c:pt idx="774">
                  <c:v>35783.0</c:v>
                </c:pt>
                <c:pt idx="775">
                  <c:v>35786.0</c:v>
                </c:pt>
                <c:pt idx="776">
                  <c:v>35787.0</c:v>
                </c:pt>
                <c:pt idx="777">
                  <c:v>35788.0</c:v>
                </c:pt>
                <c:pt idx="778">
                  <c:v>35789.0</c:v>
                </c:pt>
                <c:pt idx="779">
                  <c:v>35790.0</c:v>
                </c:pt>
                <c:pt idx="780">
                  <c:v>35793.0</c:v>
                </c:pt>
                <c:pt idx="781">
                  <c:v>35794.0</c:v>
                </c:pt>
                <c:pt idx="782">
                  <c:v>35795.0</c:v>
                </c:pt>
                <c:pt idx="783">
                  <c:v>35796.0</c:v>
                </c:pt>
                <c:pt idx="784">
                  <c:v>35797.0</c:v>
                </c:pt>
                <c:pt idx="785">
                  <c:v>35800.0</c:v>
                </c:pt>
                <c:pt idx="786">
                  <c:v>35801.0</c:v>
                </c:pt>
                <c:pt idx="787">
                  <c:v>35802.0</c:v>
                </c:pt>
                <c:pt idx="788">
                  <c:v>35803.0</c:v>
                </c:pt>
                <c:pt idx="789">
                  <c:v>35804.0</c:v>
                </c:pt>
                <c:pt idx="790">
                  <c:v>35807.0</c:v>
                </c:pt>
                <c:pt idx="791">
                  <c:v>35808.0</c:v>
                </c:pt>
                <c:pt idx="792">
                  <c:v>35809.0</c:v>
                </c:pt>
                <c:pt idx="793">
                  <c:v>35810.0</c:v>
                </c:pt>
                <c:pt idx="794">
                  <c:v>35811.0</c:v>
                </c:pt>
                <c:pt idx="795">
                  <c:v>35814.0</c:v>
                </c:pt>
                <c:pt idx="796">
                  <c:v>35815.0</c:v>
                </c:pt>
                <c:pt idx="797">
                  <c:v>35816.0</c:v>
                </c:pt>
                <c:pt idx="798">
                  <c:v>35817.0</c:v>
                </c:pt>
                <c:pt idx="799">
                  <c:v>35818.0</c:v>
                </c:pt>
                <c:pt idx="800">
                  <c:v>35821.0</c:v>
                </c:pt>
                <c:pt idx="801">
                  <c:v>35822.0</c:v>
                </c:pt>
                <c:pt idx="802">
                  <c:v>35823.0</c:v>
                </c:pt>
                <c:pt idx="803">
                  <c:v>35824.0</c:v>
                </c:pt>
                <c:pt idx="804">
                  <c:v>35825.0</c:v>
                </c:pt>
                <c:pt idx="805">
                  <c:v>35828.0</c:v>
                </c:pt>
                <c:pt idx="806">
                  <c:v>35829.0</c:v>
                </c:pt>
                <c:pt idx="807">
                  <c:v>35830.0</c:v>
                </c:pt>
                <c:pt idx="808">
                  <c:v>35831.0</c:v>
                </c:pt>
                <c:pt idx="809">
                  <c:v>35832.0</c:v>
                </c:pt>
                <c:pt idx="810">
                  <c:v>35835.0</c:v>
                </c:pt>
                <c:pt idx="811">
                  <c:v>35836.0</c:v>
                </c:pt>
                <c:pt idx="812">
                  <c:v>35837.0</c:v>
                </c:pt>
                <c:pt idx="813">
                  <c:v>35838.0</c:v>
                </c:pt>
                <c:pt idx="814">
                  <c:v>35839.0</c:v>
                </c:pt>
                <c:pt idx="815">
                  <c:v>35842.0</c:v>
                </c:pt>
                <c:pt idx="816">
                  <c:v>35843.0</c:v>
                </c:pt>
                <c:pt idx="817">
                  <c:v>35844.0</c:v>
                </c:pt>
                <c:pt idx="818">
                  <c:v>35845.0</c:v>
                </c:pt>
                <c:pt idx="819">
                  <c:v>35846.0</c:v>
                </c:pt>
                <c:pt idx="820">
                  <c:v>35849.0</c:v>
                </c:pt>
                <c:pt idx="821">
                  <c:v>35850.0</c:v>
                </c:pt>
                <c:pt idx="822">
                  <c:v>35851.0</c:v>
                </c:pt>
                <c:pt idx="823">
                  <c:v>35852.0</c:v>
                </c:pt>
                <c:pt idx="824">
                  <c:v>35853.0</c:v>
                </c:pt>
                <c:pt idx="825">
                  <c:v>35856.0</c:v>
                </c:pt>
                <c:pt idx="826">
                  <c:v>35857.0</c:v>
                </c:pt>
                <c:pt idx="827">
                  <c:v>35858.0</c:v>
                </c:pt>
                <c:pt idx="828">
                  <c:v>35859.0</c:v>
                </c:pt>
                <c:pt idx="829">
                  <c:v>35860.0</c:v>
                </c:pt>
                <c:pt idx="830">
                  <c:v>35863.0</c:v>
                </c:pt>
                <c:pt idx="831">
                  <c:v>35864.0</c:v>
                </c:pt>
                <c:pt idx="832">
                  <c:v>35865.0</c:v>
                </c:pt>
                <c:pt idx="833">
                  <c:v>35866.0</c:v>
                </c:pt>
                <c:pt idx="834">
                  <c:v>35867.0</c:v>
                </c:pt>
                <c:pt idx="835">
                  <c:v>35870.0</c:v>
                </c:pt>
                <c:pt idx="836">
                  <c:v>35871.0</c:v>
                </c:pt>
                <c:pt idx="837">
                  <c:v>35872.0</c:v>
                </c:pt>
                <c:pt idx="838">
                  <c:v>35873.0</c:v>
                </c:pt>
                <c:pt idx="839">
                  <c:v>35874.0</c:v>
                </c:pt>
                <c:pt idx="840">
                  <c:v>35877.0</c:v>
                </c:pt>
                <c:pt idx="841">
                  <c:v>35878.0</c:v>
                </c:pt>
                <c:pt idx="842">
                  <c:v>35879.0</c:v>
                </c:pt>
                <c:pt idx="843">
                  <c:v>35880.0</c:v>
                </c:pt>
                <c:pt idx="844">
                  <c:v>35881.0</c:v>
                </c:pt>
                <c:pt idx="845">
                  <c:v>35884.0</c:v>
                </c:pt>
                <c:pt idx="846">
                  <c:v>35885.0</c:v>
                </c:pt>
                <c:pt idx="847">
                  <c:v>35886.0</c:v>
                </c:pt>
                <c:pt idx="848">
                  <c:v>35887.0</c:v>
                </c:pt>
                <c:pt idx="849">
                  <c:v>35888.0</c:v>
                </c:pt>
                <c:pt idx="850">
                  <c:v>35891.0</c:v>
                </c:pt>
                <c:pt idx="851">
                  <c:v>35892.0</c:v>
                </c:pt>
                <c:pt idx="852">
                  <c:v>35893.0</c:v>
                </c:pt>
                <c:pt idx="853">
                  <c:v>35894.0</c:v>
                </c:pt>
                <c:pt idx="854">
                  <c:v>35895.0</c:v>
                </c:pt>
                <c:pt idx="855">
                  <c:v>35898.0</c:v>
                </c:pt>
                <c:pt idx="856">
                  <c:v>35899.0</c:v>
                </c:pt>
                <c:pt idx="857">
                  <c:v>35900.0</c:v>
                </c:pt>
                <c:pt idx="858">
                  <c:v>35901.0</c:v>
                </c:pt>
                <c:pt idx="859">
                  <c:v>35902.0</c:v>
                </c:pt>
                <c:pt idx="860">
                  <c:v>35905.0</c:v>
                </c:pt>
                <c:pt idx="861">
                  <c:v>35906.0</c:v>
                </c:pt>
                <c:pt idx="862">
                  <c:v>35907.0</c:v>
                </c:pt>
                <c:pt idx="863">
                  <c:v>35908.0</c:v>
                </c:pt>
                <c:pt idx="864">
                  <c:v>35909.0</c:v>
                </c:pt>
                <c:pt idx="865">
                  <c:v>35912.0</c:v>
                </c:pt>
                <c:pt idx="866">
                  <c:v>35913.0</c:v>
                </c:pt>
                <c:pt idx="867">
                  <c:v>35914.0</c:v>
                </c:pt>
                <c:pt idx="868">
                  <c:v>35915.0</c:v>
                </c:pt>
                <c:pt idx="869">
                  <c:v>35916.0</c:v>
                </c:pt>
                <c:pt idx="870">
                  <c:v>35919.0</c:v>
                </c:pt>
                <c:pt idx="871">
                  <c:v>35920.0</c:v>
                </c:pt>
                <c:pt idx="872">
                  <c:v>35921.0</c:v>
                </c:pt>
                <c:pt idx="873">
                  <c:v>35922.0</c:v>
                </c:pt>
                <c:pt idx="874">
                  <c:v>35923.0</c:v>
                </c:pt>
                <c:pt idx="875">
                  <c:v>35926.0</c:v>
                </c:pt>
                <c:pt idx="876">
                  <c:v>35927.0</c:v>
                </c:pt>
                <c:pt idx="877">
                  <c:v>35928.0</c:v>
                </c:pt>
                <c:pt idx="878">
                  <c:v>35929.0</c:v>
                </c:pt>
                <c:pt idx="879">
                  <c:v>35930.0</c:v>
                </c:pt>
                <c:pt idx="880">
                  <c:v>35933.0</c:v>
                </c:pt>
                <c:pt idx="881">
                  <c:v>35934.0</c:v>
                </c:pt>
                <c:pt idx="882">
                  <c:v>35935.0</c:v>
                </c:pt>
                <c:pt idx="883">
                  <c:v>35936.0</c:v>
                </c:pt>
                <c:pt idx="884">
                  <c:v>35937.0</c:v>
                </c:pt>
                <c:pt idx="885">
                  <c:v>35940.0</c:v>
                </c:pt>
                <c:pt idx="886">
                  <c:v>35941.0</c:v>
                </c:pt>
                <c:pt idx="887">
                  <c:v>35942.0</c:v>
                </c:pt>
                <c:pt idx="888">
                  <c:v>35943.0</c:v>
                </c:pt>
                <c:pt idx="889">
                  <c:v>35944.0</c:v>
                </c:pt>
                <c:pt idx="890">
                  <c:v>35947.0</c:v>
                </c:pt>
                <c:pt idx="891">
                  <c:v>35948.0</c:v>
                </c:pt>
                <c:pt idx="892">
                  <c:v>35949.0</c:v>
                </c:pt>
                <c:pt idx="893">
                  <c:v>35950.0</c:v>
                </c:pt>
                <c:pt idx="894">
                  <c:v>35951.0</c:v>
                </c:pt>
                <c:pt idx="895">
                  <c:v>35954.0</c:v>
                </c:pt>
                <c:pt idx="896">
                  <c:v>35955.0</c:v>
                </c:pt>
                <c:pt idx="897">
                  <c:v>35956.0</c:v>
                </c:pt>
                <c:pt idx="898">
                  <c:v>35957.0</c:v>
                </c:pt>
                <c:pt idx="899">
                  <c:v>35958.0</c:v>
                </c:pt>
                <c:pt idx="900">
                  <c:v>35961.0</c:v>
                </c:pt>
                <c:pt idx="901">
                  <c:v>35962.0</c:v>
                </c:pt>
                <c:pt idx="902">
                  <c:v>35963.0</c:v>
                </c:pt>
                <c:pt idx="903">
                  <c:v>35964.0</c:v>
                </c:pt>
                <c:pt idx="904">
                  <c:v>35965.0</c:v>
                </c:pt>
                <c:pt idx="905">
                  <c:v>35968.0</c:v>
                </c:pt>
                <c:pt idx="906">
                  <c:v>35969.0</c:v>
                </c:pt>
                <c:pt idx="907">
                  <c:v>35970.0</c:v>
                </c:pt>
                <c:pt idx="908">
                  <c:v>35971.0</c:v>
                </c:pt>
                <c:pt idx="909">
                  <c:v>35972.0</c:v>
                </c:pt>
                <c:pt idx="910">
                  <c:v>35975.0</c:v>
                </c:pt>
                <c:pt idx="911">
                  <c:v>35976.0</c:v>
                </c:pt>
                <c:pt idx="912">
                  <c:v>35977.0</c:v>
                </c:pt>
                <c:pt idx="913">
                  <c:v>35978.0</c:v>
                </c:pt>
                <c:pt idx="914">
                  <c:v>35979.0</c:v>
                </c:pt>
                <c:pt idx="915">
                  <c:v>35982.0</c:v>
                </c:pt>
                <c:pt idx="916">
                  <c:v>35983.0</c:v>
                </c:pt>
                <c:pt idx="917">
                  <c:v>35984.0</c:v>
                </c:pt>
                <c:pt idx="918">
                  <c:v>35985.0</c:v>
                </c:pt>
                <c:pt idx="919">
                  <c:v>35986.0</c:v>
                </c:pt>
                <c:pt idx="920">
                  <c:v>35989.0</c:v>
                </c:pt>
                <c:pt idx="921">
                  <c:v>35990.0</c:v>
                </c:pt>
                <c:pt idx="922">
                  <c:v>35991.0</c:v>
                </c:pt>
                <c:pt idx="923">
                  <c:v>35992.0</c:v>
                </c:pt>
                <c:pt idx="924">
                  <c:v>35993.0</c:v>
                </c:pt>
                <c:pt idx="925">
                  <c:v>35996.0</c:v>
                </c:pt>
                <c:pt idx="926">
                  <c:v>35997.0</c:v>
                </c:pt>
                <c:pt idx="927">
                  <c:v>35998.0</c:v>
                </c:pt>
                <c:pt idx="928">
                  <c:v>35999.0</c:v>
                </c:pt>
                <c:pt idx="929">
                  <c:v>36000.0</c:v>
                </c:pt>
                <c:pt idx="930">
                  <c:v>36003.0</c:v>
                </c:pt>
                <c:pt idx="931">
                  <c:v>36004.0</c:v>
                </c:pt>
                <c:pt idx="932">
                  <c:v>36005.0</c:v>
                </c:pt>
                <c:pt idx="933">
                  <c:v>36006.0</c:v>
                </c:pt>
                <c:pt idx="934">
                  <c:v>36007.0</c:v>
                </c:pt>
                <c:pt idx="935">
                  <c:v>36010.0</c:v>
                </c:pt>
                <c:pt idx="936">
                  <c:v>36011.0</c:v>
                </c:pt>
                <c:pt idx="937">
                  <c:v>36012.0</c:v>
                </c:pt>
                <c:pt idx="938">
                  <c:v>36013.0</c:v>
                </c:pt>
                <c:pt idx="939">
                  <c:v>36014.0</c:v>
                </c:pt>
                <c:pt idx="940">
                  <c:v>36017.0</c:v>
                </c:pt>
                <c:pt idx="941">
                  <c:v>36018.0</c:v>
                </c:pt>
                <c:pt idx="942">
                  <c:v>36019.0</c:v>
                </c:pt>
                <c:pt idx="943">
                  <c:v>36020.0</c:v>
                </c:pt>
                <c:pt idx="944">
                  <c:v>36021.0</c:v>
                </c:pt>
                <c:pt idx="945">
                  <c:v>36024.0</c:v>
                </c:pt>
                <c:pt idx="946">
                  <c:v>36025.0</c:v>
                </c:pt>
                <c:pt idx="947">
                  <c:v>36026.0</c:v>
                </c:pt>
                <c:pt idx="948">
                  <c:v>36027.0</c:v>
                </c:pt>
                <c:pt idx="949">
                  <c:v>36028.0</c:v>
                </c:pt>
                <c:pt idx="950">
                  <c:v>36031.0</c:v>
                </c:pt>
                <c:pt idx="951">
                  <c:v>36032.0</c:v>
                </c:pt>
                <c:pt idx="952">
                  <c:v>36033.0</c:v>
                </c:pt>
                <c:pt idx="953">
                  <c:v>36034.0</c:v>
                </c:pt>
                <c:pt idx="954">
                  <c:v>36035.0</c:v>
                </c:pt>
                <c:pt idx="955">
                  <c:v>36038.0</c:v>
                </c:pt>
                <c:pt idx="956">
                  <c:v>36039.0</c:v>
                </c:pt>
                <c:pt idx="957">
                  <c:v>36040.0</c:v>
                </c:pt>
                <c:pt idx="958">
                  <c:v>36041.0</c:v>
                </c:pt>
                <c:pt idx="959">
                  <c:v>36042.0</c:v>
                </c:pt>
                <c:pt idx="960">
                  <c:v>36045.0</c:v>
                </c:pt>
                <c:pt idx="961">
                  <c:v>36046.0</c:v>
                </c:pt>
                <c:pt idx="962">
                  <c:v>36047.0</c:v>
                </c:pt>
                <c:pt idx="963">
                  <c:v>36048.0</c:v>
                </c:pt>
                <c:pt idx="964">
                  <c:v>36049.0</c:v>
                </c:pt>
                <c:pt idx="965">
                  <c:v>36052.0</c:v>
                </c:pt>
                <c:pt idx="966">
                  <c:v>36053.0</c:v>
                </c:pt>
                <c:pt idx="967">
                  <c:v>36054.0</c:v>
                </c:pt>
                <c:pt idx="968">
                  <c:v>36055.0</c:v>
                </c:pt>
                <c:pt idx="969">
                  <c:v>36056.0</c:v>
                </c:pt>
                <c:pt idx="970">
                  <c:v>36059.0</c:v>
                </c:pt>
                <c:pt idx="971">
                  <c:v>36060.0</c:v>
                </c:pt>
                <c:pt idx="972">
                  <c:v>36061.0</c:v>
                </c:pt>
                <c:pt idx="973">
                  <c:v>36062.0</c:v>
                </c:pt>
                <c:pt idx="974">
                  <c:v>36063.0</c:v>
                </c:pt>
                <c:pt idx="975">
                  <c:v>36066.0</c:v>
                </c:pt>
                <c:pt idx="976">
                  <c:v>36067.0</c:v>
                </c:pt>
                <c:pt idx="977">
                  <c:v>36068.0</c:v>
                </c:pt>
                <c:pt idx="978">
                  <c:v>36069.0</c:v>
                </c:pt>
                <c:pt idx="979">
                  <c:v>36070.0</c:v>
                </c:pt>
                <c:pt idx="980">
                  <c:v>36073.0</c:v>
                </c:pt>
                <c:pt idx="981">
                  <c:v>36074.0</c:v>
                </c:pt>
                <c:pt idx="982">
                  <c:v>36075.0</c:v>
                </c:pt>
                <c:pt idx="983">
                  <c:v>36076.0</c:v>
                </c:pt>
                <c:pt idx="984">
                  <c:v>36077.0</c:v>
                </c:pt>
                <c:pt idx="985">
                  <c:v>36080.0</c:v>
                </c:pt>
                <c:pt idx="986">
                  <c:v>36081.0</c:v>
                </c:pt>
                <c:pt idx="987">
                  <c:v>36082.0</c:v>
                </c:pt>
                <c:pt idx="988">
                  <c:v>36083.0</c:v>
                </c:pt>
                <c:pt idx="989">
                  <c:v>36084.0</c:v>
                </c:pt>
                <c:pt idx="990">
                  <c:v>36087.0</c:v>
                </c:pt>
                <c:pt idx="991">
                  <c:v>36088.0</c:v>
                </c:pt>
                <c:pt idx="992">
                  <c:v>36089.0</c:v>
                </c:pt>
                <c:pt idx="993">
                  <c:v>36090.0</c:v>
                </c:pt>
                <c:pt idx="994">
                  <c:v>36091.0</c:v>
                </c:pt>
                <c:pt idx="995">
                  <c:v>36094.0</c:v>
                </c:pt>
                <c:pt idx="996">
                  <c:v>36095.0</c:v>
                </c:pt>
                <c:pt idx="997">
                  <c:v>36096.0</c:v>
                </c:pt>
                <c:pt idx="998">
                  <c:v>36097.0</c:v>
                </c:pt>
                <c:pt idx="999">
                  <c:v>36098.0</c:v>
                </c:pt>
                <c:pt idx="1000">
                  <c:v>36101.0</c:v>
                </c:pt>
                <c:pt idx="1001">
                  <c:v>36102.0</c:v>
                </c:pt>
                <c:pt idx="1002">
                  <c:v>36103.0</c:v>
                </c:pt>
                <c:pt idx="1003">
                  <c:v>36104.0</c:v>
                </c:pt>
                <c:pt idx="1004">
                  <c:v>36105.0</c:v>
                </c:pt>
                <c:pt idx="1005">
                  <c:v>36108.0</c:v>
                </c:pt>
                <c:pt idx="1006">
                  <c:v>36109.0</c:v>
                </c:pt>
                <c:pt idx="1007">
                  <c:v>36110.0</c:v>
                </c:pt>
                <c:pt idx="1008">
                  <c:v>36111.0</c:v>
                </c:pt>
                <c:pt idx="1009">
                  <c:v>36112.0</c:v>
                </c:pt>
                <c:pt idx="1010">
                  <c:v>36115.0</c:v>
                </c:pt>
                <c:pt idx="1011">
                  <c:v>36116.0</c:v>
                </c:pt>
                <c:pt idx="1012">
                  <c:v>36117.0</c:v>
                </c:pt>
                <c:pt idx="1013">
                  <c:v>36118.0</c:v>
                </c:pt>
                <c:pt idx="1014">
                  <c:v>36119.0</c:v>
                </c:pt>
                <c:pt idx="1015">
                  <c:v>36122.0</c:v>
                </c:pt>
                <c:pt idx="1016">
                  <c:v>36123.0</c:v>
                </c:pt>
                <c:pt idx="1017">
                  <c:v>36124.0</c:v>
                </c:pt>
                <c:pt idx="1018">
                  <c:v>36125.0</c:v>
                </c:pt>
                <c:pt idx="1019">
                  <c:v>36126.0</c:v>
                </c:pt>
                <c:pt idx="1020">
                  <c:v>36129.0</c:v>
                </c:pt>
                <c:pt idx="1021">
                  <c:v>36130.0</c:v>
                </c:pt>
                <c:pt idx="1022">
                  <c:v>36131.0</c:v>
                </c:pt>
                <c:pt idx="1023">
                  <c:v>36132.0</c:v>
                </c:pt>
                <c:pt idx="1024">
                  <c:v>36133.0</c:v>
                </c:pt>
                <c:pt idx="1025">
                  <c:v>36136.0</c:v>
                </c:pt>
                <c:pt idx="1026">
                  <c:v>36137.0</c:v>
                </c:pt>
                <c:pt idx="1027">
                  <c:v>36138.0</c:v>
                </c:pt>
                <c:pt idx="1028">
                  <c:v>36139.0</c:v>
                </c:pt>
                <c:pt idx="1029">
                  <c:v>36140.0</c:v>
                </c:pt>
                <c:pt idx="1030">
                  <c:v>36143.0</c:v>
                </c:pt>
                <c:pt idx="1031">
                  <c:v>36144.0</c:v>
                </c:pt>
                <c:pt idx="1032">
                  <c:v>36145.0</c:v>
                </c:pt>
                <c:pt idx="1033">
                  <c:v>36146.0</c:v>
                </c:pt>
                <c:pt idx="1034">
                  <c:v>36147.0</c:v>
                </c:pt>
                <c:pt idx="1035">
                  <c:v>36150.0</c:v>
                </c:pt>
                <c:pt idx="1036">
                  <c:v>36151.0</c:v>
                </c:pt>
                <c:pt idx="1037">
                  <c:v>36152.0</c:v>
                </c:pt>
                <c:pt idx="1038">
                  <c:v>36153.0</c:v>
                </c:pt>
                <c:pt idx="1039">
                  <c:v>36154.0</c:v>
                </c:pt>
                <c:pt idx="1040">
                  <c:v>36157.0</c:v>
                </c:pt>
                <c:pt idx="1041">
                  <c:v>36158.0</c:v>
                </c:pt>
                <c:pt idx="1042">
                  <c:v>36159.0</c:v>
                </c:pt>
                <c:pt idx="1043">
                  <c:v>36160.0</c:v>
                </c:pt>
                <c:pt idx="1044">
                  <c:v>36161.0</c:v>
                </c:pt>
                <c:pt idx="1045">
                  <c:v>36164.0</c:v>
                </c:pt>
                <c:pt idx="1046">
                  <c:v>36165.0</c:v>
                </c:pt>
                <c:pt idx="1047">
                  <c:v>36166.0</c:v>
                </c:pt>
                <c:pt idx="1048">
                  <c:v>36167.0</c:v>
                </c:pt>
                <c:pt idx="1049">
                  <c:v>36168.0</c:v>
                </c:pt>
                <c:pt idx="1050">
                  <c:v>36171.0</c:v>
                </c:pt>
                <c:pt idx="1051">
                  <c:v>36172.0</c:v>
                </c:pt>
                <c:pt idx="1052">
                  <c:v>36173.0</c:v>
                </c:pt>
                <c:pt idx="1053">
                  <c:v>36174.0</c:v>
                </c:pt>
                <c:pt idx="1054">
                  <c:v>36175.0</c:v>
                </c:pt>
                <c:pt idx="1055">
                  <c:v>36178.0</c:v>
                </c:pt>
                <c:pt idx="1056">
                  <c:v>36179.0</c:v>
                </c:pt>
                <c:pt idx="1057">
                  <c:v>36180.0</c:v>
                </c:pt>
                <c:pt idx="1058">
                  <c:v>36181.0</c:v>
                </c:pt>
                <c:pt idx="1059">
                  <c:v>36182.0</c:v>
                </c:pt>
                <c:pt idx="1060">
                  <c:v>36185.0</c:v>
                </c:pt>
                <c:pt idx="1061">
                  <c:v>36186.0</c:v>
                </c:pt>
                <c:pt idx="1062">
                  <c:v>36187.0</c:v>
                </c:pt>
                <c:pt idx="1063">
                  <c:v>36188.0</c:v>
                </c:pt>
                <c:pt idx="1064">
                  <c:v>36189.0</c:v>
                </c:pt>
                <c:pt idx="1065">
                  <c:v>36192.0</c:v>
                </c:pt>
                <c:pt idx="1066">
                  <c:v>36193.0</c:v>
                </c:pt>
                <c:pt idx="1067">
                  <c:v>36194.0</c:v>
                </c:pt>
                <c:pt idx="1068">
                  <c:v>36195.0</c:v>
                </c:pt>
                <c:pt idx="1069">
                  <c:v>36196.0</c:v>
                </c:pt>
                <c:pt idx="1070">
                  <c:v>36199.0</c:v>
                </c:pt>
                <c:pt idx="1071">
                  <c:v>36200.0</c:v>
                </c:pt>
                <c:pt idx="1072">
                  <c:v>36201.0</c:v>
                </c:pt>
                <c:pt idx="1073">
                  <c:v>36202.0</c:v>
                </c:pt>
                <c:pt idx="1074">
                  <c:v>36203.0</c:v>
                </c:pt>
                <c:pt idx="1075">
                  <c:v>36206.0</c:v>
                </c:pt>
                <c:pt idx="1076">
                  <c:v>36207.0</c:v>
                </c:pt>
                <c:pt idx="1077">
                  <c:v>36208.0</c:v>
                </c:pt>
                <c:pt idx="1078">
                  <c:v>36209.0</c:v>
                </c:pt>
                <c:pt idx="1079">
                  <c:v>36210.0</c:v>
                </c:pt>
                <c:pt idx="1080">
                  <c:v>36213.0</c:v>
                </c:pt>
                <c:pt idx="1081">
                  <c:v>36214.0</c:v>
                </c:pt>
                <c:pt idx="1082">
                  <c:v>36215.0</c:v>
                </c:pt>
                <c:pt idx="1083">
                  <c:v>36216.0</c:v>
                </c:pt>
                <c:pt idx="1084">
                  <c:v>36217.0</c:v>
                </c:pt>
                <c:pt idx="1085">
                  <c:v>36220.0</c:v>
                </c:pt>
                <c:pt idx="1086">
                  <c:v>36221.0</c:v>
                </c:pt>
                <c:pt idx="1087">
                  <c:v>36222.0</c:v>
                </c:pt>
                <c:pt idx="1088">
                  <c:v>36223.0</c:v>
                </c:pt>
                <c:pt idx="1089">
                  <c:v>36224.0</c:v>
                </c:pt>
                <c:pt idx="1090">
                  <c:v>36227.0</c:v>
                </c:pt>
                <c:pt idx="1091">
                  <c:v>36228.0</c:v>
                </c:pt>
                <c:pt idx="1092">
                  <c:v>36229.0</c:v>
                </c:pt>
                <c:pt idx="1093">
                  <c:v>36230.0</c:v>
                </c:pt>
                <c:pt idx="1094">
                  <c:v>36231.0</c:v>
                </c:pt>
                <c:pt idx="1095">
                  <c:v>36234.0</c:v>
                </c:pt>
                <c:pt idx="1096">
                  <c:v>36235.0</c:v>
                </c:pt>
                <c:pt idx="1097">
                  <c:v>36236.0</c:v>
                </c:pt>
                <c:pt idx="1098">
                  <c:v>36237.0</c:v>
                </c:pt>
                <c:pt idx="1099">
                  <c:v>36238.0</c:v>
                </c:pt>
                <c:pt idx="1100">
                  <c:v>36241.0</c:v>
                </c:pt>
                <c:pt idx="1101">
                  <c:v>36242.0</c:v>
                </c:pt>
                <c:pt idx="1102">
                  <c:v>36243.0</c:v>
                </c:pt>
                <c:pt idx="1103">
                  <c:v>36244.0</c:v>
                </c:pt>
                <c:pt idx="1104">
                  <c:v>36245.0</c:v>
                </c:pt>
                <c:pt idx="1105">
                  <c:v>36248.0</c:v>
                </c:pt>
                <c:pt idx="1106">
                  <c:v>36249.0</c:v>
                </c:pt>
                <c:pt idx="1107">
                  <c:v>36250.0</c:v>
                </c:pt>
                <c:pt idx="1108">
                  <c:v>36251.0</c:v>
                </c:pt>
                <c:pt idx="1109">
                  <c:v>36252.0</c:v>
                </c:pt>
                <c:pt idx="1110">
                  <c:v>36255.0</c:v>
                </c:pt>
                <c:pt idx="1111">
                  <c:v>36256.0</c:v>
                </c:pt>
                <c:pt idx="1112">
                  <c:v>36257.0</c:v>
                </c:pt>
                <c:pt idx="1113">
                  <c:v>36258.0</c:v>
                </c:pt>
                <c:pt idx="1114">
                  <c:v>36259.0</c:v>
                </c:pt>
                <c:pt idx="1115">
                  <c:v>36262.0</c:v>
                </c:pt>
                <c:pt idx="1116">
                  <c:v>36263.0</c:v>
                </c:pt>
                <c:pt idx="1117">
                  <c:v>36264.0</c:v>
                </c:pt>
                <c:pt idx="1118">
                  <c:v>36265.0</c:v>
                </c:pt>
                <c:pt idx="1119">
                  <c:v>36266.0</c:v>
                </c:pt>
                <c:pt idx="1120">
                  <c:v>36269.0</c:v>
                </c:pt>
                <c:pt idx="1121">
                  <c:v>36270.0</c:v>
                </c:pt>
                <c:pt idx="1122">
                  <c:v>36271.0</c:v>
                </c:pt>
                <c:pt idx="1123">
                  <c:v>36272.0</c:v>
                </c:pt>
                <c:pt idx="1124">
                  <c:v>36273.0</c:v>
                </c:pt>
                <c:pt idx="1125">
                  <c:v>36276.0</c:v>
                </c:pt>
                <c:pt idx="1126">
                  <c:v>36277.0</c:v>
                </c:pt>
                <c:pt idx="1127">
                  <c:v>36278.0</c:v>
                </c:pt>
                <c:pt idx="1128">
                  <c:v>36279.0</c:v>
                </c:pt>
                <c:pt idx="1129">
                  <c:v>36280.0</c:v>
                </c:pt>
                <c:pt idx="1130">
                  <c:v>36283.0</c:v>
                </c:pt>
                <c:pt idx="1131">
                  <c:v>36284.0</c:v>
                </c:pt>
                <c:pt idx="1132">
                  <c:v>36285.0</c:v>
                </c:pt>
                <c:pt idx="1133">
                  <c:v>36286.0</c:v>
                </c:pt>
                <c:pt idx="1134">
                  <c:v>36287.0</c:v>
                </c:pt>
                <c:pt idx="1135">
                  <c:v>36290.0</c:v>
                </c:pt>
                <c:pt idx="1136">
                  <c:v>36291.0</c:v>
                </c:pt>
                <c:pt idx="1137">
                  <c:v>36292.0</c:v>
                </c:pt>
                <c:pt idx="1138">
                  <c:v>36293.0</c:v>
                </c:pt>
                <c:pt idx="1139">
                  <c:v>36294.0</c:v>
                </c:pt>
                <c:pt idx="1140">
                  <c:v>36297.0</c:v>
                </c:pt>
                <c:pt idx="1141">
                  <c:v>36298.0</c:v>
                </c:pt>
                <c:pt idx="1142">
                  <c:v>36299.0</c:v>
                </c:pt>
                <c:pt idx="1143">
                  <c:v>36300.0</c:v>
                </c:pt>
                <c:pt idx="1144">
                  <c:v>36301.0</c:v>
                </c:pt>
                <c:pt idx="1145">
                  <c:v>36304.0</c:v>
                </c:pt>
                <c:pt idx="1146">
                  <c:v>36305.0</c:v>
                </c:pt>
                <c:pt idx="1147">
                  <c:v>36306.0</c:v>
                </c:pt>
                <c:pt idx="1148">
                  <c:v>36307.0</c:v>
                </c:pt>
                <c:pt idx="1149">
                  <c:v>36308.0</c:v>
                </c:pt>
                <c:pt idx="1150">
                  <c:v>36311.0</c:v>
                </c:pt>
                <c:pt idx="1151">
                  <c:v>36312.0</c:v>
                </c:pt>
                <c:pt idx="1152">
                  <c:v>36313.0</c:v>
                </c:pt>
                <c:pt idx="1153">
                  <c:v>36314.0</c:v>
                </c:pt>
                <c:pt idx="1154">
                  <c:v>36315.0</c:v>
                </c:pt>
                <c:pt idx="1155">
                  <c:v>36318.0</c:v>
                </c:pt>
                <c:pt idx="1156">
                  <c:v>36319.0</c:v>
                </c:pt>
                <c:pt idx="1157">
                  <c:v>36320.0</c:v>
                </c:pt>
                <c:pt idx="1158">
                  <c:v>36321.0</c:v>
                </c:pt>
                <c:pt idx="1159">
                  <c:v>36322.0</c:v>
                </c:pt>
                <c:pt idx="1160">
                  <c:v>36325.0</c:v>
                </c:pt>
                <c:pt idx="1161">
                  <c:v>36326.0</c:v>
                </c:pt>
                <c:pt idx="1162">
                  <c:v>36327.0</c:v>
                </c:pt>
                <c:pt idx="1163">
                  <c:v>36328.0</c:v>
                </c:pt>
                <c:pt idx="1164">
                  <c:v>36329.0</c:v>
                </c:pt>
                <c:pt idx="1165">
                  <c:v>36332.0</c:v>
                </c:pt>
                <c:pt idx="1166">
                  <c:v>36333.0</c:v>
                </c:pt>
                <c:pt idx="1167">
                  <c:v>36334.0</c:v>
                </c:pt>
                <c:pt idx="1168">
                  <c:v>36335.0</c:v>
                </c:pt>
                <c:pt idx="1169">
                  <c:v>36336.0</c:v>
                </c:pt>
                <c:pt idx="1170">
                  <c:v>36339.0</c:v>
                </c:pt>
                <c:pt idx="1171">
                  <c:v>36340.0</c:v>
                </c:pt>
                <c:pt idx="1172">
                  <c:v>36341.0</c:v>
                </c:pt>
                <c:pt idx="1173">
                  <c:v>36342.0</c:v>
                </c:pt>
                <c:pt idx="1174">
                  <c:v>36343.0</c:v>
                </c:pt>
                <c:pt idx="1175">
                  <c:v>36346.0</c:v>
                </c:pt>
                <c:pt idx="1176">
                  <c:v>36347.0</c:v>
                </c:pt>
                <c:pt idx="1177">
                  <c:v>36348.0</c:v>
                </c:pt>
                <c:pt idx="1178">
                  <c:v>36349.0</c:v>
                </c:pt>
                <c:pt idx="1179">
                  <c:v>36350.0</c:v>
                </c:pt>
                <c:pt idx="1180">
                  <c:v>36353.0</c:v>
                </c:pt>
                <c:pt idx="1181">
                  <c:v>36354.0</c:v>
                </c:pt>
                <c:pt idx="1182">
                  <c:v>36355.0</c:v>
                </c:pt>
                <c:pt idx="1183">
                  <c:v>36356.0</c:v>
                </c:pt>
                <c:pt idx="1184">
                  <c:v>36357.0</c:v>
                </c:pt>
                <c:pt idx="1185">
                  <c:v>36360.0</c:v>
                </c:pt>
                <c:pt idx="1186">
                  <c:v>36361.0</c:v>
                </c:pt>
                <c:pt idx="1187">
                  <c:v>36362.0</c:v>
                </c:pt>
                <c:pt idx="1188">
                  <c:v>36363.0</c:v>
                </c:pt>
                <c:pt idx="1189">
                  <c:v>36364.0</c:v>
                </c:pt>
                <c:pt idx="1190">
                  <c:v>36367.0</c:v>
                </c:pt>
                <c:pt idx="1191">
                  <c:v>36368.0</c:v>
                </c:pt>
                <c:pt idx="1192">
                  <c:v>36369.0</c:v>
                </c:pt>
                <c:pt idx="1193">
                  <c:v>36370.0</c:v>
                </c:pt>
                <c:pt idx="1194">
                  <c:v>36371.0</c:v>
                </c:pt>
                <c:pt idx="1195">
                  <c:v>36374.0</c:v>
                </c:pt>
                <c:pt idx="1196">
                  <c:v>36375.0</c:v>
                </c:pt>
                <c:pt idx="1197">
                  <c:v>36376.0</c:v>
                </c:pt>
                <c:pt idx="1198">
                  <c:v>36377.0</c:v>
                </c:pt>
                <c:pt idx="1199">
                  <c:v>36378.0</c:v>
                </c:pt>
                <c:pt idx="1200">
                  <c:v>36381.0</c:v>
                </c:pt>
                <c:pt idx="1201">
                  <c:v>36382.0</c:v>
                </c:pt>
                <c:pt idx="1202">
                  <c:v>36383.0</c:v>
                </c:pt>
                <c:pt idx="1203">
                  <c:v>36384.0</c:v>
                </c:pt>
                <c:pt idx="1204">
                  <c:v>36385.0</c:v>
                </c:pt>
                <c:pt idx="1205">
                  <c:v>36388.0</c:v>
                </c:pt>
                <c:pt idx="1206">
                  <c:v>36389.0</c:v>
                </c:pt>
                <c:pt idx="1207">
                  <c:v>36390.0</c:v>
                </c:pt>
                <c:pt idx="1208">
                  <c:v>36391.0</c:v>
                </c:pt>
                <c:pt idx="1209">
                  <c:v>36392.0</c:v>
                </c:pt>
                <c:pt idx="1210">
                  <c:v>36395.0</c:v>
                </c:pt>
                <c:pt idx="1211">
                  <c:v>36396.0</c:v>
                </c:pt>
                <c:pt idx="1212">
                  <c:v>36397.0</c:v>
                </c:pt>
                <c:pt idx="1213">
                  <c:v>36398.0</c:v>
                </c:pt>
                <c:pt idx="1214">
                  <c:v>36399.0</c:v>
                </c:pt>
                <c:pt idx="1215">
                  <c:v>36402.0</c:v>
                </c:pt>
                <c:pt idx="1216">
                  <c:v>36403.0</c:v>
                </c:pt>
                <c:pt idx="1217">
                  <c:v>36404.0</c:v>
                </c:pt>
                <c:pt idx="1218">
                  <c:v>36405.0</c:v>
                </c:pt>
                <c:pt idx="1219">
                  <c:v>36406.0</c:v>
                </c:pt>
                <c:pt idx="1220">
                  <c:v>36409.0</c:v>
                </c:pt>
                <c:pt idx="1221">
                  <c:v>36410.0</c:v>
                </c:pt>
                <c:pt idx="1222">
                  <c:v>36411.0</c:v>
                </c:pt>
                <c:pt idx="1223">
                  <c:v>36412.0</c:v>
                </c:pt>
                <c:pt idx="1224">
                  <c:v>36413.0</c:v>
                </c:pt>
                <c:pt idx="1225">
                  <c:v>36416.0</c:v>
                </c:pt>
                <c:pt idx="1226">
                  <c:v>36417.0</c:v>
                </c:pt>
                <c:pt idx="1227">
                  <c:v>36418.0</c:v>
                </c:pt>
                <c:pt idx="1228">
                  <c:v>36419.0</c:v>
                </c:pt>
                <c:pt idx="1229">
                  <c:v>36420.0</c:v>
                </c:pt>
                <c:pt idx="1230">
                  <c:v>36423.0</c:v>
                </c:pt>
                <c:pt idx="1231">
                  <c:v>36424.0</c:v>
                </c:pt>
                <c:pt idx="1232">
                  <c:v>36425.0</c:v>
                </c:pt>
                <c:pt idx="1233">
                  <c:v>36426.0</c:v>
                </c:pt>
                <c:pt idx="1234">
                  <c:v>36427.0</c:v>
                </c:pt>
                <c:pt idx="1235">
                  <c:v>36430.0</c:v>
                </c:pt>
                <c:pt idx="1236">
                  <c:v>36431.0</c:v>
                </c:pt>
                <c:pt idx="1237">
                  <c:v>36432.0</c:v>
                </c:pt>
                <c:pt idx="1238">
                  <c:v>36433.0</c:v>
                </c:pt>
                <c:pt idx="1239">
                  <c:v>36434.0</c:v>
                </c:pt>
                <c:pt idx="1240">
                  <c:v>36437.0</c:v>
                </c:pt>
                <c:pt idx="1241">
                  <c:v>36438.0</c:v>
                </c:pt>
                <c:pt idx="1242">
                  <c:v>36439.0</c:v>
                </c:pt>
                <c:pt idx="1243">
                  <c:v>36440.0</c:v>
                </c:pt>
                <c:pt idx="1244">
                  <c:v>36441.0</c:v>
                </c:pt>
                <c:pt idx="1245">
                  <c:v>36444.0</c:v>
                </c:pt>
                <c:pt idx="1246">
                  <c:v>36445.0</c:v>
                </c:pt>
                <c:pt idx="1247">
                  <c:v>36446.0</c:v>
                </c:pt>
                <c:pt idx="1248">
                  <c:v>36447.0</c:v>
                </c:pt>
                <c:pt idx="1249">
                  <c:v>36448.0</c:v>
                </c:pt>
                <c:pt idx="1250">
                  <c:v>36451.0</c:v>
                </c:pt>
                <c:pt idx="1251">
                  <c:v>36452.0</c:v>
                </c:pt>
                <c:pt idx="1252">
                  <c:v>36453.0</c:v>
                </c:pt>
                <c:pt idx="1253">
                  <c:v>36454.0</c:v>
                </c:pt>
                <c:pt idx="1254">
                  <c:v>36455.0</c:v>
                </c:pt>
                <c:pt idx="1255">
                  <c:v>36458.0</c:v>
                </c:pt>
                <c:pt idx="1256">
                  <c:v>36459.0</c:v>
                </c:pt>
                <c:pt idx="1257">
                  <c:v>36460.0</c:v>
                </c:pt>
                <c:pt idx="1258">
                  <c:v>36461.0</c:v>
                </c:pt>
                <c:pt idx="1259">
                  <c:v>36462.0</c:v>
                </c:pt>
                <c:pt idx="1260">
                  <c:v>36465.0</c:v>
                </c:pt>
                <c:pt idx="1261">
                  <c:v>36466.0</c:v>
                </c:pt>
                <c:pt idx="1262">
                  <c:v>36467.0</c:v>
                </c:pt>
                <c:pt idx="1263">
                  <c:v>36468.0</c:v>
                </c:pt>
                <c:pt idx="1264">
                  <c:v>36469.0</c:v>
                </c:pt>
                <c:pt idx="1265">
                  <c:v>36472.0</c:v>
                </c:pt>
                <c:pt idx="1266">
                  <c:v>36473.0</c:v>
                </c:pt>
                <c:pt idx="1267">
                  <c:v>36474.0</c:v>
                </c:pt>
                <c:pt idx="1268">
                  <c:v>36475.0</c:v>
                </c:pt>
                <c:pt idx="1269">
                  <c:v>36476.0</c:v>
                </c:pt>
                <c:pt idx="1270">
                  <c:v>36479.0</c:v>
                </c:pt>
                <c:pt idx="1271">
                  <c:v>36480.0</c:v>
                </c:pt>
                <c:pt idx="1272">
                  <c:v>36481.0</c:v>
                </c:pt>
                <c:pt idx="1273">
                  <c:v>36482.0</c:v>
                </c:pt>
                <c:pt idx="1274">
                  <c:v>36483.0</c:v>
                </c:pt>
                <c:pt idx="1275">
                  <c:v>36486.0</c:v>
                </c:pt>
                <c:pt idx="1276">
                  <c:v>36487.0</c:v>
                </c:pt>
                <c:pt idx="1277">
                  <c:v>36488.0</c:v>
                </c:pt>
                <c:pt idx="1278">
                  <c:v>36489.0</c:v>
                </c:pt>
                <c:pt idx="1279">
                  <c:v>36490.0</c:v>
                </c:pt>
                <c:pt idx="1280">
                  <c:v>36493.0</c:v>
                </c:pt>
                <c:pt idx="1281">
                  <c:v>36494.0</c:v>
                </c:pt>
                <c:pt idx="1282">
                  <c:v>36495.0</c:v>
                </c:pt>
                <c:pt idx="1283">
                  <c:v>36496.0</c:v>
                </c:pt>
                <c:pt idx="1284">
                  <c:v>36497.0</c:v>
                </c:pt>
                <c:pt idx="1285">
                  <c:v>36500.0</c:v>
                </c:pt>
                <c:pt idx="1286">
                  <c:v>36501.0</c:v>
                </c:pt>
                <c:pt idx="1287">
                  <c:v>36502.0</c:v>
                </c:pt>
                <c:pt idx="1288">
                  <c:v>36503.0</c:v>
                </c:pt>
                <c:pt idx="1289">
                  <c:v>36504.0</c:v>
                </c:pt>
                <c:pt idx="1290">
                  <c:v>36507.0</c:v>
                </c:pt>
                <c:pt idx="1291">
                  <c:v>36508.0</c:v>
                </c:pt>
                <c:pt idx="1292">
                  <c:v>36509.0</c:v>
                </c:pt>
                <c:pt idx="1293">
                  <c:v>36510.0</c:v>
                </c:pt>
                <c:pt idx="1294">
                  <c:v>36511.0</c:v>
                </c:pt>
                <c:pt idx="1295">
                  <c:v>36514.0</c:v>
                </c:pt>
                <c:pt idx="1296">
                  <c:v>36515.0</c:v>
                </c:pt>
                <c:pt idx="1297">
                  <c:v>36516.0</c:v>
                </c:pt>
                <c:pt idx="1298">
                  <c:v>36517.0</c:v>
                </c:pt>
                <c:pt idx="1299">
                  <c:v>36518.0</c:v>
                </c:pt>
                <c:pt idx="1300">
                  <c:v>36521.0</c:v>
                </c:pt>
                <c:pt idx="1301">
                  <c:v>36522.0</c:v>
                </c:pt>
                <c:pt idx="1302">
                  <c:v>36523.0</c:v>
                </c:pt>
                <c:pt idx="1303">
                  <c:v>36524.0</c:v>
                </c:pt>
                <c:pt idx="1304">
                  <c:v>36525.0</c:v>
                </c:pt>
                <c:pt idx="1305">
                  <c:v>36528.0</c:v>
                </c:pt>
                <c:pt idx="1306">
                  <c:v>36529.0</c:v>
                </c:pt>
                <c:pt idx="1307">
                  <c:v>36530.0</c:v>
                </c:pt>
                <c:pt idx="1308">
                  <c:v>36531.0</c:v>
                </c:pt>
                <c:pt idx="1309">
                  <c:v>36532.0</c:v>
                </c:pt>
                <c:pt idx="1310">
                  <c:v>36535.0</c:v>
                </c:pt>
                <c:pt idx="1311">
                  <c:v>36536.0</c:v>
                </c:pt>
                <c:pt idx="1312">
                  <c:v>36537.0</c:v>
                </c:pt>
                <c:pt idx="1313">
                  <c:v>36538.0</c:v>
                </c:pt>
                <c:pt idx="1314">
                  <c:v>36539.0</c:v>
                </c:pt>
                <c:pt idx="1315">
                  <c:v>36542.0</c:v>
                </c:pt>
                <c:pt idx="1316">
                  <c:v>36543.0</c:v>
                </c:pt>
                <c:pt idx="1317">
                  <c:v>36544.0</c:v>
                </c:pt>
                <c:pt idx="1318">
                  <c:v>36545.0</c:v>
                </c:pt>
                <c:pt idx="1319">
                  <c:v>36546.0</c:v>
                </c:pt>
                <c:pt idx="1320">
                  <c:v>36549.0</c:v>
                </c:pt>
                <c:pt idx="1321">
                  <c:v>36550.0</c:v>
                </c:pt>
                <c:pt idx="1322">
                  <c:v>36551.0</c:v>
                </c:pt>
                <c:pt idx="1323">
                  <c:v>36552.0</c:v>
                </c:pt>
                <c:pt idx="1324">
                  <c:v>36553.0</c:v>
                </c:pt>
                <c:pt idx="1325">
                  <c:v>36556.0</c:v>
                </c:pt>
                <c:pt idx="1326">
                  <c:v>36557.0</c:v>
                </c:pt>
                <c:pt idx="1327">
                  <c:v>36558.0</c:v>
                </c:pt>
                <c:pt idx="1328">
                  <c:v>36559.0</c:v>
                </c:pt>
                <c:pt idx="1329">
                  <c:v>36560.0</c:v>
                </c:pt>
                <c:pt idx="1330">
                  <c:v>36563.0</c:v>
                </c:pt>
                <c:pt idx="1331">
                  <c:v>36564.0</c:v>
                </c:pt>
                <c:pt idx="1332">
                  <c:v>36565.0</c:v>
                </c:pt>
                <c:pt idx="1333">
                  <c:v>36566.0</c:v>
                </c:pt>
                <c:pt idx="1334">
                  <c:v>36567.0</c:v>
                </c:pt>
                <c:pt idx="1335">
                  <c:v>36570.0</c:v>
                </c:pt>
                <c:pt idx="1336">
                  <c:v>36571.0</c:v>
                </c:pt>
                <c:pt idx="1337">
                  <c:v>36572.0</c:v>
                </c:pt>
                <c:pt idx="1338">
                  <c:v>36573.0</c:v>
                </c:pt>
                <c:pt idx="1339">
                  <c:v>36574.0</c:v>
                </c:pt>
                <c:pt idx="1340">
                  <c:v>36577.0</c:v>
                </c:pt>
                <c:pt idx="1341">
                  <c:v>36578.0</c:v>
                </c:pt>
                <c:pt idx="1342">
                  <c:v>36579.0</c:v>
                </c:pt>
                <c:pt idx="1343">
                  <c:v>36580.0</c:v>
                </c:pt>
                <c:pt idx="1344">
                  <c:v>36581.0</c:v>
                </c:pt>
                <c:pt idx="1345">
                  <c:v>36584.0</c:v>
                </c:pt>
                <c:pt idx="1346">
                  <c:v>36585.0</c:v>
                </c:pt>
                <c:pt idx="1347">
                  <c:v>36586.0</c:v>
                </c:pt>
                <c:pt idx="1348">
                  <c:v>36587.0</c:v>
                </c:pt>
                <c:pt idx="1349">
                  <c:v>36588.0</c:v>
                </c:pt>
                <c:pt idx="1350">
                  <c:v>36591.0</c:v>
                </c:pt>
                <c:pt idx="1351">
                  <c:v>36592.0</c:v>
                </c:pt>
                <c:pt idx="1352">
                  <c:v>36593.0</c:v>
                </c:pt>
                <c:pt idx="1353">
                  <c:v>36594.0</c:v>
                </c:pt>
                <c:pt idx="1354">
                  <c:v>36595.0</c:v>
                </c:pt>
                <c:pt idx="1355">
                  <c:v>36598.0</c:v>
                </c:pt>
                <c:pt idx="1356">
                  <c:v>36599.0</c:v>
                </c:pt>
                <c:pt idx="1357">
                  <c:v>36600.0</c:v>
                </c:pt>
                <c:pt idx="1358">
                  <c:v>36601.0</c:v>
                </c:pt>
                <c:pt idx="1359">
                  <c:v>36602.0</c:v>
                </c:pt>
                <c:pt idx="1360">
                  <c:v>36605.0</c:v>
                </c:pt>
                <c:pt idx="1361">
                  <c:v>36606.0</c:v>
                </c:pt>
                <c:pt idx="1362">
                  <c:v>36607.0</c:v>
                </c:pt>
                <c:pt idx="1363">
                  <c:v>36608.0</c:v>
                </c:pt>
                <c:pt idx="1364">
                  <c:v>36609.0</c:v>
                </c:pt>
                <c:pt idx="1365">
                  <c:v>36612.0</c:v>
                </c:pt>
                <c:pt idx="1366">
                  <c:v>36613.0</c:v>
                </c:pt>
                <c:pt idx="1367">
                  <c:v>36614.0</c:v>
                </c:pt>
                <c:pt idx="1368">
                  <c:v>36615.0</c:v>
                </c:pt>
                <c:pt idx="1369">
                  <c:v>36616.0</c:v>
                </c:pt>
                <c:pt idx="1370">
                  <c:v>36619.0</c:v>
                </c:pt>
                <c:pt idx="1371">
                  <c:v>36620.0</c:v>
                </c:pt>
                <c:pt idx="1372">
                  <c:v>36621.0</c:v>
                </c:pt>
                <c:pt idx="1373">
                  <c:v>36622.0</c:v>
                </c:pt>
                <c:pt idx="1374">
                  <c:v>36623.0</c:v>
                </c:pt>
                <c:pt idx="1375">
                  <c:v>36626.0</c:v>
                </c:pt>
                <c:pt idx="1376">
                  <c:v>36627.0</c:v>
                </c:pt>
                <c:pt idx="1377">
                  <c:v>36628.0</c:v>
                </c:pt>
                <c:pt idx="1378">
                  <c:v>36629.0</c:v>
                </c:pt>
                <c:pt idx="1379">
                  <c:v>36630.0</c:v>
                </c:pt>
                <c:pt idx="1380">
                  <c:v>36633.0</c:v>
                </c:pt>
                <c:pt idx="1381">
                  <c:v>36634.0</c:v>
                </c:pt>
                <c:pt idx="1382">
                  <c:v>36635.0</c:v>
                </c:pt>
                <c:pt idx="1383">
                  <c:v>36636.0</c:v>
                </c:pt>
                <c:pt idx="1384">
                  <c:v>36637.0</c:v>
                </c:pt>
                <c:pt idx="1385">
                  <c:v>36640.0</c:v>
                </c:pt>
                <c:pt idx="1386">
                  <c:v>36641.0</c:v>
                </c:pt>
                <c:pt idx="1387">
                  <c:v>36642.0</c:v>
                </c:pt>
                <c:pt idx="1388">
                  <c:v>36643.0</c:v>
                </c:pt>
                <c:pt idx="1389">
                  <c:v>36644.0</c:v>
                </c:pt>
                <c:pt idx="1390">
                  <c:v>36647.0</c:v>
                </c:pt>
                <c:pt idx="1391">
                  <c:v>36648.0</c:v>
                </c:pt>
                <c:pt idx="1392">
                  <c:v>36649.0</c:v>
                </c:pt>
                <c:pt idx="1393">
                  <c:v>36650.0</c:v>
                </c:pt>
                <c:pt idx="1394">
                  <c:v>36651.0</c:v>
                </c:pt>
                <c:pt idx="1395">
                  <c:v>36654.0</c:v>
                </c:pt>
                <c:pt idx="1396">
                  <c:v>36655.0</c:v>
                </c:pt>
                <c:pt idx="1397">
                  <c:v>36656.0</c:v>
                </c:pt>
                <c:pt idx="1398">
                  <c:v>36657.0</c:v>
                </c:pt>
                <c:pt idx="1399">
                  <c:v>36658.0</c:v>
                </c:pt>
                <c:pt idx="1400">
                  <c:v>36661.0</c:v>
                </c:pt>
                <c:pt idx="1401">
                  <c:v>36662.0</c:v>
                </c:pt>
                <c:pt idx="1402">
                  <c:v>36663.0</c:v>
                </c:pt>
                <c:pt idx="1403">
                  <c:v>36664.0</c:v>
                </c:pt>
                <c:pt idx="1404">
                  <c:v>36665.0</c:v>
                </c:pt>
                <c:pt idx="1405">
                  <c:v>36668.0</c:v>
                </c:pt>
                <c:pt idx="1406">
                  <c:v>36669.0</c:v>
                </c:pt>
                <c:pt idx="1407">
                  <c:v>36670.0</c:v>
                </c:pt>
                <c:pt idx="1408">
                  <c:v>36671.0</c:v>
                </c:pt>
                <c:pt idx="1409">
                  <c:v>36672.0</c:v>
                </c:pt>
                <c:pt idx="1410">
                  <c:v>36675.0</c:v>
                </c:pt>
                <c:pt idx="1411">
                  <c:v>36676.0</c:v>
                </c:pt>
                <c:pt idx="1412">
                  <c:v>36677.0</c:v>
                </c:pt>
                <c:pt idx="1413">
                  <c:v>36678.0</c:v>
                </c:pt>
                <c:pt idx="1414">
                  <c:v>36679.0</c:v>
                </c:pt>
                <c:pt idx="1415">
                  <c:v>36682.0</c:v>
                </c:pt>
                <c:pt idx="1416">
                  <c:v>36683.0</c:v>
                </c:pt>
                <c:pt idx="1417">
                  <c:v>36684.0</c:v>
                </c:pt>
                <c:pt idx="1418">
                  <c:v>36685.0</c:v>
                </c:pt>
                <c:pt idx="1419">
                  <c:v>36686.0</c:v>
                </c:pt>
                <c:pt idx="1420">
                  <c:v>36689.0</c:v>
                </c:pt>
                <c:pt idx="1421">
                  <c:v>36690.0</c:v>
                </c:pt>
                <c:pt idx="1422">
                  <c:v>36691.0</c:v>
                </c:pt>
                <c:pt idx="1423">
                  <c:v>36692.0</c:v>
                </c:pt>
                <c:pt idx="1424">
                  <c:v>36693.0</c:v>
                </c:pt>
                <c:pt idx="1425">
                  <c:v>36696.0</c:v>
                </c:pt>
                <c:pt idx="1426">
                  <c:v>36697.0</c:v>
                </c:pt>
                <c:pt idx="1427">
                  <c:v>36698.0</c:v>
                </c:pt>
                <c:pt idx="1428">
                  <c:v>36699.0</c:v>
                </c:pt>
                <c:pt idx="1429">
                  <c:v>36700.0</c:v>
                </c:pt>
                <c:pt idx="1430">
                  <c:v>36703.0</c:v>
                </c:pt>
                <c:pt idx="1431">
                  <c:v>36704.0</c:v>
                </c:pt>
                <c:pt idx="1432">
                  <c:v>36705.0</c:v>
                </c:pt>
                <c:pt idx="1433">
                  <c:v>36706.0</c:v>
                </c:pt>
                <c:pt idx="1434">
                  <c:v>36707.0</c:v>
                </c:pt>
                <c:pt idx="1435">
                  <c:v>36710.0</c:v>
                </c:pt>
                <c:pt idx="1436">
                  <c:v>36711.0</c:v>
                </c:pt>
                <c:pt idx="1437">
                  <c:v>36712.0</c:v>
                </c:pt>
                <c:pt idx="1438">
                  <c:v>36713.0</c:v>
                </c:pt>
                <c:pt idx="1439">
                  <c:v>36714.0</c:v>
                </c:pt>
                <c:pt idx="1440">
                  <c:v>36717.0</c:v>
                </c:pt>
                <c:pt idx="1441">
                  <c:v>36718.0</c:v>
                </c:pt>
                <c:pt idx="1442">
                  <c:v>36719.0</c:v>
                </c:pt>
                <c:pt idx="1443">
                  <c:v>36720.0</c:v>
                </c:pt>
                <c:pt idx="1444">
                  <c:v>36721.0</c:v>
                </c:pt>
                <c:pt idx="1445">
                  <c:v>36724.0</c:v>
                </c:pt>
                <c:pt idx="1446">
                  <c:v>36725.0</c:v>
                </c:pt>
                <c:pt idx="1447">
                  <c:v>36726.0</c:v>
                </c:pt>
                <c:pt idx="1448">
                  <c:v>36727.0</c:v>
                </c:pt>
                <c:pt idx="1449">
                  <c:v>36728.0</c:v>
                </c:pt>
                <c:pt idx="1450">
                  <c:v>36731.0</c:v>
                </c:pt>
                <c:pt idx="1451">
                  <c:v>36732.0</c:v>
                </c:pt>
                <c:pt idx="1452">
                  <c:v>36733.0</c:v>
                </c:pt>
                <c:pt idx="1453">
                  <c:v>36734.0</c:v>
                </c:pt>
                <c:pt idx="1454">
                  <c:v>36735.0</c:v>
                </c:pt>
                <c:pt idx="1455">
                  <c:v>36738.0</c:v>
                </c:pt>
                <c:pt idx="1456">
                  <c:v>36739.0</c:v>
                </c:pt>
                <c:pt idx="1457">
                  <c:v>36740.0</c:v>
                </c:pt>
                <c:pt idx="1458">
                  <c:v>36741.0</c:v>
                </c:pt>
                <c:pt idx="1459">
                  <c:v>36742.0</c:v>
                </c:pt>
                <c:pt idx="1460">
                  <c:v>36745.0</c:v>
                </c:pt>
                <c:pt idx="1461">
                  <c:v>36746.0</c:v>
                </c:pt>
                <c:pt idx="1462">
                  <c:v>36747.0</c:v>
                </c:pt>
                <c:pt idx="1463">
                  <c:v>36748.0</c:v>
                </c:pt>
                <c:pt idx="1464">
                  <c:v>36749.0</c:v>
                </c:pt>
                <c:pt idx="1465">
                  <c:v>36752.0</c:v>
                </c:pt>
                <c:pt idx="1466">
                  <c:v>36753.0</c:v>
                </c:pt>
                <c:pt idx="1467">
                  <c:v>36754.0</c:v>
                </c:pt>
                <c:pt idx="1468">
                  <c:v>36755.0</c:v>
                </c:pt>
                <c:pt idx="1469">
                  <c:v>36756.0</c:v>
                </c:pt>
                <c:pt idx="1470">
                  <c:v>36759.0</c:v>
                </c:pt>
                <c:pt idx="1471">
                  <c:v>36760.0</c:v>
                </c:pt>
                <c:pt idx="1472">
                  <c:v>36761.0</c:v>
                </c:pt>
                <c:pt idx="1473">
                  <c:v>36762.0</c:v>
                </c:pt>
                <c:pt idx="1474">
                  <c:v>36763.0</c:v>
                </c:pt>
                <c:pt idx="1475">
                  <c:v>36766.0</c:v>
                </c:pt>
                <c:pt idx="1476">
                  <c:v>36767.0</c:v>
                </c:pt>
                <c:pt idx="1477">
                  <c:v>36768.0</c:v>
                </c:pt>
                <c:pt idx="1478">
                  <c:v>36769.0</c:v>
                </c:pt>
                <c:pt idx="1479">
                  <c:v>36770.0</c:v>
                </c:pt>
                <c:pt idx="1480">
                  <c:v>36773.0</c:v>
                </c:pt>
                <c:pt idx="1481">
                  <c:v>36774.0</c:v>
                </c:pt>
                <c:pt idx="1482">
                  <c:v>36775.0</c:v>
                </c:pt>
                <c:pt idx="1483">
                  <c:v>36776.0</c:v>
                </c:pt>
                <c:pt idx="1484">
                  <c:v>36777.0</c:v>
                </c:pt>
                <c:pt idx="1485">
                  <c:v>36780.0</c:v>
                </c:pt>
                <c:pt idx="1486">
                  <c:v>36781.0</c:v>
                </c:pt>
                <c:pt idx="1487">
                  <c:v>36782.0</c:v>
                </c:pt>
                <c:pt idx="1488">
                  <c:v>36783.0</c:v>
                </c:pt>
                <c:pt idx="1489">
                  <c:v>36784.0</c:v>
                </c:pt>
                <c:pt idx="1490">
                  <c:v>36787.0</c:v>
                </c:pt>
                <c:pt idx="1491">
                  <c:v>36788.0</c:v>
                </c:pt>
                <c:pt idx="1492">
                  <c:v>36789.0</c:v>
                </c:pt>
                <c:pt idx="1493">
                  <c:v>36790.0</c:v>
                </c:pt>
                <c:pt idx="1494">
                  <c:v>36791.0</c:v>
                </c:pt>
                <c:pt idx="1495">
                  <c:v>36794.0</c:v>
                </c:pt>
                <c:pt idx="1496">
                  <c:v>36795.0</c:v>
                </c:pt>
                <c:pt idx="1497">
                  <c:v>36796.0</c:v>
                </c:pt>
                <c:pt idx="1498">
                  <c:v>36797.0</c:v>
                </c:pt>
                <c:pt idx="1499">
                  <c:v>36798.0</c:v>
                </c:pt>
                <c:pt idx="1500">
                  <c:v>36801.0</c:v>
                </c:pt>
                <c:pt idx="1501">
                  <c:v>36802.0</c:v>
                </c:pt>
                <c:pt idx="1502">
                  <c:v>36803.0</c:v>
                </c:pt>
                <c:pt idx="1503">
                  <c:v>36804.0</c:v>
                </c:pt>
                <c:pt idx="1504">
                  <c:v>36805.0</c:v>
                </c:pt>
                <c:pt idx="1505">
                  <c:v>36808.0</c:v>
                </c:pt>
                <c:pt idx="1506">
                  <c:v>36809.0</c:v>
                </c:pt>
                <c:pt idx="1507">
                  <c:v>36810.0</c:v>
                </c:pt>
                <c:pt idx="1508">
                  <c:v>36811.0</c:v>
                </c:pt>
                <c:pt idx="1509">
                  <c:v>36812.0</c:v>
                </c:pt>
                <c:pt idx="1510">
                  <c:v>36815.0</c:v>
                </c:pt>
                <c:pt idx="1511">
                  <c:v>36816.0</c:v>
                </c:pt>
                <c:pt idx="1512">
                  <c:v>36817.0</c:v>
                </c:pt>
                <c:pt idx="1513">
                  <c:v>36818.0</c:v>
                </c:pt>
                <c:pt idx="1514">
                  <c:v>36819.0</c:v>
                </c:pt>
                <c:pt idx="1515">
                  <c:v>36822.0</c:v>
                </c:pt>
                <c:pt idx="1516">
                  <c:v>36823.0</c:v>
                </c:pt>
                <c:pt idx="1517">
                  <c:v>36824.0</c:v>
                </c:pt>
                <c:pt idx="1518">
                  <c:v>36825.0</c:v>
                </c:pt>
                <c:pt idx="1519">
                  <c:v>36826.0</c:v>
                </c:pt>
                <c:pt idx="1520">
                  <c:v>36829.0</c:v>
                </c:pt>
                <c:pt idx="1521">
                  <c:v>36830.0</c:v>
                </c:pt>
                <c:pt idx="1522">
                  <c:v>36831.0</c:v>
                </c:pt>
                <c:pt idx="1523">
                  <c:v>36832.0</c:v>
                </c:pt>
                <c:pt idx="1524">
                  <c:v>36833.0</c:v>
                </c:pt>
                <c:pt idx="1525">
                  <c:v>36836.0</c:v>
                </c:pt>
                <c:pt idx="1526">
                  <c:v>36837.0</c:v>
                </c:pt>
                <c:pt idx="1527">
                  <c:v>36838.0</c:v>
                </c:pt>
                <c:pt idx="1528">
                  <c:v>36839.0</c:v>
                </c:pt>
                <c:pt idx="1529">
                  <c:v>36840.0</c:v>
                </c:pt>
                <c:pt idx="1530">
                  <c:v>36843.0</c:v>
                </c:pt>
                <c:pt idx="1531">
                  <c:v>36844.0</c:v>
                </c:pt>
                <c:pt idx="1532">
                  <c:v>36845.0</c:v>
                </c:pt>
                <c:pt idx="1533">
                  <c:v>36846.0</c:v>
                </c:pt>
                <c:pt idx="1534">
                  <c:v>36847.0</c:v>
                </c:pt>
                <c:pt idx="1535">
                  <c:v>36850.0</c:v>
                </c:pt>
                <c:pt idx="1536">
                  <c:v>36851.0</c:v>
                </c:pt>
                <c:pt idx="1537">
                  <c:v>36852.0</c:v>
                </c:pt>
                <c:pt idx="1538">
                  <c:v>36853.0</c:v>
                </c:pt>
                <c:pt idx="1539">
                  <c:v>36854.0</c:v>
                </c:pt>
                <c:pt idx="1540">
                  <c:v>36857.0</c:v>
                </c:pt>
                <c:pt idx="1541">
                  <c:v>36858.0</c:v>
                </c:pt>
                <c:pt idx="1542">
                  <c:v>36859.0</c:v>
                </c:pt>
                <c:pt idx="1543">
                  <c:v>36860.0</c:v>
                </c:pt>
                <c:pt idx="1544">
                  <c:v>36861.0</c:v>
                </c:pt>
                <c:pt idx="1545">
                  <c:v>36864.0</c:v>
                </c:pt>
                <c:pt idx="1546">
                  <c:v>36865.0</c:v>
                </c:pt>
                <c:pt idx="1547">
                  <c:v>36866.0</c:v>
                </c:pt>
                <c:pt idx="1548">
                  <c:v>36867.0</c:v>
                </c:pt>
                <c:pt idx="1549">
                  <c:v>36868.0</c:v>
                </c:pt>
                <c:pt idx="1550">
                  <c:v>36871.0</c:v>
                </c:pt>
                <c:pt idx="1551">
                  <c:v>36872.0</c:v>
                </c:pt>
                <c:pt idx="1552">
                  <c:v>36873.0</c:v>
                </c:pt>
                <c:pt idx="1553">
                  <c:v>36874.0</c:v>
                </c:pt>
                <c:pt idx="1554">
                  <c:v>36875.0</c:v>
                </c:pt>
                <c:pt idx="1555">
                  <c:v>36878.0</c:v>
                </c:pt>
                <c:pt idx="1556">
                  <c:v>36879.0</c:v>
                </c:pt>
                <c:pt idx="1557">
                  <c:v>36880.0</c:v>
                </c:pt>
                <c:pt idx="1558">
                  <c:v>36881.0</c:v>
                </c:pt>
                <c:pt idx="1559">
                  <c:v>36882.0</c:v>
                </c:pt>
                <c:pt idx="1560">
                  <c:v>36885.0</c:v>
                </c:pt>
                <c:pt idx="1561">
                  <c:v>36886.0</c:v>
                </c:pt>
                <c:pt idx="1562">
                  <c:v>36887.0</c:v>
                </c:pt>
                <c:pt idx="1563">
                  <c:v>36888.0</c:v>
                </c:pt>
                <c:pt idx="1564">
                  <c:v>36889.0</c:v>
                </c:pt>
                <c:pt idx="1565">
                  <c:v>36892.0</c:v>
                </c:pt>
                <c:pt idx="1566">
                  <c:v>36893.0</c:v>
                </c:pt>
                <c:pt idx="1567">
                  <c:v>36894.0</c:v>
                </c:pt>
                <c:pt idx="1568">
                  <c:v>36895.0</c:v>
                </c:pt>
                <c:pt idx="1569">
                  <c:v>36896.0</c:v>
                </c:pt>
                <c:pt idx="1570">
                  <c:v>36899.0</c:v>
                </c:pt>
                <c:pt idx="1571">
                  <c:v>36900.0</c:v>
                </c:pt>
                <c:pt idx="1572">
                  <c:v>36901.0</c:v>
                </c:pt>
                <c:pt idx="1573">
                  <c:v>36902.0</c:v>
                </c:pt>
                <c:pt idx="1574">
                  <c:v>36903.0</c:v>
                </c:pt>
                <c:pt idx="1575">
                  <c:v>36906.0</c:v>
                </c:pt>
                <c:pt idx="1576">
                  <c:v>36907.0</c:v>
                </c:pt>
                <c:pt idx="1577">
                  <c:v>36908.0</c:v>
                </c:pt>
                <c:pt idx="1578">
                  <c:v>36909.0</c:v>
                </c:pt>
                <c:pt idx="1579">
                  <c:v>36910.0</c:v>
                </c:pt>
                <c:pt idx="1580">
                  <c:v>36913.0</c:v>
                </c:pt>
                <c:pt idx="1581">
                  <c:v>36914.0</c:v>
                </c:pt>
                <c:pt idx="1582">
                  <c:v>36915.0</c:v>
                </c:pt>
                <c:pt idx="1583">
                  <c:v>36916.0</c:v>
                </c:pt>
                <c:pt idx="1584">
                  <c:v>36917.0</c:v>
                </c:pt>
                <c:pt idx="1585">
                  <c:v>36920.0</c:v>
                </c:pt>
                <c:pt idx="1586">
                  <c:v>36921.0</c:v>
                </c:pt>
                <c:pt idx="1587">
                  <c:v>36922.0</c:v>
                </c:pt>
                <c:pt idx="1588">
                  <c:v>36923.0</c:v>
                </c:pt>
                <c:pt idx="1589">
                  <c:v>36924.0</c:v>
                </c:pt>
                <c:pt idx="1590">
                  <c:v>36927.0</c:v>
                </c:pt>
                <c:pt idx="1591">
                  <c:v>36928.0</c:v>
                </c:pt>
                <c:pt idx="1592">
                  <c:v>36929.0</c:v>
                </c:pt>
                <c:pt idx="1593">
                  <c:v>36930.0</c:v>
                </c:pt>
                <c:pt idx="1594">
                  <c:v>36931.0</c:v>
                </c:pt>
                <c:pt idx="1595">
                  <c:v>36934.0</c:v>
                </c:pt>
                <c:pt idx="1596">
                  <c:v>36935.0</c:v>
                </c:pt>
                <c:pt idx="1597">
                  <c:v>36936.0</c:v>
                </c:pt>
                <c:pt idx="1598">
                  <c:v>36937.0</c:v>
                </c:pt>
                <c:pt idx="1599">
                  <c:v>36938.0</c:v>
                </c:pt>
                <c:pt idx="1600">
                  <c:v>36941.0</c:v>
                </c:pt>
                <c:pt idx="1601">
                  <c:v>36942.0</c:v>
                </c:pt>
                <c:pt idx="1602">
                  <c:v>36943.0</c:v>
                </c:pt>
                <c:pt idx="1603">
                  <c:v>36944.0</c:v>
                </c:pt>
                <c:pt idx="1604">
                  <c:v>36945.0</c:v>
                </c:pt>
                <c:pt idx="1605">
                  <c:v>36948.0</c:v>
                </c:pt>
                <c:pt idx="1606">
                  <c:v>36949.0</c:v>
                </c:pt>
                <c:pt idx="1607">
                  <c:v>36950.0</c:v>
                </c:pt>
                <c:pt idx="1608">
                  <c:v>36951.0</c:v>
                </c:pt>
                <c:pt idx="1609">
                  <c:v>36952.0</c:v>
                </c:pt>
                <c:pt idx="1610">
                  <c:v>36955.0</c:v>
                </c:pt>
                <c:pt idx="1611">
                  <c:v>36956.0</c:v>
                </c:pt>
                <c:pt idx="1612">
                  <c:v>36957.0</c:v>
                </c:pt>
                <c:pt idx="1613">
                  <c:v>36958.0</c:v>
                </c:pt>
                <c:pt idx="1614">
                  <c:v>36959.0</c:v>
                </c:pt>
                <c:pt idx="1615">
                  <c:v>36962.0</c:v>
                </c:pt>
                <c:pt idx="1616">
                  <c:v>36963.0</c:v>
                </c:pt>
                <c:pt idx="1617">
                  <c:v>36964.0</c:v>
                </c:pt>
                <c:pt idx="1618">
                  <c:v>36965.0</c:v>
                </c:pt>
                <c:pt idx="1619">
                  <c:v>36966.0</c:v>
                </c:pt>
                <c:pt idx="1620">
                  <c:v>36969.0</c:v>
                </c:pt>
                <c:pt idx="1621">
                  <c:v>36970.0</c:v>
                </c:pt>
                <c:pt idx="1622">
                  <c:v>36971.0</c:v>
                </c:pt>
                <c:pt idx="1623">
                  <c:v>36972.0</c:v>
                </c:pt>
                <c:pt idx="1624">
                  <c:v>36973.0</c:v>
                </c:pt>
                <c:pt idx="1625">
                  <c:v>36976.0</c:v>
                </c:pt>
                <c:pt idx="1626">
                  <c:v>36977.0</c:v>
                </c:pt>
                <c:pt idx="1627">
                  <c:v>36978.0</c:v>
                </c:pt>
                <c:pt idx="1628">
                  <c:v>36979.0</c:v>
                </c:pt>
                <c:pt idx="1629">
                  <c:v>36980.0</c:v>
                </c:pt>
                <c:pt idx="1630">
                  <c:v>36983.0</c:v>
                </c:pt>
                <c:pt idx="1631">
                  <c:v>36984.0</c:v>
                </c:pt>
                <c:pt idx="1632">
                  <c:v>36985.0</c:v>
                </c:pt>
                <c:pt idx="1633">
                  <c:v>36986.0</c:v>
                </c:pt>
                <c:pt idx="1634">
                  <c:v>36987.0</c:v>
                </c:pt>
                <c:pt idx="1635">
                  <c:v>36990.0</c:v>
                </c:pt>
                <c:pt idx="1636">
                  <c:v>36991.0</c:v>
                </c:pt>
                <c:pt idx="1637">
                  <c:v>36992.0</c:v>
                </c:pt>
                <c:pt idx="1638">
                  <c:v>36993.0</c:v>
                </c:pt>
                <c:pt idx="1639">
                  <c:v>36994.0</c:v>
                </c:pt>
                <c:pt idx="1640">
                  <c:v>36997.0</c:v>
                </c:pt>
                <c:pt idx="1641">
                  <c:v>36998.0</c:v>
                </c:pt>
                <c:pt idx="1642">
                  <c:v>36999.0</c:v>
                </c:pt>
                <c:pt idx="1643">
                  <c:v>37000.0</c:v>
                </c:pt>
                <c:pt idx="1644">
                  <c:v>37001.0</c:v>
                </c:pt>
                <c:pt idx="1645">
                  <c:v>37004.0</c:v>
                </c:pt>
                <c:pt idx="1646">
                  <c:v>37005.0</c:v>
                </c:pt>
                <c:pt idx="1647">
                  <c:v>37006.0</c:v>
                </c:pt>
                <c:pt idx="1648">
                  <c:v>37007.0</c:v>
                </c:pt>
                <c:pt idx="1649">
                  <c:v>37008.0</c:v>
                </c:pt>
                <c:pt idx="1650">
                  <c:v>37011.0</c:v>
                </c:pt>
                <c:pt idx="1651">
                  <c:v>37012.0</c:v>
                </c:pt>
                <c:pt idx="1652">
                  <c:v>37013.0</c:v>
                </c:pt>
                <c:pt idx="1653">
                  <c:v>37014.0</c:v>
                </c:pt>
                <c:pt idx="1654">
                  <c:v>37015.0</c:v>
                </c:pt>
                <c:pt idx="1655">
                  <c:v>37018.0</c:v>
                </c:pt>
                <c:pt idx="1656">
                  <c:v>37019.0</c:v>
                </c:pt>
                <c:pt idx="1657">
                  <c:v>37020.0</c:v>
                </c:pt>
                <c:pt idx="1658">
                  <c:v>37021.0</c:v>
                </c:pt>
                <c:pt idx="1659">
                  <c:v>37022.0</c:v>
                </c:pt>
                <c:pt idx="1660">
                  <c:v>37025.0</c:v>
                </c:pt>
                <c:pt idx="1661">
                  <c:v>37026.0</c:v>
                </c:pt>
                <c:pt idx="1662">
                  <c:v>37027.0</c:v>
                </c:pt>
                <c:pt idx="1663">
                  <c:v>37028.0</c:v>
                </c:pt>
                <c:pt idx="1664">
                  <c:v>37029.0</c:v>
                </c:pt>
                <c:pt idx="1665">
                  <c:v>37032.0</c:v>
                </c:pt>
                <c:pt idx="1666">
                  <c:v>37033.0</c:v>
                </c:pt>
                <c:pt idx="1667">
                  <c:v>37034.0</c:v>
                </c:pt>
                <c:pt idx="1668">
                  <c:v>37035.0</c:v>
                </c:pt>
                <c:pt idx="1669">
                  <c:v>37036.0</c:v>
                </c:pt>
                <c:pt idx="1670">
                  <c:v>37039.0</c:v>
                </c:pt>
                <c:pt idx="1671">
                  <c:v>37040.0</c:v>
                </c:pt>
                <c:pt idx="1672">
                  <c:v>37041.0</c:v>
                </c:pt>
                <c:pt idx="1673">
                  <c:v>37042.0</c:v>
                </c:pt>
                <c:pt idx="1674">
                  <c:v>37043.0</c:v>
                </c:pt>
                <c:pt idx="1675">
                  <c:v>37046.0</c:v>
                </c:pt>
                <c:pt idx="1676">
                  <c:v>37047.0</c:v>
                </c:pt>
                <c:pt idx="1677">
                  <c:v>37048.0</c:v>
                </c:pt>
                <c:pt idx="1678">
                  <c:v>37049.0</c:v>
                </c:pt>
                <c:pt idx="1679">
                  <c:v>37050.0</c:v>
                </c:pt>
                <c:pt idx="1680">
                  <c:v>37053.0</c:v>
                </c:pt>
                <c:pt idx="1681">
                  <c:v>37054.0</c:v>
                </c:pt>
                <c:pt idx="1682">
                  <c:v>37055.0</c:v>
                </c:pt>
                <c:pt idx="1683">
                  <c:v>37056.0</c:v>
                </c:pt>
                <c:pt idx="1684">
                  <c:v>37057.0</c:v>
                </c:pt>
                <c:pt idx="1685">
                  <c:v>37060.0</c:v>
                </c:pt>
                <c:pt idx="1686">
                  <c:v>37061.0</c:v>
                </c:pt>
                <c:pt idx="1687">
                  <c:v>37062.0</c:v>
                </c:pt>
                <c:pt idx="1688">
                  <c:v>37063.0</c:v>
                </c:pt>
                <c:pt idx="1689">
                  <c:v>37064.0</c:v>
                </c:pt>
                <c:pt idx="1690">
                  <c:v>37067.0</c:v>
                </c:pt>
                <c:pt idx="1691">
                  <c:v>37068.0</c:v>
                </c:pt>
                <c:pt idx="1692">
                  <c:v>37069.0</c:v>
                </c:pt>
                <c:pt idx="1693">
                  <c:v>37070.0</c:v>
                </c:pt>
                <c:pt idx="1694">
                  <c:v>37071.0</c:v>
                </c:pt>
                <c:pt idx="1695">
                  <c:v>37074.0</c:v>
                </c:pt>
                <c:pt idx="1696">
                  <c:v>37075.0</c:v>
                </c:pt>
                <c:pt idx="1697">
                  <c:v>37076.0</c:v>
                </c:pt>
                <c:pt idx="1698">
                  <c:v>37077.0</c:v>
                </c:pt>
                <c:pt idx="1699">
                  <c:v>37078.0</c:v>
                </c:pt>
                <c:pt idx="1700">
                  <c:v>37081.0</c:v>
                </c:pt>
                <c:pt idx="1701">
                  <c:v>37082.0</c:v>
                </c:pt>
                <c:pt idx="1702">
                  <c:v>37083.0</c:v>
                </c:pt>
                <c:pt idx="1703">
                  <c:v>37084.0</c:v>
                </c:pt>
                <c:pt idx="1704">
                  <c:v>37085.0</c:v>
                </c:pt>
                <c:pt idx="1705">
                  <c:v>37088.0</c:v>
                </c:pt>
                <c:pt idx="1706">
                  <c:v>37089.0</c:v>
                </c:pt>
                <c:pt idx="1707">
                  <c:v>37090.0</c:v>
                </c:pt>
                <c:pt idx="1708">
                  <c:v>37091.0</c:v>
                </c:pt>
                <c:pt idx="1709">
                  <c:v>37092.0</c:v>
                </c:pt>
                <c:pt idx="1710">
                  <c:v>37095.0</c:v>
                </c:pt>
                <c:pt idx="1711">
                  <c:v>37096.0</c:v>
                </c:pt>
                <c:pt idx="1712">
                  <c:v>37097.0</c:v>
                </c:pt>
                <c:pt idx="1713">
                  <c:v>37098.0</c:v>
                </c:pt>
                <c:pt idx="1714">
                  <c:v>37099.0</c:v>
                </c:pt>
                <c:pt idx="1715">
                  <c:v>37102.0</c:v>
                </c:pt>
                <c:pt idx="1716">
                  <c:v>37103.0</c:v>
                </c:pt>
                <c:pt idx="1717">
                  <c:v>37104.0</c:v>
                </c:pt>
                <c:pt idx="1718">
                  <c:v>37105.0</c:v>
                </c:pt>
                <c:pt idx="1719">
                  <c:v>37106.0</c:v>
                </c:pt>
                <c:pt idx="1720">
                  <c:v>37109.0</c:v>
                </c:pt>
                <c:pt idx="1721">
                  <c:v>37110.0</c:v>
                </c:pt>
                <c:pt idx="1722">
                  <c:v>37111.0</c:v>
                </c:pt>
                <c:pt idx="1723">
                  <c:v>37112.0</c:v>
                </c:pt>
                <c:pt idx="1724">
                  <c:v>37113.0</c:v>
                </c:pt>
                <c:pt idx="1725">
                  <c:v>37116.0</c:v>
                </c:pt>
                <c:pt idx="1726">
                  <c:v>37117.0</c:v>
                </c:pt>
                <c:pt idx="1727">
                  <c:v>37118.0</c:v>
                </c:pt>
                <c:pt idx="1728">
                  <c:v>37119.0</c:v>
                </c:pt>
                <c:pt idx="1729">
                  <c:v>37120.0</c:v>
                </c:pt>
                <c:pt idx="1730">
                  <c:v>37123.0</c:v>
                </c:pt>
                <c:pt idx="1731">
                  <c:v>37124.0</c:v>
                </c:pt>
                <c:pt idx="1732">
                  <c:v>37125.0</c:v>
                </c:pt>
                <c:pt idx="1733">
                  <c:v>37126.0</c:v>
                </c:pt>
                <c:pt idx="1734">
                  <c:v>37127.0</c:v>
                </c:pt>
                <c:pt idx="1735">
                  <c:v>37130.0</c:v>
                </c:pt>
                <c:pt idx="1736">
                  <c:v>37131.0</c:v>
                </c:pt>
                <c:pt idx="1737">
                  <c:v>37132.0</c:v>
                </c:pt>
                <c:pt idx="1738">
                  <c:v>37133.0</c:v>
                </c:pt>
                <c:pt idx="1739">
                  <c:v>37134.0</c:v>
                </c:pt>
                <c:pt idx="1740">
                  <c:v>37137.0</c:v>
                </c:pt>
                <c:pt idx="1741">
                  <c:v>37138.0</c:v>
                </c:pt>
                <c:pt idx="1742">
                  <c:v>37139.0</c:v>
                </c:pt>
                <c:pt idx="1743">
                  <c:v>37140.0</c:v>
                </c:pt>
                <c:pt idx="1744">
                  <c:v>37141.0</c:v>
                </c:pt>
                <c:pt idx="1745">
                  <c:v>37144.0</c:v>
                </c:pt>
                <c:pt idx="1746">
                  <c:v>37145.0</c:v>
                </c:pt>
                <c:pt idx="1747">
                  <c:v>37146.0</c:v>
                </c:pt>
                <c:pt idx="1748">
                  <c:v>37147.0</c:v>
                </c:pt>
                <c:pt idx="1749">
                  <c:v>37148.0</c:v>
                </c:pt>
                <c:pt idx="1750">
                  <c:v>37151.0</c:v>
                </c:pt>
                <c:pt idx="1751">
                  <c:v>37152.0</c:v>
                </c:pt>
                <c:pt idx="1752">
                  <c:v>37153.0</c:v>
                </c:pt>
                <c:pt idx="1753">
                  <c:v>37154.0</c:v>
                </c:pt>
                <c:pt idx="1754">
                  <c:v>37155.0</c:v>
                </c:pt>
                <c:pt idx="1755">
                  <c:v>37158.0</c:v>
                </c:pt>
                <c:pt idx="1756">
                  <c:v>37159.0</c:v>
                </c:pt>
                <c:pt idx="1757">
                  <c:v>37160.0</c:v>
                </c:pt>
                <c:pt idx="1758">
                  <c:v>37161.0</c:v>
                </c:pt>
                <c:pt idx="1759">
                  <c:v>37162.0</c:v>
                </c:pt>
                <c:pt idx="1760">
                  <c:v>37165.0</c:v>
                </c:pt>
                <c:pt idx="1761">
                  <c:v>37166.0</c:v>
                </c:pt>
                <c:pt idx="1762">
                  <c:v>37167.0</c:v>
                </c:pt>
                <c:pt idx="1763">
                  <c:v>37168.0</c:v>
                </c:pt>
                <c:pt idx="1764">
                  <c:v>37169.0</c:v>
                </c:pt>
                <c:pt idx="1765">
                  <c:v>37172.0</c:v>
                </c:pt>
                <c:pt idx="1766">
                  <c:v>37173.0</c:v>
                </c:pt>
                <c:pt idx="1767">
                  <c:v>37174.0</c:v>
                </c:pt>
                <c:pt idx="1768">
                  <c:v>37175.0</c:v>
                </c:pt>
                <c:pt idx="1769">
                  <c:v>37176.0</c:v>
                </c:pt>
                <c:pt idx="1770">
                  <c:v>37179.0</c:v>
                </c:pt>
                <c:pt idx="1771">
                  <c:v>37180.0</c:v>
                </c:pt>
                <c:pt idx="1772">
                  <c:v>37181.0</c:v>
                </c:pt>
                <c:pt idx="1773">
                  <c:v>37182.0</c:v>
                </c:pt>
                <c:pt idx="1774">
                  <c:v>37183.0</c:v>
                </c:pt>
                <c:pt idx="1775">
                  <c:v>37186.0</c:v>
                </c:pt>
                <c:pt idx="1776">
                  <c:v>37187.0</c:v>
                </c:pt>
                <c:pt idx="1777">
                  <c:v>37188.0</c:v>
                </c:pt>
                <c:pt idx="1778">
                  <c:v>37189.0</c:v>
                </c:pt>
                <c:pt idx="1779">
                  <c:v>37190.0</c:v>
                </c:pt>
                <c:pt idx="1780">
                  <c:v>37193.0</c:v>
                </c:pt>
                <c:pt idx="1781">
                  <c:v>37194.0</c:v>
                </c:pt>
                <c:pt idx="1782">
                  <c:v>37195.0</c:v>
                </c:pt>
                <c:pt idx="1783">
                  <c:v>37196.0</c:v>
                </c:pt>
                <c:pt idx="1784">
                  <c:v>37197.0</c:v>
                </c:pt>
                <c:pt idx="1785">
                  <c:v>37200.0</c:v>
                </c:pt>
                <c:pt idx="1786">
                  <c:v>37201.0</c:v>
                </c:pt>
                <c:pt idx="1787">
                  <c:v>37202.0</c:v>
                </c:pt>
                <c:pt idx="1788">
                  <c:v>37203.0</c:v>
                </c:pt>
                <c:pt idx="1789">
                  <c:v>37204.0</c:v>
                </c:pt>
                <c:pt idx="1790">
                  <c:v>37207.0</c:v>
                </c:pt>
                <c:pt idx="1791">
                  <c:v>37208.0</c:v>
                </c:pt>
                <c:pt idx="1792">
                  <c:v>37209.0</c:v>
                </c:pt>
                <c:pt idx="1793">
                  <c:v>37210.0</c:v>
                </c:pt>
                <c:pt idx="1794">
                  <c:v>37211.0</c:v>
                </c:pt>
                <c:pt idx="1795">
                  <c:v>37214.0</c:v>
                </c:pt>
                <c:pt idx="1796">
                  <c:v>37215.0</c:v>
                </c:pt>
                <c:pt idx="1797">
                  <c:v>37216.0</c:v>
                </c:pt>
                <c:pt idx="1798">
                  <c:v>37217.0</c:v>
                </c:pt>
                <c:pt idx="1799">
                  <c:v>37218.0</c:v>
                </c:pt>
                <c:pt idx="1800">
                  <c:v>37221.0</c:v>
                </c:pt>
                <c:pt idx="1801">
                  <c:v>37222.0</c:v>
                </c:pt>
                <c:pt idx="1802">
                  <c:v>37223.0</c:v>
                </c:pt>
                <c:pt idx="1803">
                  <c:v>37224.0</c:v>
                </c:pt>
                <c:pt idx="1804">
                  <c:v>37225.0</c:v>
                </c:pt>
                <c:pt idx="1805">
                  <c:v>37228.0</c:v>
                </c:pt>
                <c:pt idx="1806">
                  <c:v>37229.0</c:v>
                </c:pt>
                <c:pt idx="1807">
                  <c:v>37230.0</c:v>
                </c:pt>
                <c:pt idx="1808">
                  <c:v>37231.0</c:v>
                </c:pt>
                <c:pt idx="1809">
                  <c:v>37232.0</c:v>
                </c:pt>
                <c:pt idx="1810">
                  <c:v>37235.0</c:v>
                </c:pt>
                <c:pt idx="1811">
                  <c:v>37236.0</c:v>
                </c:pt>
                <c:pt idx="1812">
                  <c:v>37237.0</c:v>
                </c:pt>
                <c:pt idx="1813">
                  <c:v>37238.0</c:v>
                </c:pt>
                <c:pt idx="1814">
                  <c:v>37239.0</c:v>
                </c:pt>
                <c:pt idx="1815">
                  <c:v>37242.0</c:v>
                </c:pt>
                <c:pt idx="1816">
                  <c:v>37243.0</c:v>
                </c:pt>
                <c:pt idx="1817">
                  <c:v>37244.0</c:v>
                </c:pt>
                <c:pt idx="1818">
                  <c:v>37245.0</c:v>
                </c:pt>
                <c:pt idx="1819">
                  <c:v>37246.0</c:v>
                </c:pt>
                <c:pt idx="1820">
                  <c:v>37249.0</c:v>
                </c:pt>
                <c:pt idx="1821">
                  <c:v>37250.0</c:v>
                </c:pt>
                <c:pt idx="1822">
                  <c:v>37251.0</c:v>
                </c:pt>
                <c:pt idx="1823">
                  <c:v>37252.0</c:v>
                </c:pt>
                <c:pt idx="1824">
                  <c:v>37253.0</c:v>
                </c:pt>
                <c:pt idx="1825">
                  <c:v>37256.0</c:v>
                </c:pt>
                <c:pt idx="1826">
                  <c:v>37257.0</c:v>
                </c:pt>
                <c:pt idx="1827">
                  <c:v>37258.0</c:v>
                </c:pt>
                <c:pt idx="1828">
                  <c:v>37259.0</c:v>
                </c:pt>
                <c:pt idx="1829">
                  <c:v>37260.0</c:v>
                </c:pt>
                <c:pt idx="1830">
                  <c:v>37263.0</c:v>
                </c:pt>
                <c:pt idx="1831">
                  <c:v>37264.0</c:v>
                </c:pt>
                <c:pt idx="1832">
                  <c:v>37265.0</c:v>
                </c:pt>
                <c:pt idx="1833">
                  <c:v>37266.0</c:v>
                </c:pt>
                <c:pt idx="1834">
                  <c:v>37267.0</c:v>
                </c:pt>
                <c:pt idx="1835">
                  <c:v>37270.0</c:v>
                </c:pt>
                <c:pt idx="1836">
                  <c:v>37271.0</c:v>
                </c:pt>
                <c:pt idx="1837">
                  <c:v>37272.0</c:v>
                </c:pt>
                <c:pt idx="1838">
                  <c:v>37273.0</c:v>
                </c:pt>
                <c:pt idx="1839">
                  <c:v>37274.0</c:v>
                </c:pt>
                <c:pt idx="1840">
                  <c:v>37277.0</c:v>
                </c:pt>
                <c:pt idx="1841">
                  <c:v>37278.0</c:v>
                </c:pt>
                <c:pt idx="1842">
                  <c:v>37279.0</c:v>
                </c:pt>
                <c:pt idx="1843">
                  <c:v>37280.0</c:v>
                </c:pt>
                <c:pt idx="1844">
                  <c:v>37281.0</c:v>
                </c:pt>
                <c:pt idx="1845">
                  <c:v>37284.0</c:v>
                </c:pt>
                <c:pt idx="1846">
                  <c:v>37285.0</c:v>
                </c:pt>
                <c:pt idx="1847">
                  <c:v>37286.0</c:v>
                </c:pt>
                <c:pt idx="1848">
                  <c:v>37287.0</c:v>
                </c:pt>
                <c:pt idx="1849">
                  <c:v>37288.0</c:v>
                </c:pt>
                <c:pt idx="1850">
                  <c:v>37291.0</c:v>
                </c:pt>
                <c:pt idx="1851">
                  <c:v>37292.0</c:v>
                </c:pt>
                <c:pt idx="1852">
                  <c:v>37293.0</c:v>
                </c:pt>
                <c:pt idx="1853">
                  <c:v>37294.0</c:v>
                </c:pt>
                <c:pt idx="1854">
                  <c:v>37295.0</c:v>
                </c:pt>
                <c:pt idx="1855">
                  <c:v>37298.0</c:v>
                </c:pt>
                <c:pt idx="1856">
                  <c:v>37299.0</c:v>
                </c:pt>
                <c:pt idx="1857">
                  <c:v>37300.0</c:v>
                </c:pt>
                <c:pt idx="1858">
                  <c:v>37301.0</c:v>
                </c:pt>
                <c:pt idx="1859">
                  <c:v>37302.0</c:v>
                </c:pt>
                <c:pt idx="1860">
                  <c:v>37305.0</c:v>
                </c:pt>
                <c:pt idx="1861">
                  <c:v>37306.0</c:v>
                </c:pt>
                <c:pt idx="1862">
                  <c:v>37307.0</c:v>
                </c:pt>
                <c:pt idx="1863">
                  <c:v>37308.0</c:v>
                </c:pt>
                <c:pt idx="1864">
                  <c:v>37309.0</c:v>
                </c:pt>
                <c:pt idx="1865">
                  <c:v>37312.0</c:v>
                </c:pt>
                <c:pt idx="1866">
                  <c:v>37313.0</c:v>
                </c:pt>
                <c:pt idx="1867">
                  <c:v>37314.0</c:v>
                </c:pt>
                <c:pt idx="1868">
                  <c:v>37315.0</c:v>
                </c:pt>
                <c:pt idx="1869">
                  <c:v>37316.0</c:v>
                </c:pt>
                <c:pt idx="1870">
                  <c:v>37319.0</c:v>
                </c:pt>
                <c:pt idx="1871">
                  <c:v>37320.0</c:v>
                </c:pt>
                <c:pt idx="1872">
                  <c:v>37321.0</c:v>
                </c:pt>
                <c:pt idx="1873">
                  <c:v>37322.0</c:v>
                </c:pt>
                <c:pt idx="1874">
                  <c:v>37323.0</c:v>
                </c:pt>
                <c:pt idx="1875">
                  <c:v>37326.0</c:v>
                </c:pt>
                <c:pt idx="1876">
                  <c:v>37327.0</c:v>
                </c:pt>
                <c:pt idx="1877">
                  <c:v>37328.0</c:v>
                </c:pt>
                <c:pt idx="1878">
                  <c:v>37329.0</c:v>
                </c:pt>
                <c:pt idx="1879">
                  <c:v>37330.0</c:v>
                </c:pt>
                <c:pt idx="1880">
                  <c:v>37333.0</c:v>
                </c:pt>
                <c:pt idx="1881">
                  <c:v>37334.0</c:v>
                </c:pt>
                <c:pt idx="1882">
                  <c:v>37335.0</c:v>
                </c:pt>
                <c:pt idx="1883">
                  <c:v>37336.0</c:v>
                </c:pt>
                <c:pt idx="1884">
                  <c:v>37337.0</c:v>
                </c:pt>
                <c:pt idx="1885">
                  <c:v>37340.0</c:v>
                </c:pt>
                <c:pt idx="1886">
                  <c:v>37341.0</c:v>
                </c:pt>
                <c:pt idx="1887">
                  <c:v>37342.0</c:v>
                </c:pt>
                <c:pt idx="1888">
                  <c:v>37343.0</c:v>
                </c:pt>
                <c:pt idx="1889">
                  <c:v>37344.0</c:v>
                </c:pt>
                <c:pt idx="1890">
                  <c:v>37347.0</c:v>
                </c:pt>
                <c:pt idx="1891">
                  <c:v>37348.0</c:v>
                </c:pt>
                <c:pt idx="1892">
                  <c:v>37349.0</c:v>
                </c:pt>
                <c:pt idx="1893">
                  <c:v>37350.0</c:v>
                </c:pt>
                <c:pt idx="1894">
                  <c:v>37351.0</c:v>
                </c:pt>
                <c:pt idx="1895">
                  <c:v>37354.0</c:v>
                </c:pt>
                <c:pt idx="1896">
                  <c:v>37355.0</c:v>
                </c:pt>
                <c:pt idx="1897">
                  <c:v>37356.0</c:v>
                </c:pt>
                <c:pt idx="1898">
                  <c:v>37357.0</c:v>
                </c:pt>
                <c:pt idx="1899">
                  <c:v>37358.0</c:v>
                </c:pt>
                <c:pt idx="1900">
                  <c:v>37361.0</c:v>
                </c:pt>
                <c:pt idx="1901">
                  <c:v>37362.0</c:v>
                </c:pt>
                <c:pt idx="1902">
                  <c:v>37363.0</c:v>
                </c:pt>
                <c:pt idx="1903">
                  <c:v>37364.0</c:v>
                </c:pt>
                <c:pt idx="1904">
                  <c:v>37365.0</c:v>
                </c:pt>
                <c:pt idx="1905">
                  <c:v>37368.0</c:v>
                </c:pt>
                <c:pt idx="1906">
                  <c:v>37369.0</c:v>
                </c:pt>
                <c:pt idx="1907">
                  <c:v>37370.0</c:v>
                </c:pt>
                <c:pt idx="1908">
                  <c:v>37371.0</c:v>
                </c:pt>
                <c:pt idx="1909">
                  <c:v>37372.0</c:v>
                </c:pt>
                <c:pt idx="1910">
                  <c:v>37375.0</c:v>
                </c:pt>
                <c:pt idx="1911">
                  <c:v>37376.0</c:v>
                </c:pt>
                <c:pt idx="1912">
                  <c:v>37377.0</c:v>
                </c:pt>
                <c:pt idx="1913">
                  <c:v>37378.0</c:v>
                </c:pt>
                <c:pt idx="1914">
                  <c:v>37379.0</c:v>
                </c:pt>
                <c:pt idx="1915">
                  <c:v>37382.0</c:v>
                </c:pt>
                <c:pt idx="1916">
                  <c:v>37383.0</c:v>
                </c:pt>
                <c:pt idx="1917">
                  <c:v>37384.0</c:v>
                </c:pt>
                <c:pt idx="1918">
                  <c:v>37385.0</c:v>
                </c:pt>
                <c:pt idx="1919">
                  <c:v>37386.0</c:v>
                </c:pt>
                <c:pt idx="1920">
                  <c:v>37389.0</c:v>
                </c:pt>
                <c:pt idx="1921">
                  <c:v>37390.0</c:v>
                </c:pt>
                <c:pt idx="1922">
                  <c:v>37391.0</c:v>
                </c:pt>
                <c:pt idx="1923">
                  <c:v>37392.0</c:v>
                </c:pt>
                <c:pt idx="1924">
                  <c:v>37393.0</c:v>
                </c:pt>
                <c:pt idx="1925">
                  <c:v>37396.0</c:v>
                </c:pt>
                <c:pt idx="1926">
                  <c:v>37397.0</c:v>
                </c:pt>
                <c:pt idx="1927">
                  <c:v>37398.0</c:v>
                </c:pt>
                <c:pt idx="1928">
                  <c:v>37399.0</c:v>
                </c:pt>
                <c:pt idx="1929">
                  <c:v>37400.0</c:v>
                </c:pt>
                <c:pt idx="1930">
                  <c:v>37403.0</c:v>
                </c:pt>
                <c:pt idx="1931">
                  <c:v>37404.0</c:v>
                </c:pt>
                <c:pt idx="1932">
                  <c:v>37405.0</c:v>
                </c:pt>
                <c:pt idx="1933">
                  <c:v>37406.0</c:v>
                </c:pt>
                <c:pt idx="1934">
                  <c:v>37407.0</c:v>
                </c:pt>
                <c:pt idx="1935">
                  <c:v>37410.0</c:v>
                </c:pt>
                <c:pt idx="1936">
                  <c:v>37411.0</c:v>
                </c:pt>
                <c:pt idx="1937">
                  <c:v>37412.0</c:v>
                </c:pt>
                <c:pt idx="1938">
                  <c:v>37413.0</c:v>
                </c:pt>
                <c:pt idx="1939">
                  <c:v>37414.0</c:v>
                </c:pt>
                <c:pt idx="1940">
                  <c:v>37417.0</c:v>
                </c:pt>
                <c:pt idx="1941">
                  <c:v>37418.0</c:v>
                </c:pt>
                <c:pt idx="1942">
                  <c:v>37419.0</c:v>
                </c:pt>
                <c:pt idx="1943">
                  <c:v>37420.0</c:v>
                </c:pt>
                <c:pt idx="1944">
                  <c:v>37421.0</c:v>
                </c:pt>
                <c:pt idx="1945">
                  <c:v>37424.0</c:v>
                </c:pt>
                <c:pt idx="1946">
                  <c:v>37425.0</c:v>
                </c:pt>
                <c:pt idx="1947">
                  <c:v>37426.0</c:v>
                </c:pt>
                <c:pt idx="1948">
                  <c:v>37427.0</c:v>
                </c:pt>
                <c:pt idx="1949">
                  <c:v>37428.0</c:v>
                </c:pt>
                <c:pt idx="1950">
                  <c:v>37431.0</c:v>
                </c:pt>
                <c:pt idx="1951">
                  <c:v>37432.0</c:v>
                </c:pt>
                <c:pt idx="1952">
                  <c:v>37433.0</c:v>
                </c:pt>
                <c:pt idx="1953">
                  <c:v>37434.0</c:v>
                </c:pt>
                <c:pt idx="1954">
                  <c:v>37435.0</c:v>
                </c:pt>
                <c:pt idx="1955">
                  <c:v>37438.0</c:v>
                </c:pt>
                <c:pt idx="1956">
                  <c:v>37439.0</c:v>
                </c:pt>
                <c:pt idx="1957">
                  <c:v>37440.0</c:v>
                </c:pt>
                <c:pt idx="1958">
                  <c:v>37441.0</c:v>
                </c:pt>
                <c:pt idx="1959">
                  <c:v>37442.0</c:v>
                </c:pt>
                <c:pt idx="1960">
                  <c:v>37445.0</c:v>
                </c:pt>
                <c:pt idx="1961">
                  <c:v>37446.0</c:v>
                </c:pt>
                <c:pt idx="1962">
                  <c:v>37447.0</c:v>
                </c:pt>
                <c:pt idx="1963">
                  <c:v>37448.0</c:v>
                </c:pt>
                <c:pt idx="1964">
                  <c:v>37449.0</c:v>
                </c:pt>
                <c:pt idx="1965">
                  <c:v>37452.0</c:v>
                </c:pt>
                <c:pt idx="1966">
                  <c:v>37453.0</c:v>
                </c:pt>
                <c:pt idx="1967">
                  <c:v>37454.0</c:v>
                </c:pt>
                <c:pt idx="1968">
                  <c:v>37455.0</c:v>
                </c:pt>
                <c:pt idx="1969">
                  <c:v>37456.0</c:v>
                </c:pt>
                <c:pt idx="1970">
                  <c:v>37459.0</c:v>
                </c:pt>
                <c:pt idx="1971">
                  <c:v>37460.0</c:v>
                </c:pt>
                <c:pt idx="1972">
                  <c:v>37461.0</c:v>
                </c:pt>
                <c:pt idx="1973">
                  <c:v>37462.0</c:v>
                </c:pt>
                <c:pt idx="1974">
                  <c:v>37463.0</c:v>
                </c:pt>
                <c:pt idx="1975">
                  <c:v>37466.0</c:v>
                </c:pt>
                <c:pt idx="1976">
                  <c:v>37467.0</c:v>
                </c:pt>
                <c:pt idx="1977">
                  <c:v>37468.0</c:v>
                </c:pt>
                <c:pt idx="1978">
                  <c:v>37469.0</c:v>
                </c:pt>
                <c:pt idx="1979">
                  <c:v>37470.0</c:v>
                </c:pt>
                <c:pt idx="1980">
                  <c:v>37473.0</c:v>
                </c:pt>
                <c:pt idx="1981">
                  <c:v>37474.0</c:v>
                </c:pt>
                <c:pt idx="1982">
                  <c:v>37475.0</c:v>
                </c:pt>
                <c:pt idx="1983">
                  <c:v>37476.0</c:v>
                </c:pt>
                <c:pt idx="1984">
                  <c:v>37477.0</c:v>
                </c:pt>
                <c:pt idx="1985">
                  <c:v>37480.0</c:v>
                </c:pt>
                <c:pt idx="1986">
                  <c:v>37481.0</c:v>
                </c:pt>
                <c:pt idx="1987">
                  <c:v>37482.0</c:v>
                </c:pt>
                <c:pt idx="1988">
                  <c:v>37483.0</c:v>
                </c:pt>
                <c:pt idx="1989">
                  <c:v>37484.0</c:v>
                </c:pt>
                <c:pt idx="1990">
                  <c:v>37487.0</c:v>
                </c:pt>
                <c:pt idx="1991">
                  <c:v>37488.0</c:v>
                </c:pt>
                <c:pt idx="1992">
                  <c:v>37489.0</c:v>
                </c:pt>
                <c:pt idx="1993">
                  <c:v>37490.0</c:v>
                </c:pt>
                <c:pt idx="1994">
                  <c:v>37491.0</c:v>
                </c:pt>
                <c:pt idx="1995">
                  <c:v>37494.0</c:v>
                </c:pt>
                <c:pt idx="1996">
                  <c:v>37495.0</c:v>
                </c:pt>
                <c:pt idx="1997">
                  <c:v>37496.0</c:v>
                </c:pt>
                <c:pt idx="1998">
                  <c:v>37497.0</c:v>
                </c:pt>
                <c:pt idx="1999">
                  <c:v>37498.0</c:v>
                </c:pt>
                <c:pt idx="2000">
                  <c:v>37501.0</c:v>
                </c:pt>
                <c:pt idx="2001">
                  <c:v>37502.0</c:v>
                </c:pt>
                <c:pt idx="2002">
                  <c:v>37503.0</c:v>
                </c:pt>
                <c:pt idx="2003">
                  <c:v>37504.0</c:v>
                </c:pt>
                <c:pt idx="2004">
                  <c:v>37505.0</c:v>
                </c:pt>
                <c:pt idx="2005">
                  <c:v>37508.0</c:v>
                </c:pt>
                <c:pt idx="2006">
                  <c:v>37509.0</c:v>
                </c:pt>
                <c:pt idx="2007">
                  <c:v>37510.0</c:v>
                </c:pt>
                <c:pt idx="2008">
                  <c:v>37511.0</c:v>
                </c:pt>
                <c:pt idx="2009">
                  <c:v>37512.0</c:v>
                </c:pt>
                <c:pt idx="2010">
                  <c:v>37515.0</c:v>
                </c:pt>
                <c:pt idx="2011">
                  <c:v>37516.0</c:v>
                </c:pt>
                <c:pt idx="2012">
                  <c:v>37517.0</c:v>
                </c:pt>
                <c:pt idx="2013">
                  <c:v>37518.0</c:v>
                </c:pt>
                <c:pt idx="2014">
                  <c:v>37519.0</c:v>
                </c:pt>
                <c:pt idx="2015">
                  <c:v>37522.0</c:v>
                </c:pt>
                <c:pt idx="2016">
                  <c:v>37523.0</c:v>
                </c:pt>
                <c:pt idx="2017">
                  <c:v>37524.0</c:v>
                </c:pt>
                <c:pt idx="2018">
                  <c:v>37525.0</c:v>
                </c:pt>
                <c:pt idx="2019">
                  <c:v>37526.0</c:v>
                </c:pt>
                <c:pt idx="2020">
                  <c:v>37529.0</c:v>
                </c:pt>
                <c:pt idx="2021">
                  <c:v>37530.0</c:v>
                </c:pt>
                <c:pt idx="2022">
                  <c:v>37531.0</c:v>
                </c:pt>
                <c:pt idx="2023">
                  <c:v>37532.0</c:v>
                </c:pt>
                <c:pt idx="2024">
                  <c:v>37533.0</c:v>
                </c:pt>
                <c:pt idx="2025">
                  <c:v>37536.0</c:v>
                </c:pt>
                <c:pt idx="2026">
                  <c:v>37537.0</c:v>
                </c:pt>
                <c:pt idx="2027">
                  <c:v>37538.0</c:v>
                </c:pt>
                <c:pt idx="2028">
                  <c:v>37539.0</c:v>
                </c:pt>
                <c:pt idx="2029">
                  <c:v>37540.0</c:v>
                </c:pt>
                <c:pt idx="2030">
                  <c:v>37543.0</c:v>
                </c:pt>
                <c:pt idx="2031">
                  <c:v>37544.0</c:v>
                </c:pt>
                <c:pt idx="2032">
                  <c:v>37545.0</c:v>
                </c:pt>
                <c:pt idx="2033">
                  <c:v>37546.0</c:v>
                </c:pt>
                <c:pt idx="2034">
                  <c:v>37547.0</c:v>
                </c:pt>
                <c:pt idx="2035">
                  <c:v>37550.0</c:v>
                </c:pt>
                <c:pt idx="2036">
                  <c:v>37551.0</c:v>
                </c:pt>
                <c:pt idx="2037">
                  <c:v>37552.0</c:v>
                </c:pt>
                <c:pt idx="2038">
                  <c:v>37553.0</c:v>
                </c:pt>
                <c:pt idx="2039">
                  <c:v>37554.0</c:v>
                </c:pt>
                <c:pt idx="2040">
                  <c:v>37557.0</c:v>
                </c:pt>
                <c:pt idx="2041">
                  <c:v>37558.0</c:v>
                </c:pt>
                <c:pt idx="2042">
                  <c:v>37559.0</c:v>
                </c:pt>
                <c:pt idx="2043">
                  <c:v>37560.0</c:v>
                </c:pt>
                <c:pt idx="2044">
                  <c:v>37561.0</c:v>
                </c:pt>
                <c:pt idx="2045">
                  <c:v>37564.0</c:v>
                </c:pt>
                <c:pt idx="2046">
                  <c:v>37565.0</c:v>
                </c:pt>
                <c:pt idx="2047">
                  <c:v>37566.0</c:v>
                </c:pt>
                <c:pt idx="2048">
                  <c:v>37567.0</c:v>
                </c:pt>
                <c:pt idx="2049">
                  <c:v>37568.0</c:v>
                </c:pt>
                <c:pt idx="2050">
                  <c:v>37571.0</c:v>
                </c:pt>
                <c:pt idx="2051">
                  <c:v>37572.0</c:v>
                </c:pt>
                <c:pt idx="2052">
                  <c:v>37573.0</c:v>
                </c:pt>
                <c:pt idx="2053">
                  <c:v>37574.0</c:v>
                </c:pt>
                <c:pt idx="2054">
                  <c:v>37575.0</c:v>
                </c:pt>
                <c:pt idx="2055">
                  <c:v>37578.0</c:v>
                </c:pt>
                <c:pt idx="2056">
                  <c:v>37579.0</c:v>
                </c:pt>
                <c:pt idx="2057">
                  <c:v>37580.0</c:v>
                </c:pt>
                <c:pt idx="2058">
                  <c:v>37581.0</c:v>
                </c:pt>
                <c:pt idx="2059">
                  <c:v>37582.0</c:v>
                </c:pt>
                <c:pt idx="2060">
                  <c:v>37585.0</c:v>
                </c:pt>
                <c:pt idx="2061">
                  <c:v>37586.0</c:v>
                </c:pt>
                <c:pt idx="2062">
                  <c:v>37587.0</c:v>
                </c:pt>
                <c:pt idx="2063">
                  <c:v>37588.0</c:v>
                </c:pt>
                <c:pt idx="2064">
                  <c:v>37589.0</c:v>
                </c:pt>
                <c:pt idx="2065">
                  <c:v>37592.0</c:v>
                </c:pt>
                <c:pt idx="2066">
                  <c:v>37593.0</c:v>
                </c:pt>
                <c:pt idx="2067">
                  <c:v>37594.0</c:v>
                </c:pt>
                <c:pt idx="2068">
                  <c:v>37595.0</c:v>
                </c:pt>
                <c:pt idx="2069">
                  <c:v>37596.0</c:v>
                </c:pt>
                <c:pt idx="2070">
                  <c:v>37599.0</c:v>
                </c:pt>
                <c:pt idx="2071">
                  <c:v>37600.0</c:v>
                </c:pt>
                <c:pt idx="2072">
                  <c:v>37601.0</c:v>
                </c:pt>
                <c:pt idx="2073">
                  <c:v>37602.0</c:v>
                </c:pt>
                <c:pt idx="2074">
                  <c:v>37603.0</c:v>
                </c:pt>
                <c:pt idx="2075">
                  <c:v>37606.0</c:v>
                </c:pt>
                <c:pt idx="2076">
                  <c:v>37607.0</c:v>
                </c:pt>
                <c:pt idx="2077">
                  <c:v>37608.0</c:v>
                </c:pt>
                <c:pt idx="2078">
                  <c:v>37609.0</c:v>
                </c:pt>
                <c:pt idx="2079">
                  <c:v>37610.0</c:v>
                </c:pt>
                <c:pt idx="2080">
                  <c:v>37613.0</c:v>
                </c:pt>
                <c:pt idx="2081">
                  <c:v>37614.0</c:v>
                </c:pt>
                <c:pt idx="2082">
                  <c:v>37615.0</c:v>
                </c:pt>
                <c:pt idx="2083">
                  <c:v>37616.0</c:v>
                </c:pt>
                <c:pt idx="2084">
                  <c:v>37617.0</c:v>
                </c:pt>
                <c:pt idx="2085">
                  <c:v>37620.0</c:v>
                </c:pt>
                <c:pt idx="2086">
                  <c:v>37621.0</c:v>
                </c:pt>
                <c:pt idx="2087">
                  <c:v>37622.0</c:v>
                </c:pt>
                <c:pt idx="2088">
                  <c:v>37623.0</c:v>
                </c:pt>
                <c:pt idx="2089">
                  <c:v>37624.0</c:v>
                </c:pt>
                <c:pt idx="2090">
                  <c:v>37627.0</c:v>
                </c:pt>
                <c:pt idx="2091">
                  <c:v>37628.0</c:v>
                </c:pt>
                <c:pt idx="2092">
                  <c:v>37629.0</c:v>
                </c:pt>
                <c:pt idx="2093">
                  <c:v>37630.0</c:v>
                </c:pt>
                <c:pt idx="2094">
                  <c:v>37631.0</c:v>
                </c:pt>
                <c:pt idx="2095">
                  <c:v>37634.0</c:v>
                </c:pt>
                <c:pt idx="2096">
                  <c:v>37635.0</c:v>
                </c:pt>
                <c:pt idx="2097">
                  <c:v>37636.0</c:v>
                </c:pt>
                <c:pt idx="2098">
                  <c:v>37637.0</c:v>
                </c:pt>
                <c:pt idx="2099">
                  <c:v>37638.0</c:v>
                </c:pt>
                <c:pt idx="2100">
                  <c:v>37641.0</c:v>
                </c:pt>
                <c:pt idx="2101">
                  <c:v>37642.0</c:v>
                </c:pt>
                <c:pt idx="2102">
                  <c:v>37643.0</c:v>
                </c:pt>
                <c:pt idx="2103">
                  <c:v>37644.0</c:v>
                </c:pt>
                <c:pt idx="2104">
                  <c:v>37645.0</c:v>
                </c:pt>
                <c:pt idx="2105">
                  <c:v>37648.0</c:v>
                </c:pt>
                <c:pt idx="2106">
                  <c:v>37649.0</c:v>
                </c:pt>
                <c:pt idx="2107">
                  <c:v>37650.0</c:v>
                </c:pt>
                <c:pt idx="2108">
                  <c:v>37651.0</c:v>
                </c:pt>
                <c:pt idx="2109">
                  <c:v>37652.0</c:v>
                </c:pt>
                <c:pt idx="2110">
                  <c:v>37655.0</c:v>
                </c:pt>
                <c:pt idx="2111">
                  <c:v>37656.0</c:v>
                </c:pt>
                <c:pt idx="2112">
                  <c:v>37657.0</c:v>
                </c:pt>
                <c:pt idx="2113">
                  <c:v>37658.0</c:v>
                </c:pt>
                <c:pt idx="2114">
                  <c:v>37659.0</c:v>
                </c:pt>
                <c:pt idx="2115">
                  <c:v>37662.0</c:v>
                </c:pt>
                <c:pt idx="2116">
                  <c:v>37663.0</c:v>
                </c:pt>
                <c:pt idx="2117">
                  <c:v>37664.0</c:v>
                </c:pt>
                <c:pt idx="2118">
                  <c:v>37665.0</c:v>
                </c:pt>
                <c:pt idx="2119">
                  <c:v>37666.0</c:v>
                </c:pt>
                <c:pt idx="2120">
                  <c:v>37669.0</c:v>
                </c:pt>
                <c:pt idx="2121">
                  <c:v>37670.0</c:v>
                </c:pt>
                <c:pt idx="2122">
                  <c:v>37671.0</c:v>
                </c:pt>
                <c:pt idx="2123">
                  <c:v>37672.0</c:v>
                </c:pt>
                <c:pt idx="2124">
                  <c:v>37673.0</c:v>
                </c:pt>
                <c:pt idx="2125">
                  <c:v>37676.0</c:v>
                </c:pt>
                <c:pt idx="2126">
                  <c:v>37677.0</c:v>
                </c:pt>
                <c:pt idx="2127">
                  <c:v>37678.0</c:v>
                </c:pt>
                <c:pt idx="2128">
                  <c:v>37679.0</c:v>
                </c:pt>
                <c:pt idx="2129">
                  <c:v>37680.0</c:v>
                </c:pt>
                <c:pt idx="2130">
                  <c:v>37683.0</c:v>
                </c:pt>
                <c:pt idx="2131">
                  <c:v>37684.0</c:v>
                </c:pt>
                <c:pt idx="2132">
                  <c:v>37685.0</c:v>
                </c:pt>
                <c:pt idx="2133">
                  <c:v>37686.0</c:v>
                </c:pt>
                <c:pt idx="2134">
                  <c:v>37687.0</c:v>
                </c:pt>
                <c:pt idx="2135">
                  <c:v>37690.0</c:v>
                </c:pt>
                <c:pt idx="2136">
                  <c:v>37691.0</c:v>
                </c:pt>
                <c:pt idx="2137">
                  <c:v>37692.0</c:v>
                </c:pt>
                <c:pt idx="2138">
                  <c:v>37693.0</c:v>
                </c:pt>
                <c:pt idx="2139">
                  <c:v>37694.0</c:v>
                </c:pt>
                <c:pt idx="2140">
                  <c:v>37697.0</c:v>
                </c:pt>
                <c:pt idx="2141">
                  <c:v>37698.0</c:v>
                </c:pt>
                <c:pt idx="2142">
                  <c:v>37699.0</c:v>
                </c:pt>
                <c:pt idx="2143">
                  <c:v>37700.0</c:v>
                </c:pt>
                <c:pt idx="2144">
                  <c:v>37701.0</c:v>
                </c:pt>
                <c:pt idx="2145">
                  <c:v>37704.0</c:v>
                </c:pt>
                <c:pt idx="2146">
                  <c:v>37705.0</c:v>
                </c:pt>
                <c:pt idx="2147">
                  <c:v>37706.0</c:v>
                </c:pt>
                <c:pt idx="2148">
                  <c:v>37707.0</c:v>
                </c:pt>
                <c:pt idx="2149">
                  <c:v>37708.0</c:v>
                </c:pt>
                <c:pt idx="2150">
                  <c:v>37711.0</c:v>
                </c:pt>
                <c:pt idx="2151">
                  <c:v>37712.0</c:v>
                </c:pt>
                <c:pt idx="2152">
                  <c:v>37713.0</c:v>
                </c:pt>
                <c:pt idx="2153">
                  <c:v>37714.0</c:v>
                </c:pt>
                <c:pt idx="2154">
                  <c:v>37715.0</c:v>
                </c:pt>
                <c:pt idx="2155">
                  <c:v>37718.0</c:v>
                </c:pt>
                <c:pt idx="2156">
                  <c:v>37719.0</c:v>
                </c:pt>
                <c:pt idx="2157">
                  <c:v>37720.0</c:v>
                </c:pt>
                <c:pt idx="2158">
                  <c:v>37721.0</c:v>
                </c:pt>
                <c:pt idx="2159">
                  <c:v>37722.0</c:v>
                </c:pt>
                <c:pt idx="2160">
                  <c:v>37725.0</c:v>
                </c:pt>
                <c:pt idx="2161">
                  <c:v>37726.0</c:v>
                </c:pt>
                <c:pt idx="2162">
                  <c:v>37727.0</c:v>
                </c:pt>
                <c:pt idx="2163">
                  <c:v>37728.0</c:v>
                </c:pt>
                <c:pt idx="2164">
                  <c:v>37729.0</c:v>
                </c:pt>
                <c:pt idx="2165">
                  <c:v>37732.0</c:v>
                </c:pt>
                <c:pt idx="2166">
                  <c:v>37733.0</c:v>
                </c:pt>
                <c:pt idx="2167">
                  <c:v>37734.0</c:v>
                </c:pt>
                <c:pt idx="2168">
                  <c:v>37735.0</c:v>
                </c:pt>
                <c:pt idx="2169">
                  <c:v>37736.0</c:v>
                </c:pt>
                <c:pt idx="2170">
                  <c:v>37739.0</c:v>
                </c:pt>
                <c:pt idx="2171">
                  <c:v>37740.0</c:v>
                </c:pt>
                <c:pt idx="2172">
                  <c:v>37741.0</c:v>
                </c:pt>
                <c:pt idx="2173">
                  <c:v>37742.0</c:v>
                </c:pt>
                <c:pt idx="2174">
                  <c:v>37743.0</c:v>
                </c:pt>
                <c:pt idx="2175">
                  <c:v>37746.0</c:v>
                </c:pt>
                <c:pt idx="2176">
                  <c:v>37747.0</c:v>
                </c:pt>
                <c:pt idx="2177">
                  <c:v>37748.0</c:v>
                </c:pt>
                <c:pt idx="2178">
                  <c:v>37749.0</c:v>
                </c:pt>
                <c:pt idx="2179">
                  <c:v>37750.0</c:v>
                </c:pt>
                <c:pt idx="2180">
                  <c:v>37753.0</c:v>
                </c:pt>
                <c:pt idx="2181">
                  <c:v>37754.0</c:v>
                </c:pt>
                <c:pt idx="2182">
                  <c:v>37755.0</c:v>
                </c:pt>
                <c:pt idx="2183">
                  <c:v>37756.0</c:v>
                </c:pt>
                <c:pt idx="2184">
                  <c:v>37757.0</c:v>
                </c:pt>
                <c:pt idx="2185">
                  <c:v>37760.0</c:v>
                </c:pt>
                <c:pt idx="2186">
                  <c:v>37761.0</c:v>
                </c:pt>
                <c:pt idx="2187">
                  <c:v>37762.0</c:v>
                </c:pt>
                <c:pt idx="2188">
                  <c:v>37763.0</c:v>
                </c:pt>
                <c:pt idx="2189">
                  <c:v>37764.0</c:v>
                </c:pt>
                <c:pt idx="2190">
                  <c:v>37767.0</c:v>
                </c:pt>
                <c:pt idx="2191">
                  <c:v>37768.0</c:v>
                </c:pt>
                <c:pt idx="2192">
                  <c:v>37769.0</c:v>
                </c:pt>
                <c:pt idx="2193">
                  <c:v>37770.0</c:v>
                </c:pt>
                <c:pt idx="2194">
                  <c:v>37771.0</c:v>
                </c:pt>
                <c:pt idx="2195">
                  <c:v>37774.0</c:v>
                </c:pt>
                <c:pt idx="2196">
                  <c:v>37775.0</c:v>
                </c:pt>
                <c:pt idx="2197">
                  <c:v>37776.0</c:v>
                </c:pt>
                <c:pt idx="2198">
                  <c:v>37777.0</c:v>
                </c:pt>
                <c:pt idx="2199">
                  <c:v>37778.0</c:v>
                </c:pt>
                <c:pt idx="2200">
                  <c:v>37781.0</c:v>
                </c:pt>
                <c:pt idx="2201">
                  <c:v>37782.0</c:v>
                </c:pt>
                <c:pt idx="2202">
                  <c:v>37783.0</c:v>
                </c:pt>
                <c:pt idx="2203">
                  <c:v>37784.0</c:v>
                </c:pt>
                <c:pt idx="2204">
                  <c:v>37785.0</c:v>
                </c:pt>
                <c:pt idx="2205">
                  <c:v>37788.0</c:v>
                </c:pt>
                <c:pt idx="2206">
                  <c:v>37789.0</c:v>
                </c:pt>
                <c:pt idx="2207">
                  <c:v>37790.0</c:v>
                </c:pt>
                <c:pt idx="2208">
                  <c:v>37791.0</c:v>
                </c:pt>
                <c:pt idx="2209">
                  <c:v>37792.0</c:v>
                </c:pt>
                <c:pt idx="2210">
                  <c:v>37795.0</c:v>
                </c:pt>
                <c:pt idx="2211">
                  <c:v>37796.0</c:v>
                </c:pt>
                <c:pt idx="2212">
                  <c:v>37797.0</c:v>
                </c:pt>
                <c:pt idx="2213">
                  <c:v>37798.0</c:v>
                </c:pt>
                <c:pt idx="2214">
                  <c:v>37799.0</c:v>
                </c:pt>
                <c:pt idx="2215">
                  <c:v>37802.0</c:v>
                </c:pt>
                <c:pt idx="2216">
                  <c:v>37803.0</c:v>
                </c:pt>
                <c:pt idx="2217">
                  <c:v>37804.0</c:v>
                </c:pt>
                <c:pt idx="2218">
                  <c:v>37805.0</c:v>
                </c:pt>
                <c:pt idx="2219">
                  <c:v>37806.0</c:v>
                </c:pt>
                <c:pt idx="2220">
                  <c:v>37809.0</c:v>
                </c:pt>
                <c:pt idx="2221">
                  <c:v>37810.0</c:v>
                </c:pt>
                <c:pt idx="2222">
                  <c:v>37811.0</c:v>
                </c:pt>
                <c:pt idx="2223">
                  <c:v>37812.0</c:v>
                </c:pt>
                <c:pt idx="2224">
                  <c:v>37813.0</c:v>
                </c:pt>
                <c:pt idx="2225">
                  <c:v>37816.0</c:v>
                </c:pt>
                <c:pt idx="2226">
                  <c:v>37817.0</c:v>
                </c:pt>
                <c:pt idx="2227">
                  <c:v>37818.0</c:v>
                </c:pt>
                <c:pt idx="2228">
                  <c:v>37819.0</c:v>
                </c:pt>
                <c:pt idx="2229">
                  <c:v>37820.0</c:v>
                </c:pt>
                <c:pt idx="2230">
                  <c:v>37823.0</c:v>
                </c:pt>
                <c:pt idx="2231">
                  <c:v>37824.0</c:v>
                </c:pt>
                <c:pt idx="2232">
                  <c:v>37825.0</c:v>
                </c:pt>
                <c:pt idx="2233">
                  <c:v>37826.0</c:v>
                </c:pt>
                <c:pt idx="2234">
                  <c:v>37827.0</c:v>
                </c:pt>
                <c:pt idx="2235">
                  <c:v>37830.0</c:v>
                </c:pt>
                <c:pt idx="2236">
                  <c:v>37831.0</c:v>
                </c:pt>
                <c:pt idx="2237">
                  <c:v>37832.0</c:v>
                </c:pt>
                <c:pt idx="2238">
                  <c:v>37833.0</c:v>
                </c:pt>
                <c:pt idx="2239">
                  <c:v>37834.0</c:v>
                </c:pt>
                <c:pt idx="2240">
                  <c:v>37837.0</c:v>
                </c:pt>
                <c:pt idx="2241">
                  <c:v>37838.0</c:v>
                </c:pt>
                <c:pt idx="2242">
                  <c:v>37839.0</c:v>
                </c:pt>
                <c:pt idx="2243">
                  <c:v>37840.0</c:v>
                </c:pt>
                <c:pt idx="2244">
                  <c:v>37841.0</c:v>
                </c:pt>
                <c:pt idx="2245">
                  <c:v>37844.0</c:v>
                </c:pt>
                <c:pt idx="2246">
                  <c:v>37845.0</c:v>
                </c:pt>
                <c:pt idx="2247">
                  <c:v>37846.0</c:v>
                </c:pt>
                <c:pt idx="2248">
                  <c:v>37847.0</c:v>
                </c:pt>
                <c:pt idx="2249">
                  <c:v>37848.0</c:v>
                </c:pt>
                <c:pt idx="2250">
                  <c:v>37851.0</c:v>
                </c:pt>
                <c:pt idx="2251">
                  <c:v>37852.0</c:v>
                </c:pt>
                <c:pt idx="2252">
                  <c:v>37853.0</c:v>
                </c:pt>
                <c:pt idx="2253">
                  <c:v>37854.0</c:v>
                </c:pt>
                <c:pt idx="2254">
                  <c:v>37855.0</c:v>
                </c:pt>
                <c:pt idx="2255">
                  <c:v>37858.0</c:v>
                </c:pt>
                <c:pt idx="2256">
                  <c:v>37859.0</c:v>
                </c:pt>
                <c:pt idx="2257">
                  <c:v>37860.0</c:v>
                </c:pt>
                <c:pt idx="2258">
                  <c:v>37861.0</c:v>
                </c:pt>
                <c:pt idx="2259">
                  <c:v>37862.0</c:v>
                </c:pt>
                <c:pt idx="2260">
                  <c:v>37865.0</c:v>
                </c:pt>
                <c:pt idx="2261">
                  <c:v>37866.0</c:v>
                </c:pt>
                <c:pt idx="2262">
                  <c:v>37867.0</c:v>
                </c:pt>
                <c:pt idx="2263">
                  <c:v>37868.0</c:v>
                </c:pt>
                <c:pt idx="2264">
                  <c:v>37869.0</c:v>
                </c:pt>
                <c:pt idx="2265">
                  <c:v>37872.0</c:v>
                </c:pt>
                <c:pt idx="2266">
                  <c:v>37873.0</c:v>
                </c:pt>
                <c:pt idx="2267">
                  <c:v>37874.0</c:v>
                </c:pt>
                <c:pt idx="2268">
                  <c:v>37875.0</c:v>
                </c:pt>
                <c:pt idx="2269">
                  <c:v>37876.0</c:v>
                </c:pt>
                <c:pt idx="2270">
                  <c:v>37879.0</c:v>
                </c:pt>
                <c:pt idx="2271">
                  <c:v>37880.0</c:v>
                </c:pt>
                <c:pt idx="2272">
                  <c:v>37881.0</c:v>
                </c:pt>
                <c:pt idx="2273">
                  <c:v>37882.0</c:v>
                </c:pt>
                <c:pt idx="2274">
                  <c:v>37883.0</c:v>
                </c:pt>
                <c:pt idx="2275">
                  <c:v>37886.0</c:v>
                </c:pt>
                <c:pt idx="2276">
                  <c:v>37887.0</c:v>
                </c:pt>
                <c:pt idx="2277">
                  <c:v>37888.0</c:v>
                </c:pt>
                <c:pt idx="2278">
                  <c:v>37889.0</c:v>
                </c:pt>
                <c:pt idx="2279">
                  <c:v>37890.0</c:v>
                </c:pt>
                <c:pt idx="2280">
                  <c:v>37893.0</c:v>
                </c:pt>
                <c:pt idx="2281">
                  <c:v>37894.0</c:v>
                </c:pt>
                <c:pt idx="2282">
                  <c:v>37895.0</c:v>
                </c:pt>
                <c:pt idx="2283">
                  <c:v>37896.0</c:v>
                </c:pt>
                <c:pt idx="2284">
                  <c:v>37897.0</c:v>
                </c:pt>
                <c:pt idx="2285">
                  <c:v>37900.0</c:v>
                </c:pt>
                <c:pt idx="2286">
                  <c:v>37901.0</c:v>
                </c:pt>
                <c:pt idx="2287">
                  <c:v>37902.0</c:v>
                </c:pt>
                <c:pt idx="2288">
                  <c:v>37903.0</c:v>
                </c:pt>
                <c:pt idx="2289">
                  <c:v>37904.0</c:v>
                </c:pt>
                <c:pt idx="2290">
                  <c:v>37907.0</c:v>
                </c:pt>
                <c:pt idx="2291">
                  <c:v>37908.0</c:v>
                </c:pt>
                <c:pt idx="2292">
                  <c:v>37909.0</c:v>
                </c:pt>
                <c:pt idx="2293">
                  <c:v>37910.0</c:v>
                </c:pt>
                <c:pt idx="2294">
                  <c:v>37911.0</c:v>
                </c:pt>
                <c:pt idx="2295">
                  <c:v>37914.0</c:v>
                </c:pt>
                <c:pt idx="2296">
                  <c:v>37915.0</c:v>
                </c:pt>
                <c:pt idx="2297">
                  <c:v>37916.0</c:v>
                </c:pt>
                <c:pt idx="2298">
                  <c:v>37917.0</c:v>
                </c:pt>
                <c:pt idx="2299">
                  <c:v>37918.0</c:v>
                </c:pt>
                <c:pt idx="2300">
                  <c:v>37921.0</c:v>
                </c:pt>
                <c:pt idx="2301">
                  <c:v>37922.0</c:v>
                </c:pt>
                <c:pt idx="2302">
                  <c:v>37923.0</c:v>
                </c:pt>
                <c:pt idx="2303">
                  <c:v>37924.0</c:v>
                </c:pt>
                <c:pt idx="2304">
                  <c:v>37925.0</c:v>
                </c:pt>
                <c:pt idx="2305">
                  <c:v>37928.0</c:v>
                </c:pt>
                <c:pt idx="2306">
                  <c:v>37929.0</c:v>
                </c:pt>
                <c:pt idx="2307">
                  <c:v>37930.0</c:v>
                </c:pt>
                <c:pt idx="2308">
                  <c:v>37931.0</c:v>
                </c:pt>
                <c:pt idx="2309">
                  <c:v>37932.0</c:v>
                </c:pt>
                <c:pt idx="2310">
                  <c:v>37935.0</c:v>
                </c:pt>
                <c:pt idx="2311">
                  <c:v>37936.0</c:v>
                </c:pt>
                <c:pt idx="2312">
                  <c:v>37937.0</c:v>
                </c:pt>
                <c:pt idx="2313">
                  <c:v>37938.0</c:v>
                </c:pt>
                <c:pt idx="2314">
                  <c:v>37939.0</c:v>
                </c:pt>
                <c:pt idx="2315">
                  <c:v>37942.0</c:v>
                </c:pt>
                <c:pt idx="2316">
                  <c:v>37943.0</c:v>
                </c:pt>
                <c:pt idx="2317">
                  <c:v>37944.0</c:v>
                </c:pt>
                <c:pt idx="2318">
                  <c:v>37945.0</c:v>
                </c:pt>
                <c:pt idx="2319">
                  <c:v>37946.0</c:v>
                </c:pt>
                <c:pt idx="2320">
                  <c:v>37949.0</c:v>
                </c:pt>
                <c:pt idx="2321">
                  <c:v>37950.0</c:v>
                </c:pt>
                <c:pt idx="2322">
                  <c:v>37951.0</c:v>
                </c:pt>
                <c:pt idx="2323">
                  <c:v>37952.0</c:v>
                </c:pt>
                <c:pt idx="2324">
                  <c:v>37953.0</c:v>
                </c:pt>
                <c:pt idx="2325">
                  <c:v>37956.0</c:v>
                </c:pt>
                <c:pt idx="2326">
                  <c:v>37957.0</c:v>
                </c:pt>
                <c:pt idx="2327">
                  <c:v>37958.0</c:v>
                </c:pt>
                <c:pt idx="2328">
                  <c:v>37959.0</c:v>
                </c:pt>
                <c:pt idx="2329">
                  <c:v>37960.0</c:v>
                </c:pt>
                <c:pt idx="2330">
                  <c:v>37963.0</c:v>
                </c:pt>
                <c:pt idx="2331">
                  <c:v>37964.0</c:v>
                </c:pt>
                <c:pt idx="2332">
                  <c:v>37965.0</c:v>
                </c:pt>
                <c:pt idx="2333">
                  <c:v>37966.0</c:v>
                </c:pt>
                <c:pt idx="2334">
                  <c:v>37967.0</c:v>
                </c:pt>
                <c:pt idx="2335">
                  <c:v>37970.0</c:v>
                </c:pt>
                <c:pt idx="2336">
                  <c:v>37971.0</c:v>
                </c:pt>
                <c:pt idx="2337">
                  <c:v>37972.0</c:v>
                </c:pt>
                <c:pt idx="2338">
                  <c:v>37973.0</c:v>
                </c:pt>
                <c:pt idx="2339">
                  <c:v>37974.0</c:v>
                </c:pt>
                <c:pt idx="2340">
                  <c:v>37977.0</c:v>
                </c:pt>
                <c:pt idx="2341">
                  <c:v>37978.0</c:v>
                </c:pt>
                <c:pt idx="2342">
                  <c:v>37979.0</c:v>
                </c:pt>
                <c:pt idx="2343">
                  <c:v>37980.0</c:v>
                </c:pt>
                <c:pt idx="2344">
                  <c:v>37981.0</c:v>
                </c:pt>
                <c:pt idx="2345">
                  <c:v>37984.0</c:v>
                </c:pt>
                <c:pt idx="2346">
                  <c:v>37985.0</c:v>
                </c:pt>
                <c:pt idx="2347">
                  <c:v>37986.0</c:v>
                </c:pt>
                <c:pt idx="2348">
                  <c:v>37987.0</c:v>
                </c:pt>
                <c:pt idx="2349">
                  <c:v>37988.0</c:v>
                </c:pt>
                <c:pt idx="2350">
                  <c:v>37991.0</c:v>
                </c:pt>
                <c:pt idx="2351">
                  <c:v>37992.0</c:v>
                </c:pt>
                <c:pt idx="2352">
                  <c:v>37993.0</c:v>
                </c:pt>
                <c:pt idx="2353">
                  <c:v>37994.0</c:v>
                </c:pt>
                <c:pt idx="2354">
                  <c:v>37995.0</c:v>
                </c:pt>
                <c:pt idx="2355">
                  <c:v>37998.0</c:v>
                </c:pt>
                <c:pt idx="2356">
                  <c:v>37999.0</c:v>
                </c:pt>
                <c:pt idx="2357">
                  <c:v>38000.0</c:v>
                </c:pt>
                <c:pt idx="2358">
                  <c:v>38001.0</c:v>
                </c:pt>
                <c:pt idx="2359">
                  <c:v>38002.0</c:v>
                </c:pt>
                <c:pt idx="2360">
                  <c:v>38005.0</c:v>
                </c:pt>
                <c:pt idx="2361">
                  <c:v>38006.0</c:v>
                </c:pt>
                <c:pt idx="2362">
                  <c:v>38007.0</c:v>
                </c:pt>
                <c:pt idx="2363">
                  <c:v>38008.0</c:v>
                </c:pt>
                <c:pt idx="2364">
                  <c:v>38009.0</c:v>
                </c:pt>
                <c:pt idx="2365">
                  <c:v>38012.0</c:v>
                </c:pt>
                <c:pt idx="2366">
                  <c:v>38013.0</c:v>
                </c:pt>
                <c:pt idx="2367">
                  <c:v>38014.0</c:v>
                </c:pt>
                <c:pt idx="2368">
                  <c:v>38015.0</c:v>
                </c:pt>
                <c:pt idx="2369">
                  <c:v>38016.0</c:v>
                </c:pt>
                <c:pt idx="2370">
                  <c:v>38019.0</c:v>
                </c:pt>
                <c:pt idx="2371">
                  <c:v>38020.0</c:v>
                </c:pt>
                <c:pt idx="2372">
                  <c:v>38021.0</c:v>
                </c:pt>
                <c:pt idx="2373">
                  <c:v>38022.0</c:v>
                </c:pt>
                <c:pt idx="2374">
                  <c:v>38023.0</c:v>
                </c:pt>
                <c:pt idx="2375">
                  <c:v>38026.0</c:v>
                </c:pt>
                <c:pt idx="2376">
                  <c:v>38027.0</c:v>
                </c:pt>
                <c:pt idx="2377">
                  <c:v>38028.0</c:v>
                </c:pt>
                <c:pt idx="2378">
                  <c:v>38029.0</c:v>
                </c:pt>
                <c:pt idx="2379">
                  <c:v>38030.0</c:v>
                </c:pt>
                <c:pt idx="2380">
                  <c:v>38033.0</c:v>
                </c:pt>
                <c:pt idx="2381">
                  <c:v>38034.0</c:v>
                </c:pt>
                <c:pt idx="2382">
                  <c:v>38035.0</c:v>
                </c:pt>
                <c:pt idx="2383">
                  <c:v>38036.0</c:v>
                </c:pt>
                <c:pt idx="2384">
                  <c:v>38037.0</c:v>
                </c:pt>
                <c:pt idx="2385">
                  <c:v>38040.0</c:v>
                </c:pt>
                <c:pt idx="2386">
                  <c:v>38041.0</c:v>
                </c:pt>
                <c:pt idx="2387">
                  <c:v>38042.0</c:v>
                </c:pt>
                <c:pt idx="2388">
                  <c:v>38043.0</c:v>
                </c:pt>
                <c:pt idx="2389">
                  <c:v>38044.0</c:v>
                </c:pt>
                <c:pt idx="2390">
                  <c:v>38047.0</c:v>
                </c:pt>
                <c:pt idx="2391">
                  <c:v>38048.0</c:v>
                </c:pt>
                <c:pt idx="2392">
                  <c:v>38049.0</c:v>
                </c:pt>
                <c:pt idx="2393">
                  <c:v>38050.0</c:v>
                </c:pt>
                <c:pt idx="2394">
                  <c:v>38051.0</c:v>
                </c:pt>
                <c:pt idx="2395">
                  <c:v>38054.0</c:v>
                </c:pt>
                <c:pt idx="2396">
                  <c:v>38055.0</c:v>
                </c:pt>
                <c:pt idx="2397">
                  <c:v>38056.0</c:v>
                </c:pt>
                <c:pt idx="2398">
                  <c:v>38057.0</c:v>
                </c:pt>
                <c:pt idx="2399">
                  <c:v>38058.0</c:v>
                </c:pt>
                <c:pt idx="2400">
                  <c:v>38061.0</c:v>
                </c:pt>
                <c:pt idx="2401">
                  <c:v>38062.0</c:v>
                </c:pt>
                <c:pt idx="2402">
                  <c:v>38063.0</c:v>
                </c:pt>
                <c:pt idx="2403">
                  <c:v>38064.0</c:v>
                </c:pt>
                <c:pt idx="2404">
                  <c:v>38065.0</c:v>
                </c:pt>
                <c:pt idx="2405">
                  <c:v>38068.0</c:v>
                </c:pt>
                <c:pt idx="2406">
                  <c:v>38069.0</c:v>
                </c:pt>
                <c:pt idx="2407">
                  <c:v>38070.0</c:v>
                </c:pt>
                <c:pt idx="2408">
                  <c:v>38071.0</c:v>
                </c:pt>
                <c:pt idx="2409">
                  <c:v>38072.0</c:v>
                </c:pt>
                <c:pt idx="2410">
                  <c:v>38075.0</c:v>
                </c:pt>
                <c:pt idx="2411">
                  <c:v>38076.0</c:v>
                </c:pt>
                <c:pt idx="2412">
                  <c:v>38077.0</c:v>
                </c:pt>
                <c:pt idx="2413">
                  <c:v>38078.0</c:v>
                </c:pt>
                <c:pt idx="2414">
                  <c:v>38079.0</c:v>
                </c:pt>
                <c:pt idx="2415">
                  <c:v>38082.0</c:v>
                </c:pt>
                <c:pt idx="2416">
                  <c:v>38083.0</c:v>
                </c:pt>
                <c:pt idx="2417">
                  <c:v>38084.0</c:v>
                </c:pt>
                <c:pt idx="2418">
                  <c:v>38085.0</c:v>
                </c:pt>
                <c:pt idx="2419">
                  <c:v>38086.0</c:v>
                </c:pt>
                <c:pt idx="2420">
                  <c:v>38089.0</c:v>
                </c:pt>
                <c:pt idx="2421">
                  <c:v>38090.0</c:v>
                </c:pt>
                <c:pt idx="2422">
                  <c:v>38091.0</c:v>
                </c:pt>
                <c:pt idx="2423">
                  <c:v>38092.0</c:v>
                </c:pt>
                <c:pt idx="2424">
                  <c:v>38093.0</c:v>
                </c:pt>
                <c:pt idx="2425">
                  <c:v>38096.0</c:v>
                </c:pt>
                <c:pt idx="2426">
                  <c:v>38097.0</c:v>
                </c:pt>
                <c:pt idx="2427">
                  <c:v>38098.0</c:v>
                </c:pt>
                <c:pt idx="2428">
                  <c:v>38099.0</c:v>
                </c:pt>
                <c:pt idx="2429">
                  <c:v>38100.0</c:v>
                </c:pt>
                <c:pt idx="2430">
                  <c:v>38103.0</c:v>
                </c:pt>
                <c:pt idx="2431">
                  <c:v>38104.0</c:v>
                </c:pt>
                <c:pt idx="2432">
                  <c:v>38105.0</c:v>
                </c:pt>
                <c:pt idx="2433">
                  <c:v>38106.0</c:v>
                </c:pt>
                <c:pt idx="2434">
                  <c:v>38107.0</c:v>
                </c:pt>
                <c:pt idx="2435">
                  <c:v>38110.0</c:v>
                </c:pt>
                <c:pt idx="2436">
                  <c:v>38111.0</c:v>
                </c:pt>
                <c:pt idx="2437">
                  <c:v>38112.0</c:v>
                </c:pt>
                <c:pt idx="2438">
                  <c:v>38113.0</c:v>
                </c:pt>
                <c:pt idx="2439">
                  <c:v>38114.0</c:v>
                </c:pt>
                <c:pt idx="2440">
                  <c:v>38117.0</c:v>
                </c:pt>
                <c:pt idx="2441">
                  <c:v>38118.0</c:v>
                </c:pt>
                <c:pt idx="2442">
                  <c:v>38119.0</c:v>
                </c:pt>
                <c:pt idx="2443">
                  <c:v>38120.0</c:v>
                </c:pt>
                <c:pt idx="2444">
                  <c:v>38121.0</c:v>
                </c:pt>
                <c:pt idx="2445">
                  <c:v>38124.0</c:v>
                </c:pt>
                <c:pt idx="2446">
                  <c:v>38125.0</c:v>
                </c:pt>
                <c:pt idx="2447">
                  <c:v>38126.0</c:v>
                </c:pt>
                <c:pt idx="2448">
                  <c:v>38127.0</c:v>
                </c:pt>
                <c:pt idx="2449">
                  <c:v>38128.0</c:v>
                </c:pt>
                <c:pt idx="2450">
                  <c:v>38131.0</c:v>
                </c:pt>
                <c:pt idx="2451">
                  <c:v>38132.0</c:v>
                </c:pt>
                <c:pt idx="2452">
                  <c:v>38133.0</c:v>
                </c:pt>
                <c:pt idx="2453">
                  <c:v>38134.0</c:v>
                </c:pt>
                <c:pt idx="2454">
                  <c:v>38135.0</c:v>
                </c:pt>
                <c:pt idx="2455">
                  <c:v>38138.0</c:v>
                </c:pt>
                <c:pt idx="2456">
                  <c:v>38139.0</c:v>
                </c:pt>
                <c:pt idx="2457">
                  <c:v>38140.0</c:v>
                </c:pt>
                <c:pt idx="2458">
                  <c:v>38141.0</c:v>
                </c:pt>
                <c:pt idx="2459">
                  <c:v>38142.0</c:v>
                </c:pt>
                <c:pt idx="2460">
                  <c:v>38145.0</c:v>
                </c:pt>
                <c:pt idx="2461">
                  <c:v>38146.0</c:v>
                </c:pt>
                <c:pt idx="2462">
                  <c:v>38147.0</c:v>
                </c:pt>
                <c:pt idx="2463">
                  <c:v>38148.0</c:v>
                </c:pt>
                <c:pt idx="2464">
                  <c:v>38149.0</c:v>
                </c:pt>
                <c:pt idx="2465">
                  <c:v>38152.0</c:v>
                </c:pt>
                <c:pt idx="2466">
                  <c:v>38153.0</c:v>
                </c:pt>
                <c:pt idx="2467">
                  <c:v>38154.0</c:v>
                </c:pt>
                <c:pt idx="2468">
                  <c:v>38155.0</c:v>
                </c:pt>
                <c:pt idx="2469">
                  <c:v>38156.0</c:v>
                </c:pt>
                <c:pt idx="2470">
                  <c:v>38159.0</c:v>
                </c:pt>
                <c:pt idx="2471">
                  <c:v>38160.0</c:v>
                </c:pt>
                <c:pt idx="2472">
                  <c:v>38161.0</c:v>
                </c:pt>
                <c:pt idx="2473">
                  <c:v>38162.0</c:v>
                </c:pt>
                <c:pt idx="2474">
                  <c:v>38163.0</c:v>
                </c:pt>
                <c:pt idx="2475">
                  <c:v>38166.0</c:v>
                </c:pt>
                <c:pt idx="2476">
                  <c:v>38167.0</c:v>
                </c:pt>
                <c:pt idx="2477">
                  <c:v>38168.0</c:v>
                </c:pt>
                <c:pt idx="2478">
                  <c:v>38169.0</c:v>
                </c:pt>
                <c:pt idx="2479">
                  <c:v>38170.0</c:v>
                </c:pt>
                <c:pt idx="2480">
                  <c:v>38173.0</c:v>
                </c:pt>
                <c:pt idx="2481">
                  <c:v>38174.0</c:v>
                </c:pt>
                <c:pt idx="2482">
                  <c:v>38175.0</c:v>
                </c:pt>
                <c:pt idx="2483">
                  <c:v>38176.0</c:v>
                </c:pt>
                <c:pt idx="2484">
                  <c:v>38177.0</c:v>
                </c:pt>
                <c:pt idx="2485">
                  <c:v>38180.0</c:v>
                </c:pt>
                <c:pt idx="2486">
                  <c:v>38181.0</c:v>
                </c:pt>
                <c:pt idx="2487">
                  <c:v>38182.0</c:v>
                </c:pt>
                <c:pt idx="2488">
                  <c:v>38183.0</c:v>
                </c:pt>
                <c:pt idx="2489">
                  <c:v>38184.0</c:v>
                </c:pt>
                <c:pt idx="2490">
                  <c:v>38187.0</c:v>
                </c:pt>
                <c:pt idx="2491">
                  <c:v>38188.0</c:v>
                </c:pt>
                <c:pt idx="2492">
                  <c:v>38189.0</c:v>
                </c:pt>
                <c:pt idx="2493">
                  <c:v>38190.0</c:v>
                </c:pt>
                <c:pt idx="2494">
                  <c:v>38191.0</c:v>
                </c:pt>
                <c:pt idx="2495">
                  <c:v>38194.0</c:v>
                </c:pt>
                <c:pt idx="2496">
                  <c:v>38195.0</c:v>
                </c:pt>
                <c:pt idx="2497">
                  <c:v>38196.0</c:v>
                </c:pt>
                <c:pt idx="2498">
                  <c:v>38197.0</c:v>
                </c:pt>
                <c:pt idx="2499">
                  <c:v>38198.0</c:v>
                </c:pt>
                <c:pt idx="2500">
                  <c:v>38201.0</c:v>
                </c:pt>
                <c:pt idx="2501">
                  <c:v>38202.0</c:v>
                </c:pt>
                <c:pt idx="2502">
                  <c:v>38203.0</c:v>
                </c:pt>
                <c:pt idx="2503">
                  <c:v>38204.0</c:v>
                </c:pt>
                <c:pt idx="2504">
                  <c:v>38205.0</c:v>
                </c:pt>
                <c:pt idx="2505">
                  <c:v>38208.0</c:v>
                </c:pt>
                <c:pt idx="2506">
                  <c:v>38209.0</c:v>
                </c:pt>
                <c:pt idx="2507">
                  <c:v>38210.0</c:v>
                </c:pt>
                <c:pt idx="2508">
                  <c:v>38211.0</c:v>
                </c:pt>
                <c:pt idx="2509">
                  <c:v>38212.0</c:v>
                </c:pt>
                <c:pt idx="2510">
                  <c:v>38215.0</c:v>
                </c:pt>
                <c:pt idx="2511">
                  <c:v>38216.0</c:v>
                </c:pt>
                <c:pt idx="2512">
                  <c:v>38217.0</c:v>
                </c:pt>
                <c:pt idx="2513">
                  <c:v>38218.0</c:v>
                </c:pt>
                <c:pt idx="2514">
                  <c:v>38219.0</c:v>
                </c:pt>
                <c:pt idx="2515">
                  <c:v>38222.0</c:v>
                </c:pt>
                <c:pt idx="2516">
                  <c:v>38223.0</c:v>
                </c:pt>
                <c:pt idx="2517">
                  <c:v>38224.0</c:v>
                </c:pt>
                <c:pt idx="2518">
                  <c:v>38225.0</c:v>
                </c:pt>
                <c:pt idx="2519">
                  <c:v>38226.0</c:v>
                </c:pt>
                <c:pt idx="2520">
                  <c:v>38229.0</c:v>
                </c:pt>
                <c:pt idx="2521">
                  <c:v>38230.0</c:v>
                </c:pt>
                <c:pt idx="2522">
                  <c:v>38231.0</c:v>
                </c:pt>
                <c:pt idx="2523">
                  <c:v>38232.0</c:v>
                </c:pt>
                <c:pt idx="2524">
                  <c:v>38233.0</c:v>
                </c:pt>
                <c:pt idx="2525">
                  <c:v>38236.0</c:v>
                </c:pt>
                <c:pt idx="2526">
                  <c:v>38237.0</c:v>
                </c:pt>
                <c:pt idx="2527">
                  <c:v>38238.0</c:v>
                </c:pt>
                <c:pt idx="2528">
                  <c:v>38239.0</c:v>
                </c:pt>
                <c:pt idx="2529">
                  <c:v>38240.0</c:v>
                </c:pt>
                <c:pt idx="2530">
                  <c:v>38243.0</c:v>
                </c:pt>
                <c:pt idx="2531">
                  <c:v>38244.0</c:v>
                </c:pt>
                <c:pt idx="2532">
                  <c:v>38245.0</c:v>
                </c:pt>
                <c:pt idx="2533">
                  <c:v>38246.0</c:v>
                </c:pt>
                <c:pt idx="2534">
                  <c:v>38247.0</c:v>
                </c:pt>
                <c:pt idx="2535">
                  <c:v>38250.0</c:v>
                </c:pt>
                <c:pt idx="2536">
                  <c:v>38251.0</c:v>
                </c:pt>
                <c:pt idx="2537">
                  <c:v>38252.0</c:v>
                </c:pt>
                <c:pt idx="2538">
                  <c:v>38253.0</c:v>
                </c:pt>
                <c:pt idx="2539">
                  <c:v>38254.0</c:v>
                </c:pt>
                <c:pt idx="2540">
                  <c:v>38257.0</c:v>
                </c:pt>
                <c:pt idx="2541">
                  <c:v>38258.0</c:v>
                </c:pt>
                <c:pt idx="2542">
                  <c:v>38259.0</c:v>
                </c:pt>
                <c:pt idx="2543">
                  <c:v>38260.0</c:v>
                </c:pt>
                <c:pt idx="2544">
                  <c:v>38261.0</c:v>
                </c:pt>
                <c:pt idx="2545">
                  <c:v>38264.0</c:v>
                </c:pt>
                <c:pt idx="2546">
                  <c:v>38265.0</c:v>
                </c:pt>
                <c:pt idx="2547">
                  <c:v>38266.0</c:v>
                </c:pt>
                <c:pt idx="2548">
                  <c:v>38267.0</c:v>
                </c:pt>
                <c:pt idx="2549">
                  <c:v>38268.0</c:v>
                </c:pt>
                <c:pt idx="2550">
                  <c:v>38271.0</c:v>
                </c:pt>
                <c:pt idx="2551">
                  <c:v>38272.0</c:v>
                </c:pt>
                <c:pt idx="2552">
                  <c:v>38273.0</c:v>
                </c:pt>
                <c:pt idx="2553">
                  <c:v>38274.0</c:v>
                </c:pt>
                <c:pt idx="2554">
                  <c:v>38275.0</c:v>
                </c:pt>
                <c:pt idx="2555">
                  <c:v>38278.0</c:v>
                </c:pt>
                <c:pt idx="2556">
                  <c:v>38279.0</c:v>
                </c:pt>
                <c:pt idx="2557">
                  <c:v>38280.0</c:v>
                </c:pt>
                <c:pt idx="2558">
                  <c:v>38281.0</c:v>
                </c:pt>
                <c:pt idx="2559">
                  <c:v>38282.0</c:v>
                </c:pt>
                <c:pt idx="2560">
                  <c:v>38285.0</c:v>
                </c:pt>
                <c:pt idx="2561">
                  <c:v>38286.0</c:v>
                </c:pt>
                <c:pt idx="2562">
                  <c:v>38287.0</c:v>
                </c:pt>
                <c:pt idx="2563">
                  <c:v>38288.0</c:v>
                </c:pt>
                <c:pt idx="2564">
                  <c:v>38289.0</c:v>
                </c:pt>
                <c:pt idx="2565">
                  <c:v>38292.0</c:v>
                </c:pt>
                <c:pt idx="2566">
                  <c:v>38293.0</c:v>
                </c:pt>
                <c:pt idx="2567">
                  <c:v>38294.0</c:v>
                </c:pt>
                <c:pt idx="2568">
                  <c:v>38295.0</c:v>
                </c:pt>
                <c:pt idx="2569">
                  <c:v>38296.0</c:v>
                </c:pt>
                <c:pt idx="2570">
                  <c:v>38299.0</c:v>
                </c:pt>
                <c:pt idx="2571">
                  <c:v>38300.0</c:v>
                </c:pt>
                <c:pt idx="2572">
                  <c:v>38301.0</c:v>
                </c:pt>
                <c:pt idx="2573">
                  <c:v>38302.0</c:v>
                </c:pt>
                <c:pt idx="2574">
                  <c:v>38303.0</c:v>
                </c:pt>
                <c:pt idx="2575">
                  <c:v>38306.0</c:v>
                </c:pt>
                <c:pt idx="2576">
                  <c:v>38307.0</c:v>
                </c:pt>
                <c:pt idx="2577">
                  <c:v>38308.0</c:v>
                </c:pt>
                <c:pt idx="2578">
                  <c:v>38309.0</c:v>
                </c:pt>
                <c:pt idx="2579">
                  <c:v>38310.0</c:v>
                </c:pt>
                <c:pt idx="2580">
                  <c:v>38313.0</c:v>
                </c:pt>
                <c:pt idx="2581">
                  <c:v>38314.0</c:v>
                </c:pt>
                <c:pt idx="2582">
                  <c:v>38315.0</c:v>
                </c:pt>
                <c:pt idx="2583">
                  <c:v>38316.0</c:v>
                </c:pt>
                <c:pt idx="2584">
                  <c:v>38317.0</c:v>
                </c:pt>
                <c:pt idx="2585">
                  <c:v>38320.0</c:v>
                </c:pt>
                <c:pt idx="2586">
                  <c:v>38321.0</c:v>
                </c:pt>
                <c:pt idx="2587">
                  <c:v>38322.0</c:v>
                </c:pt>
                <c:pt idx="2588">
                  <c:v>38323.0</c:v>
                </c:pt>
                <c:pt idx="2589">
                  <c:v>38324.0</c:v>
                </c:pt>
                <c:pt idx="2590">
                  <c:v>38327.0</c:v>
                </c:pt>
                <c:pt idx="2591">
                  <c:v>38328.0</c:v>
                </c:pt>
                <c:pt idx="2592">
                  <c:v>38329.0</c:v>
                </c:pt>
                <c:pt idx="2593">
                  <c:v>38330.0</c:v>
                </c:pt>
                <c:pt idx="2594">
                  <c:v>38331.0</c:v>
                </c:pt>
                <c:pt idx="2595">
                  <c:v>38334.0</c:v>
                </c:pt>
                <c:pt idx="2596">
                  <c:v>38335.0</c:v>
                </c:pt>
                <c:pt idx="2597">
                  <c:v>38336.0</c:v>
                </c:pt>
                <c:pt idx="2598">
                  <c:v>38337.0</c:v>
                </c:pt>
                <c:pt idx="2599">
                  <c:v>38338.0</c:v>
                </c:pt>
                <c:pt idx="2600">
                  <c:v>38341.0</c:v>
                </c:pt>
                <c:pt idx="2601">
                  <c:v>38342.0</c:v>
                </c:pt>
                <c:pt idx="2602">
                  <c:v>38343.0</c:v>
                </c:pt>
                <c:pt idx="2603">
                  <c:v>38344.0</c:v>
                </c:pt>
                <c:pt idx="2604">
                  <c:v>38345.0</c:v>
                </c:pt>
                <c:pt idx="2605">
                  <c:v>38348.0</c:v>
                </c:pt>
                <c:pt idx="2606">
                  <c:v>38349.0</c:v>
                </c:pt>
                <c:pt idx="2607">
                  <c:v>38350.0</c:v>
                </c:pt>
                <c:pt idx="2608">
                  <c:v>38351.0</c:v>
                </c:pt>
                <c:pt idx="2609">
                  <c:v>38352.0</c:v>
                </c:pt>
                <c:pt idx="2610">
                  <c:v>38355.0</c:v>
                </c:pt>
                <c:pt idx="2611">
                  <c:v>38356.0</c:v>
                </c:pt>
                <c:pt idx="2612">
                  <c:v>38357.0</c:v>
                </c:pt>
                <c:pt idx="2613">
                  <c:v>38358.0</c:v>
                </c:pt>
                <c:pt idx="2614">
                  <c:v>38359.0</c:v>
                </c:pt>
                <c:pt idx="2615">
                  <c:v>38362.0</c:v>
                </c:pt>
                <c:pt idx="2616">
                  <c:v>38363.0</c:v>
                </c:pt>
                <c:pt idx="2617">
                  <c:v>38364.0</c:v>
                </c:pt>
                <c:pt idx="2618">
                  <c:v>38365.0</c:v>
                </c:pt>
                <c:pt idx="2619">
                  <c:v>38366.0</c:v>
                </c:pt>
                <c:pt idx="2620">
                  <c:v>38369.0</c:v>
                </c:pt>
                <c:pt idx="2621">
                  <c:v>38370.0</c:v>
                </c:pt>
                <c:pt idx="2622">
                  <c:v>38371.0</c:v>
                </c:pt>
                <c:pt idx="2623">
                  <c:v>38372.0</c:v>
                </c:pt>
                <c:pt idx="2624">
                  <c:v>38373.0</c:v>
                </c:pt>
                <c:pt idx="2625">
                  <c:v>38376.0</c:v>
                </c:pt>
                <c:pt idx="2626">
                  <c:v>38377.0</c:v>
                </c:pt>
                <c:pt idx="2627">
                  <c:v>38378.0</c:v>
                </c:pt>
                <c:pt idx="2628">
                  <c:v>38379.0</c:v>
                </c:pt>
                <c:pt idx="2629">
                  <c:v>38380.0</c:v>
                </c:pt>
                <c:pt idx="2630">
                  <c:v>38383.0</c:v>
                </c:pt>
                <c:pt idx="2631">
                  <c:v>38384.0</c:v>
                </c:pt>
                <c:pt idx="2632">
                  <c:v>38385.0</c:v>
                </c:pt>
                <c:pt idx="2633">
                  <c:v>38386.0</c:v>
                </c:pt>
                <c:pt idx="2634">
                  <c:v>38387.0</c:v>
                </c:pt>
                <c:pt idx="2635">
                  <c:v>38390.0</c:v>
                </c:pt>
                <c:pt idx="2636">
                  <c:v>38391.0</c:v>
                </c:pt>
                <c:pt idx="2637">
                  <c:v>38392.0</c:v>
                </c:pt>
                <c:pt idx="2638">
                  <c:v>38393.0</c:v>
                </c:pt>
                <c:pt idx="2639">
                  <c:v>38394.0</c:v>
                </c:pt>
                <c:pt idx="2640">
                  <c:v>38397.0</c:v>
                </c:pt>
                <c:pt idx="2641">
                  <c:v>38398.0</c:v>
                </c:pt>
                <c:pt idx="2642">
                  <c:v>38399.0</c:v>
                </c:pt>
                <c:pt idx="2643">
                  <c:v>38400.0</c:v>
                </c:pt>
                <c:pt idx="2644">
                  <c:v>38401.0</c:v>
                </c:pt>
                <c:pt idx="2645">
                  <c:v>38404.0</c:v>
                </c:pt>
                <c:pt idx="2646">
                  <c:v>38405.0</c:v>
                </c:pt>
                <c:pt idx="2647">
                  <c:v>38406.0</c:v>
                </c:pt>
                <c:pt idx="2648">
                  <c:v>38407.0</c:v>
                </c:pt>
                <c:pt idx="2649">
                  <c:v>38408.0</c:v>
                </c:pt>
                <c:pt idx="2650">
                  <c:v>38411.0</c:v>
                </c:pt>
                <c:pt idx="2651">
                  <c:v>38412.0</c:v>
                </c:pt>
                <c:pt idx="2652">
                  <c:v>38413.0</c:v>
                </c:pt>
                <c:pt idx="2653">
                  <c:v>38414.0</c:v>
                </c:pt>
                <c:pt idx="2654">
                  <c:v>38415.0</c:v>
                </c:pt>
                <c:pt idx="2655">
                  <c:v>38418.0</c:v>
                </c:pt>
                <c:pt idx="2656">
                  <c:v>38419.0</c:v>
                </c:pt>
                <c:pt idx="2657">
                  <c:v>38420.0</c:v>
                </c:pt>
                <c:pt idx="2658">
                  <c:v>38421.0</c:v>
                </c:pt>
                <c:pt idx="2659">
                  <c:v>38422.0</c:v>
                </c:pt>
                <c:pt idx="2660">
                  <c:v>38425.0</c:v>
                </c:pt>
                <c:pt idx="2661">
                  <c:v>38426.0</c:v>
                </c:pt>
                <c:pt idx="2662">
                  <c:v>38427.0</c:v>
                </c:pt>
                <c:pt idx="2663">
                  <c:v>38428.0</c:v>
                </c:pt>
                <c:pt idx="2664">
                  <c:v>38429.0</c:v>
                </c:pt>
                <c:pt idx="2665">
                  <c:v>38432.0</c:v>
                </c:pt>
                <c:pt idx="2666">
                  <c:v>38433.0</c:v>
                </c:pt>
                <c:pt idx="2667">
                  <c:v>38434.0</c:v>
                </c:pt>
                <c:pt idx="2668">
                  <c:v>38435.0</c:v>
                </c:pt>
                <c:pt idx="2669">
                  <c:v>38436.0</c:v>
                </c:pt>
                <c:pt idx="2670">
                  <c:v>38439.0</c:v>
                </c:pt>
                <c:pt idx="2671">
                  <c:v>38440.0</c:v>
                </c:pt>
                <c:pt idx="2672">
                  <c:v>38441.0</c:v>
                </c:pt>
                <c:pt idx="2673">
                  <c:v>38442.0</c:v>
                </c:pt>
                <c:pt idx="2674">
                  <c:v>38443.0</c:v>
                </c:pt>
                <c:pt idx="2675">
                  <c:v>38446.0</c:v>
                </c:pt>
                <c:pt idx="2676">
                  <c:v>38447.0</c:v>
                </c:pt>
                <c:pt idx="2677">
                  <c:v>38448.0</c:v>
                </c:pt>
                <c:pt idx="2678">
                  <c:v>38449.0</c:v>
                </c:pt>
                <c:pt idx="2679">
                  <c:v>38450.0</c:v>
                </c:pt>
                <c:pt idx="2680">
                  <c:v>38453.0</c:v>
                </c:pt>
                <c:pt idx="2681">
                  <c:v>38454.0</c:v>
                </c:pt>
                <c:pt idx="2682">
                  <c:v>38455.0</c:v>
                </c:pt>
                <c:pt idx="2683">
                  <c:v>38456.0</c:v>
                </c:pt>
                <c:pt idx="2684">
                  <c:v>38457.0</c:v>
                </c:pt>
                <c:pt idx="2685">
                  <c:v>38460.0</c:v>
                </c:pt>
                <c:pt idx="2686">
                  <c:v>38461.0</c:v>
                </c:pt>
                <c:pt idx="2687">
                  <c:v>38462.0</c:v>
                </c:pt>
                <c:pt idx="2688">
                  <c:v>38463.0</c:v>
                </c:pt>
                <c:pt idx="2689">
                  <c:v>38464.0</c:v>
                </c:pt>
                <c:pt idx="2690">
                  <c:v>38467.0</c:v>
                </c:pt>
                <c:pt idx="2691">
                  <c:v>38468.0</c:v>
                </c:pt>
                <c:pt idx="2692">
                  <c:v>38469.0</c:v>
                </c:pt>
                <c:pt idx="2693">
                  <c:v>38470.0</c:v>
                </c:pt>
                <c:pt idx="2694">
                  <c:v>38471.0</c:v>
                </c:pt>
                <c:pt idx="2695">
                  <c:v>38474.0</c:v>
                </c:pt>
                <c:pt idx="2696">
                  <c:v>38475.0</c:v>
                </c:pt>
                <c:pt idx="2697">
                  <c:v>38476.0</c:v>
                </c:pt>
                <c:pt idx="2698">
                  <c:v>38477.0</c:v>
                </c:pt>
                <c:pt idx="2699">
                  <c:v>38478.0</c:v>
                </c:pt>
                <c:pt idx="2700">
                  <c:v>38481.0</c:v>
                </c:pt>
                <c:pt idx="2701">
                  <c:v>38482.0</c:v>
                </c:pt>
                <c:pt idx="2702">
                  <c:v>38483.0</c:v>
                </c:pt>
                <c:pt idx="2703">
                  <c:v>38484.0</c:v>
                </c:pt>
                <c:pt idx="2704">
                  <c:v>38485.0</c:v>
                </c:pt>
                <c:pt idx="2705">
                  <c:v>38488.0</c:v>
                </c:pt>
                <c:pt idx="2706">
                  <c:v>38489.0</c:v>
                </c:pt>
                <c:pt idx="2707">
                  <c:v>38490.0</c:v>
                </c:pt>
                <c:pt idx="2708">
                  <c:v>38491.0</c:v>
                </c:pt>
                <c:pt idx="2709">
                  <c:v>38492.0</c:v>
                </c:pt>
                <c:pt idx="2710">
                  <c:v>38495.0</c:v>
                </c:pt>
                <c:pt idx="2711">
                  <c:v>38496.0</c:v>
                </c:pt>
                <c:pt idx="2712">
                  <c:v>38497.0</c:v>
                </c:pt>
                <c:pt idx="2713">
                  <c:v>38498.0</c:v>
                </c:pt>
                <c:pt idx="2714">
                  <c:v>38499.0</c:v>
                </c:pt>
                <c:pt idx="2715">
                  <c:v>38502.0</c:v>
                </c:pt>
                <c:pt idx="2716">
                  <c:v>38503.0</c:v>
                </c:pt>
                <c:pt idx="2717">
                  <c:v>38504.0</c:v>
                </c:pt>
                <c:pt idx="2718">
                  <c:v>38505.0</c:v>
                </c:pt>
                <c:pt idx="2719">
                  <c:v>38506.0</c:v>
                </c:pt>
                <c:pt idx="2720">
                  <c:v>38509.0</c:v>
                </c:pt>
                <c:pt idx="2721">
                  <c:v>38510.0</c:v>
                </c:pt>
                <c:pt idx="2722">
                  <c:v>38511.0</c:v>
                </c:pt>
                <c:pt idx="2723">
                  <c:v>38512.0</c:v>
                </c:pt>
                <c:pt idx="2724">
                  <c:v>38513.0</c:v>
                </c:pt>
                <c:pt idx="2725">
                  <c:v>38516.0</c:v>
                </c:pt>
                <c:pt idx="2726">
                  <c:v>38517.0</c:v>
                </c:pt>
                <c:pt idx="2727">
                  <c:v>38518.0</c:v>
                </c:pt>
                <c:pt idx="2728">
                  <c:v>38519.0</c:v>
                </c:pt>
                <c:pt idx="2729">
                  <c:v>38520.0</c:v>
                </c:pt>
                <c:pt idx="2730">
                  <c:v>38523.0</c:v>
                </c:pt>
                <c:pt idx="2731">
                  <c:v>38524.0</c:v>
                </c:pt>
                <c:pt idx="2732">
                  <c:v>38525.0</c:v>
                </c:pt>
                <c:pt idx="2733">
                  <c:v>38526.0</c:v>
                </c:pt>
                <c:pt idx="2734">
                  <c:v>38527.0</c:v>
                </c:pt>
                <c:pt idx="2735">
                  <c:v>38530.0</c:v>
                </c:pt>
                <c:pt idx="2736">
                  <c:v>38531.0</c:v>
                </c:pt>
                <c:pt idx="2737">
                  <c:v>38532.0</c:v>
                </c:pt>
                <c:pt idx="2738">
                  <c:v>38533.0</c:v>
                </c:pt>
                <c:pt idx="2739">
                  <c:v>38534.0</c:v>
                </c:pt>
                <c:pt idx="2740">
                  <c:v>38537.0</c:v>
                </c:pt>
                <c:pt idx="2741">
                  <c:v>38538.0</c:v>
                </c:pt>
                <c:pt idx="2742">
                  <c:v>38539.0</c:v>
                </c:pt>
                <c:pt idx="2743">
                  <c:v>38540.0</c:v>
                </c:pt>
                <c:pt idx="2744">
                  <c:v>38541.0</c:v>
                </c:pt>
                <c:pt idx="2745">
                  <c:v>38544.0</c:v>
                </c:pt>
                <c:pt idx="2746">
                  <c:v>38545.0</c:v>
                </c:pt>
                <c:pt idx="2747">
                  <c:v>38546.0</c:v>
                </c:pt>
                <c:pt idx="2748">
                  <c:v>38547.0</c:v>
                </c:pt>
                <c:pt idx="2749">
                  <c:v>38548.0</c:v>
                </c:pt>
                <c:pt idx="2750">
                  <c:v>38551.0</c:v>
                </c:pt>
                <c:pt idx="2751">
                  <c:v>38552.0</c:v>
                </c:pt>
                <c:pt idx="2752">
                  <c:v>38553.0</c:v>
                </c:pt>
                <c:pt idx="2753">
                  <c:v>38554.0</c:v>
                </c:pt>
                <c:pt idx="2754">
                  <c:v>38555.0</c:v>
                </c:pt>
                <c:pt idx="2755">
                  <c:v>38558.0</c:v>
                </c:pt>
                <c:pt idx="2756">
                  <c:v>38559.0</c:v>
                </c:pt>
                <c:pt idx="2757">
                  <c:v>38560.0</c:v>
                </c:pt>
                <c:pt idx="2758">
                  <c:v>38561.0</c:v>
                </c:pt>
                <c:pt idx="2759">
                  <c:v>38562.0</c:v>
                </c:pt>
                <c:pt idx="2760">
                  <c:v>38565.0</c:v>
                </c:pt>
                <c:pt idx="2761">
                  <c:v>38566.0</c:v>
                </c:pt>
                <c:pt idx="2762">
                  <c:v>38567.0</c:v>
                </c:pt>
                <c:pt idx="2763">
                  <c:v>38568.0</c:v>
                </c:pt>
                <c:pt idx="2764">
                  <c:v>38569.0</c:v>
                </c:pt>
                <c:pt idx="2765">
                  <c:v>38572.0</c:v>
                </c:pt>
                <c:pt idx="2766">
                  <c:v>38573.0</c:v>
                </c:pt>
                <c:pt idx="2767">
                  <c:v>38574.0</c:v>
                </c:pt>
                <c:pt idx="2768">
                  <c:v>38575.0</c:v>
                </c:pt>
                <c:pt idx="2769">
                  <c:v>38576.0</c:v>
                </c:pt>
                <c:pt idx="2770">
                  <c:v>38579.0</c:v>
                </c:pt>
                <c:pt idx="2771">
                  <c:v>38580.0</c:v>
                </c:pt>
                <c:pt idx="2772">
                  <c:v>38581.0</c:v>
                </c:pt>
                <c:pt idx="2773">
                  <c:v>38582.0</c:v>
                </c:pt>
                <c:pt idx="2774">
                  <c:v>38583.0</c:v>
                </c:pt>
                <c:pt idx="2775">
                  <c:v>38586.0</c:v>
                </c:pt>
                <c:pt idx="2776">
                  <c:v>38587.0</c:v>
                </c:pt>
                <c:pt idx="2777">
                  <c:v>38588.0</c:v>
                </c:pt>
                <c:pt idx="2778">
                  <c:v>38589.0</c:v>
                </c:pt>
                <c:pt idx="2779">
                  <c:v>38590.0</c:v>
                </c:pt>
                <c:pt idx="2780">
                  <c:v>38593.0</c:v>
                </c:pt>
                <c:pt idx="2781">
                  <c:v>38594.0</c:v>
                </c:pt>
                <c:pt idx="2782">
                  <c:v>38595.0</c:v>
                </c:pt>
                <c:pt idx="2783">
                  <c:v>38596.0</c:v>
                </c:pt>
                <c:pt idx="2784">
                  <c:v>38597.0</c:v>
                </c:pt>
                <c:pt idx="2785">
                  <c:v>38600.0</c:v>
                </c:pt>
                <c:pt idx="2786">
                  <c:v>38601.0</c:v>
                </c:pt>
                <c:pt idx="2787">
                  <c:v>38602.0</c:v>
                </c:pt>
                <c:pt idx="2788">
                  <c:v>38603.0</c:v>
                </c:pt>
                <c:pt idx="2789">
                  <c:v>38604.0</c:v>
                </c:pt>
                <c:pt idx="2790">
                  <c:v>38607.0</c:v>
                </c:pt>
                <c:pt idx="2791">
                  <c:v>38608.0</c:v>
                </c:pt>
                <c:pt idx="2792">
                  <c:v>38609.0</c:v>
                </c:pt>
                <c:pt idx="2793">
                  <c:v>38610.0</c:v>
                </c:pt>
                <c:pt idx="2794">
                  <c:v>38611.0</c:v>
                </c:pt>
                <c:pt idx="2795">
                  <c:v>38614.0</c:v>
                </c:pt>
                <c:pt idx="2796">
                  <c:v>38615.0</c:v>
                </c:pt>
                <c:pt idx="2797">
                  <c:v>38616.0</c:v>
                </c:pt>
                <c:pt idx="2798">
                  <c:v>38617.0</c:v>
                </c:pt>
                <c:pt idx="2799">
                  <c:v>38618.0</c:v>
                </c:pt>
                <c:pt idx="2800">
                  <c:v>38621.0</c:v>
                </c:pt>
                <c:pt idx="2801">
                  <c:v>38622.0</c:v>
                </c:pt>
                <c:pt idx="2802">
                  <c:v>38623.0</c:v>
                </c:pt>
                <c:pt idx="2803">
                  <c:v>38624.0</c:v>
                </c:pt>
                <c:pt idx="2804">
                  <c:v>38625.0</c:v>
                </c:pt>
                <c:pt idx="2805">
                  <c:v>38628.0</c:v>
                </c:pt>
                <c:pt idx="2806">
                  <c:v>38629.0</c:v>
                </c:pt>
                <c:pt idx="2807">
                  <c:v>38630.0</c:v>
                </c:pt>
                <c:pt idx="2808">
                  <c:v>38631.0</c:v>
                </c:pt>
                <c:pt idx="2809">
                  <c:v>38632.0</c:v>
                </c:pt>
                <c:pt idx="2810">
                  <c:v>38635.0</c:v>
                </c:pt>
                <c:pt idx="2811">
                  <c:v>38636.0</c:v>
                </c:pt>
                <c:pt idx="2812">
                  <c:v>38637.0</c:v>
                </c:pt>
                <c:pt idx="2813">
                  <c:v>38638.0</c:v>
                </c:pt>
                <c:pt idx="2814">
                  <c:v>38639.0</c:v>
                </c:pt>
                <c:pt idx="2815">
                  <c:v>38642.0</c:v>
                </c:pt>
                <c:pt idx="2816">
                  <c:v>38643.0</c:v>
                </c:pt>
                <c:pt idx="2817">
                  <c:v>38644.0</c:v>
                </c:pt>
                <c:pt idx="2818">
                  <c:v>38645.0</c:v>
                </c:pt>
                <c:pt idx="2819">
                  <c:v>38646.0</c:v>
                </c:pt>
                <c:pt idx="2820">
                  <c:v>38649.0</c:v>
                </c:pt>
                <c:pt idx="2821">
                  <c:v>38650.0</c:v>
                </c:pt>
                <c:pt idx="2822">
                  <c:v>38651.0</c:v>
                </c:pt>
                <c:pt idx="2823">
                  <c:v>38652.0</c:v>
                </c:pt>
                <c:pt idx="2824">
                  <c:v>38653.0</c:v>
                </c:pt>
                <c:pt idx="2825">
                  <c:v>38656.0</c:v>
                </c:pt>
                <c:pt idx="2826">
                  <c:v>38657.0</c:v>
                </c:pt>
                <c:pt idx="2827">
                  <c:v>38658.0</c:v>
                </c:pt>
                <c:pt idx="2828">
                  <c:v>38659.0</c:v>
                </c:pt>
                <c:pt idx="2829">
                  <c:v>38660.0</c:v>
                </c:pt>
                <c:pt idx="2830">
                  <c:v>38663.0</c:v>
                </c:pt>
                <c:pt idx="2831">
                  <c:v>38664.0</c:v>
                </c:pt>
                <c:pt idx="2832">
                  <c:v>38665.0</c:v>
                </c:pt>
                <c:pt idx="2833">
                  <c:v>38666.0</c:v>
                </c:pt>
                <c:pt idx="2834">
                  <c:v>38667.0</c:v>
                </c:pt>
                <c:pt idx="2835">
                  <c:v>38670.0</c:v>
                </c:pt>
                <c:pt idx="2836">
                  <c:v>38671.0</c:v>
                </c:pt>
                <c:pt idx="2837">
                  <c:v>38672.0</c:v>
                </c:pt>
                <c:pt idx="2838">
                  <c:v>38673.0</c:v>
                </c:pt>
                <c:pt idx="2839">
                  <c:v>38674.0</c:v>
                </c:pt>
                <c:pt idx="2840">
                  <c:v>38677.0</c:v>
                </c:pt>
                <c:pt idx="2841">
                  <c:v>38678.0</c:v>
                </c:pt>
                <c:pt idx="2842">
                  <c:v>38679.0</c:v>
                </c:pt>
                <c:pt idx="2843">
                  <c:v>38680.0</c:v>
                </c:pt>
                <c:pt idx="2844">
                  <c:v>38681.0</c:v>
                </c:pt>
                <c:pt idx="2845">
                  <c:v>38684.0</c:v>
                </c:pt>
                <c:pt idx="2846">
                  <c:v>38685.0</c:v>
                </c:pt>
                <c:pt idx="2847">
                  <c:v>38686.0</c:v>
                </c:pt>
                <c:pt idx="2848">
                  <c:v>38687.0</c:v>
                </c:pt>
                <c:pt idx="2849">
                  <c:v>38688.0</c:v>
                </c:pt>
                <c:pt idx="2850">
                  <c:v>38691.0</c:v>
                </c:pt>
                <c:pt idx="2851">
                  <c:v>38692.0</c:v>
                </c:pt>
                <c:pt idx="2852">
                  <c:v>38693.0</c:v>
                </c:pt>
                <c:pt idx="2853">
                  <c:v>38694.0</c:v>
                </c:pt>
                <c:pt idx="2854">
                  <c:v>38695.0</c:v>
                </c:pt>
                <c:pt idx="2855">
                  <c:v>38698.0</c:v>
                </c:pt>
                <c:pt idx="2856">
                  <c:v>38699.0</c:v>
                </c:pt>
                <c:pt idx="2857">
                  <c:v>38700.0</c:v>
                </c:pt>
                <c:pt idx="2858">
                  <c:v>38701.0</c:v>
                </c:pt>
                <c:pt idx="2859">
                  <c:v>38702.0</c:v>
                </c:pt>
                <c:pt idx="2860">
                  <c:v>38705.0</c:v>
                </c:pt>
                <c:pt idx="2861">
                  <c:v>38706.0</c:v>
                </c:pt>
                <c:pt idx="2862">
                  <c:v>38707.0</c:v>
                </c:pt>
                <c:pt idx="2863">
                  <c:v>38708.0</c:v>
                </c:pt>
                <c:pt idx="2864">
                  <c:v>38709.0</c:v>
                </c:pt>
                <c:pt idx="2865">
                  <c:v>38712.0</c:v>
                </c:pt>
                <c:pt idx="2866">
                  <c:v>38713.0</c:v>
                </c:pt>
                <c:pt idx="2867">
                  <c:v>38714.0</c:v>
                </c:pt>
                <c:pt idx="2868">
                  <c:v>38715.0</c:v>
                </c:pt>
                <c:pt idx="2869">
                  <c:v>38716.0</c:v>
                </c:pt>
                <c:pt idx="2870">
                  <c:v>38719.0</c:v>
                </c:pt>
                <c:pt idx="2871">
                  <c:v>38720.0</c:v>
                </c:pt>
                <c:pt idx="2872">
                  <c:v>38721.0</c:v>
                </c:pt>
                <c:pt idx="2873">
                  <c:v>38722.0</c:v>
                </c:pt>
                <c:pt idx="2874">
                  <c:v>38723.0</c:v>
                </c:pt>
                <c:pt idx="2875">
                  <c:v>38726.0</c:v>
                </c:pt>
                <c:pt idx="2876">
                  <c:v>38727.0</c:v>
                </c:pt>
                <c:pt idx="2877">
                  <c:v>38728.0</c:v>
                </c:pt>
                <c:pt idx="2878">
                  <c:v>38729.0</c:v>
                </c:pt>
                <c:pt idx="2879">
                  <c:v>38730.0</c:v>
                </c:pt>
                <c:pt idx="2880">
                  <c:v>38733.0</c:v>
                </c:pt>
                <c:pt idx="2881">
                  <c:v>38734.0</c:v>
                </c:pt>
                <c:pt idx="2882">
                  <c:v>38735.0</c:v>
                </c:pt>
                <c:pt idx="2883">
                  <c:v>38736.0</c:v>
                </c:pt>
                <c:pt idx="2884">
                  <c:v>38737.0</c:v>
                </c:pt>
                <c:pt idx="2885">
                  <c:v>38740.0</c:v>
                </c:pt>
                <c:pt idx="2886">
                  <c:v>38741.0</c:v>
                </c:pt>
                <c:pt idx="2887">
                  <c:v>38742.0</c:v>
                </c:pt>
                <c:pt idx="2888">
                  <c:v>38743.0</c:v>
                </c:pt>
                <c:pt idx="2889">
                  <c:v>38744.0</c:v>
                </c:pt>
                <c:pt idx="2890">
                  <c:v>38747.0</c:v>
                </c:pt>
                <c:pt idx="2891">
                  <c:v>38748.0</c:v>
                </c:pt>
                <c:pt idx="2892">
                  <c:v>38749.0</c:v>
                </c:pt>
                <c:pt idx="2893">
                  <c:v>38750.0</c:v>
                </c:pt>
                <c:pt idx="2894">
                  <c:v>38751.0</c:v>
                </c:pt>
                <c:pt idx="2895">
                  <c:v>38754.0</c:v>
                </c:pt>
                <c:pt idx="2896">
                  <c:v>38755.0</c:v>
                </c:pt>
                <c:pt idx="2897">
                  <c:v>38756.0</c:v>
                </c:pt>
                <c:pt idx="2898">
                  <c:v>38757.0</c:v>
                </c:pt>
                <c:pt idx="2899">
                  <c:v>38758.0</c:v>
                </c:pt>
                <c:pt idx="2900">
                  <c:v>38761.0</c:v>
                </c:pt>
                <c:pt idx="2901">
                  <c:v>38762.0</c:v>
                </c:pt>
                <c:pt idx="2902">
                  <c:v>38763.0</c:v>
                </c:pt>
                <c:pt idx="2903">
                  <c:v>38764.0</c:v>
                </c:pt>
                <c:pt idx="2904">
                  <c:v>38765.0</c:v>
                </c:pt>
                <c:pt idx="2905">
                  <c:v>38768.0</c:v>
                </c:pt>
                <c:pt idx="2906">
                  <c:v>38769.0</c:v>
                </c:pt>
                <c:pt idx="2907">
                  <c:v>38770.0</c:v>
                </c:pt>
                <c:pt idx="2908">
                  <c:v>38771.0</c:v>
                </c:pt>
                <c:pt idx="2909">
                  <c:v>38772.0</c:v>
                </c:pt>
                <c:pt idx="2910">
                  <c:v>38775.0</c:v>
                </c:pt>
                <c:pt idx="2911">
                  <c:v>38776.0</c:v>
                </c:pt>
                <c:pt idx="2912">
                  <c:v>38777.0</c:v>
                </c:pt>
                <c:pt idx="2913">
                  <c:v>38778.0</c:v>
                </c:pt>
                <c:pt idx="2914">
                  <c:v>38779.0</c:v>
                </c:pt>
                <c:pt idx="2915">
                  <c:v>38782.0</c:v>
                </c:pt>
                <c:pt idx="2916">
                  <c:v>38783.0</c:v>
                </c:pt>
                <c:pt idx="2917">
                  <c:v>38784.0</c:v>
                </c:pt>
                <c:pt idx="2918">
                  <c:v>38785.0</c:v>
                </c:pt>
                <c:pt idx="2919">
                  <c:v>38786.0</c:v>
                </c:pt>
                <c:pt idx="2920">
                  <c:v>38789.0</c:v>
                </c:pt>
                <c:pt idx="2921">
                  <c:v>38790.0</c:v>
                </c:pt>
                <c:pt idx="2922">
                  <c:v>38791.0</c:v>
                </c:pt>
                <c:pt idx="2923">
                  <c:v>38792.0</c:v>
                </c:pt>
                <c:pt idx="2924">
                  <c:v>38793.0</c:v>
                </c:pt>
                <c:pt idx="2925">
                  <c:v>38796.0</c:v>
                </c:pt>
                <c:pt idx="2926">
                  <c:v>38797.0</c:v>
                </c:pt>
                <c:pt idx="2927">
                  <c:v>38798.0</c:v>
                </c:pt>
                <c:pt idx="2928">
                  <c:v>38799.0</c:v>
                </c:pt>
                <c:pt idx="2929">
                  <c:v>38800.0</c:v>
                </c:pt>
                <c:pt idx="2930">
                  <c:v>38803.0</c:v>
                </c:pt>
                <c:pt idx="2931">
                  <c:v>38804.0</c:v>
                </c:pt>
                <c:pt idx="2932">
                  <c:v>38805.0</c:v>
                </c:pt>
                <c:pt idx="2933">
                  <c:v>38806.0</c:v>
                </c:pt>
                <c:pt idx="2934">
                  <c:v>38807.0</c:v>
                </c:pt>
                <c:pt idx="2935">
                  <c:v>38810.0</c:v>
                </c:pt>
                <c:pt idx="2936">
                  <c:v>38811.0</c:v>
                </c:pt>
                <c:pt idx="2937">
                  <c:v>38812.0</c:v>
                </c:pt>
                <c:pt idx="2938">
                  <c:v>38813.0</c:v>
                </c:pt>
                <c:pt idx="2939">
                  <c:v>38814.0</c:v>
                </c:pt>
                <c:pt idx="2940">
                  <c:v>38817.0</c:v>
                </c:pt>
                <c:pt idx="2941">
                  <c:v>38818.0</c:v>
                </c:pt>
                <c:pt idx="2942">
                  <c:v>38819.0</c:v>
                </c:pt>
                <c:pt idx="2943">
                  <c:v>38820.0</c:v>
                </c:pt>
                <c:pt idx="2944">
                  <c:v>38821.0</c:v>
                </c:pt>
                <c:pt idx="2945">
                  <c:v>38824.0</c:v>
                </c:pt>
                <c:pt idx="2946">
                  <c:v>38825.0</c:v>
                </c:pt>
                <c:pt idx="2947">
                  <c:v>38826.0</c:v>
                </c:pt>
                <c:pt idx="2948">
                  <c:v>38827.0</c:v>
                </c:pt>
                <c:pt idx="2949">
                  <c:v>38828.0</c:v>
                </c:pt>
                <c:pt idx="2950">
                  <c:v>38831.0</c:v>
                </c:pt>
                <c:pt idx="2951">
                  <c:v>38832.0</c:v>
                </c:pt>
                <c:pt idx="2952">
                  <c:v>38833.0</c:v>
                </c:pt>
                <c:pt idx="2953">
                  <c:v>38834.0</c:v>
                </c:pt>
                <c:pt idx="2954">
                  <c:v>38835.0</c:v>
                </c:pt>
                <c:pt idx="2955">
                  <c:v>38838.0</c:v>
                </c:pt>
                <c:pt idx="2956">
                  <c:v>38839.0</c:v>
                </c:pt>
                <c:pt idx="2957">
                  <c:v>38840.0</c:v>
                </c:pt>
                <c:pt idx="2958">
                  <c:v>38841.0</c:v>
                </c:pt>
                <c:pt idx="2959">
                  <c:v>38842.0</c:v>
                </c:pt>
                <c:pt idx="2960">
                  <c:v>38845.0</c:v>
                </c:pt>
                <c:pt idx="2961">
                  <c:v>38846.0</c:v>
                </c:pt>
                <c:pt idx="2962">
                  <c:v>38847.0</c:v>
                </c:pt>
                <c:pt idx="2963">
                  <c:v>38848.0</c:v>
                </c:pt>
                <c:pt idx="2964">
                  <c:v>38849.0</c:v>
                </c:pt>
                <c:pt idx="2965">
                  <c:v>38852.0</c:v>
                </c:pt>
                <c:pt idx="2966">
                  <c:v>38853.0</c:v>
                </c:pt>
                <c:pt idx="2967">
                  <c:v>38854.0</c:v>
                </c:pt>
                <c:pt idx="2968">
                  <c:v>38855.0</c:v>
                </c:pt>
                <c:pt idx="2969">
                  <c:v>38856.0</c:v>
                </c:pt>
                <c:pt idx="2970">
                  <c:v>38859.0</c:v>
                </c:pt>
                <c:pt idx="2971">
                  <c:v>38860.0</c:v>
                </c:pt>
                <c:pt idx="2972">
                  <c:v>38861.0</c:v>
                </c:pt>
                <c:pt idx="2973">
                  <c:v>38862.0</c:v>
                </c:pt>
                <c:pt idx="2974">
                  <c:v>38863.0</c:v>
                </c:pt>
                <c:pt idx="2975">
                  <c:v>38866.0</c:v>
                </c:pt>
                <c:pt idx="2976">
                  <c:v>38867.0</c:v>
                </c:pt>
                <c:pt idx="2977">
                  <c:v>38868.0</c:v>
                </c:pt>
                <c:pt idx="2978">
                  <c:v>38869.0</c:v>
                </c:pt>
                <c:pt idx="2979">
                  <c:v>38870.0</c:v>
                </c:pt>
                <c:pt idx="2980">
                  <c:v>38873.0</c:v>
                </c:pt>
                <c:pt idx="2981">
                  <c:v>38874.0</c:v>
                </c:pt>
                <c:pt idx="2982">
                  <c:v>38875.0</c:v>
                </c:pt>
                <c:pt idx="2983">
                  <c:v>38876.0</c:v>
                </c:pt>
                <c:pt idx="2984">
                  <c:v>38877.0</c:v>
                </c:pt>
                <c:pt idx="2985">
                  <c:v>38880.0</c:v>
                </c:pt>
                <c:pt idx="2986">
                  <c:v>38881.0</c:v>
                </c:pt>
                <c:pt idx="2987">
                  <c:v>38882.0</c:v>
                </c:pt>
                <c:pt idx="2988">
                  <c:v>38883.0</c:v>
                </c:pt>
                <c:pt idx="2989">
                  <c:v>38884.0</c:v>
                </c:pt>
                <c:pt idx="2990">
                  <c:v>38887.0</c:v>
                </c:pt>
                <c:pt idx="2991">
                  <c:v>38888.0</c:v>
                </c:pt>
                <c:pt idx="2992">
                  <c:v>38889.0</c:v>
                </c:pt>
                <c:pt idx="2993">
                  <c:v>38890.0</c:v>
                </c:pt>
                <c:pt idx="2994">
                  <c:v>38891.0</c:v>
                </c:pt>
                <c:pt idx="2995">
                  <c:v>38894.0</c:v>
                </c:pt>
                <c:pt idx="2996">
                  <c:v>38895.0</c:v>
                </c:pt>
                <c:pt idx="2997">
                  <c:v>38896.0</c:v>
                </c:pt>
                <c:pt idx="2998">
                  <c:v>38897.0</c:v>
                </c:pt>
                <c:pt idx="2999">
                  <c:v>38898.0</c:v>
                </c:pt>
                <c:pt idx="3000">
                  <c:v>38901.0</c:v>
                </c:pt>
                <c:pt idx="3001">
                  <c:v>38902.0</c:v>
                </c:pt>
                <c:pt idx="3002">
                  <c:v>38903.0</c:v>
                </c:pt>
                <c:pt idx="3003">
                  <c:v>38904.0</c:v>
                </c:pt>
                <c:pt idx="3004">
                  <c:v>38905.0</c:v>
                </c:pt>
                <c:pt idx="3005">
                  <c:v>38908.0</c:v>
                </c:pt>
                <c:pt idx="3006">
                  <c:v>38909.0</c:v>
                </c:pt>
                <c:pt idx="3007">
                  <c:v>38910.0</c:v>
                </c:pt>
                <c:pt idx="3008">
                  <c:v>38911.0</c:v>
                </c:pt>
                <c:pt idx="3009">
                  <c:v>38912.0</c:v>
                </c:pt>
                <c:pt idx="3010">
                  <c:v>38915.0</c:v>
                </c:pt>
                <c:pt idx="3011">
                  <c:v>38916.0</c:v>
                </c:pt>
                <c:pt idx="3012">
                  <c:v>38917.0</c:v>
                </c:pt>
                <c:pt idx="3013">
                  <c:v>38918.0</c:v>
                </c:pt>
                <c:pt idx="3014">
                  <c:v>38919.0</c:v>
                </c:pt>
                <c:pt idx="3015">
                  <c:v>38922.0</c:v>
                </c:pt>
                <c:pt idx="3016">
                  <c:v>38923.0</c:v>
                </c:pt>
                <c:pt idx="3017">
                  <c:v>38924.0</c:v>
                </c:pt>
                <c:pt idx="3018">
                  <c:v>38925.0</c:v>
                </c:pt>
                <c:pt idx="3019">
                  <c:v>38926.0</c:v>
                </c:pt>
                <c:pt idx="3020">
                  <c:v>38929.0</c:v>
                </c:pt>
                <c:pt idx="3021">
                  <c:v>38930.0</c:v>
                </c:pt>
                <c:pt idx="3022">
                  <c:v>38931.0</c:v>
                </c:pt>
                <c:pt idx="3023">
                  <c:v>38932.0</c:v>
                </c:pt>
                <c:pt idx="3024">
                  <c:v>38933.0</c:v>
                </c:pt>
                <c:pt idx="3025">
                  <c:v>38936.0</c:v>
                </c:pt>
                <c:pt idx="3026">
                  <c:v>38937.0</c:v>
                </c:pt>
                <c:pt idx="3027">
                  <c:v>38938.0</c:v>
                </c:pt>
                <c:pt idx="3028">
                  <c:v>38939.0</c:v>
                </c:pt>
                <c:pt idx="3029">
                  <c:v>38940.0</c:v>
                </c:pt>
                <c:pt idx="3030">
                  <c:v>38943.0</c:v>
                </c:pt>
                <c:pt idx="3031">
                  <c:v>38944.0</c:v>
                </c:pt>
                <c:pt idx="3032">
                  <c:v>38945.0</c:v>
                </c:pt>
                <c:pt idx="3033">
                  <c:v>38946.0</c:v>
                </c:pt>
                <c:pt idx="3034">
                  <c:v>38947.0</c:v>
                </c:pt>
                <c:pt idx="3035">
                  <c:v>38950.0</c:v>
                </c:pt>
                <c:pt idx="3036">
                  <c:v>38951.0</c:v>
                </c:pt>
                <c:pt idx="3037">
                  <c:v>38952.0</c:v>
                </c:pt>
                <c:pt idx="3038">
                  <c:v>38953.0</c:v>
                </c:pt>
                <c:pt idx="3039">
                  <c:v>38954.0</c:v>
                </c:pt>
                <c:pt idx="3040">
                  <c:v>38957.0</c:v>
                </c:pt>
                <c:pt idx="3041">
                  <c:v>38958.0</c:v>
                </c:pt>
                <c:pt idx="3042">
                  <c:v>38959.0</c:v>
                </c:pt>
                <c:pt idx="3043">
                  <c:v>38960.0</c:v>
                </c:pt>
                <c:pt idx="3044">
                  <c:v>38961.0</c:v>
                </c:pt>
                <c:pt idx="3045">
                  <c:v>38964.0</c:v>
                </c:pt>
                <c:pt idx="3046">
                  <c:v>38965.0</c:v>
                </c:pt>
                <c:pt idx="3047">
                  <c:v>38966.0</c:v>
                </c:pt>
                <c:pt idx="3048">
                  <c:v>38967.0</c:v>
                </c:pt>
                <c:pt idx="3049">
                  <c:v>38968.0</c:v>
                </c:pt>
                <c:pt idx="3050">
                  <c:v>38971.0</c:v>
                </c:pt>
                <c:pt idx="3051">
                  <c:v>38972.0</c:v>
                </c:pt>
                <c:pt idx="3052">
                  <c:v>38973.0</c:v>
                </c:pt>
                <c:pt idx="3053">
                  <c:v>38974.0</c:v>
                </c:pt>
                <c:pt idx="3054">
                  <c:v>38975.0</c:v>
                </c:pt>
                <c:pt idx="3055">
                  <c:v>38978.0</c:v>
                </c:pt>
                <c:pt idx="3056">
                  <c:v>38979.0</c:v>
                </c:pt>
                <c:pt idx="3057">
                  <c:v>38980.0</c:v>
                </c:pt>
                <c:pt idx="3058">
                  <c:v>38981.0</c:v>
                </c:pt>
                <c:pt idx="3059">
                  <c:v>38982.0</c:v>
                </c:pt>
                <c:pt idx="3060">
                  <c:v>38985.0</c:v>
                </c:pt>
                <c:pt idx="3061">
                  <c:v>38986.0</c:v>
                </c:pt>
                <c:pt idx="3062">
                  <c:v>38987.0</c:v>
                </c:pt>
                <c:pt idx="3063">
                  <c:v>38988.0</c:v>
                </c:pt>
                <c:pt idx="3064">
                  <c:v>38989.0</c:v>
                </c:pt>
                <c:pt idx="3065">
                  <c:v>38992.0</c:v>
                </c:pt>
                <c:pt idx="3066">
                  <c:v>38993.0</c:v>
                </c:pt>
                <c:pt idx="3067">
                  <c:v>38994.0</c:v>
                </c:pt>
                <c:pt idx="3068">
                  <c:v>38995.0</c:v>
                </c:pt>
                <c:pt idx="3069">
                  <c:v>38996.0</c:v>
                </c:pt>
                <c:pt idx="3070">
                  <c:v>38999.0</c:v>
                </c:pt>
                <c:pt idx="3071">
                  <c:v>39000.0</c:v>
                </c:pt>
                <c:pt idx="3072">
                  <c:v>39001.0</c:v>
                </c:pt>
                <c:pt idx="3073">
                  <c:v>39002.0</c:v>
                </c:pt>
                <c:pt idx="3074">
                  <c:v>39003.0</c:v>
                </c:pt>
                <c:pt idx="3075">
                  <c:v>39006.0</c:v>
                </c:pt>
                <c:pt idx="3076">
                  <c:v>39007.0</c:v>
                </c:pt>
                <c:pt idx="3077">
                  <c:v>39008.0</c:v>
                </c:pt>
                <c:pt idx="3078">
                  <c:v>39009.0</c:v>
                </c:pt>
                <c:pt idx="3079">
                  <c:v>39010.0</c:v>
                </c:pt>
                <c:pt idx="3080">
                  <c:v>39013.0</c:v>
                </c:pt>
                <c:pt idx="3081">
                  <c:v>39014.0</c:v>
                </c:pt>
                <c:pt idx="3082">
                  <c:v>39015.0</c:v>
                </c:pt>
                <c:pt idx="3083">
                  <c:v>39016.0</c:v>
                </c:pt>
                <c:pt idx="3084">
                  <c:v>39017.0</c:v>
                </c:pt>
                <c:pt idx="3085">
                  <c:v>39020.0</c:v>
                </c:pt>
                <c:pt idx="3086">
                  <c:v>39021.0</c:v>
                </c:pt>
                <c:pt idx="3087">
                  <c:v>39022.0</c:v>
                </c:pt>
                <c:pt idx="3088">
                  <c:v>39023.0</c:v>
                </c:pt>
                <c:pt idx="3089">
                  <c:v>39024.0</c:v>
                </c:pt>
                <c:pt idx="3090">
                  <c:v>39027.0</c:v>
                </c:pt>
                <c:pt idx="3091">
                  <c:v>39028.0</c:v>
                </c:pt>
                <c:pt idx="3092">
                  <c:v>39029.0</c:v>
                </c:pt>
                <c:pt idx="3093">
                  <c:v>39030.0</c:v>
                </c:pt>
                <c:pt idx="3094">
                  <c:v>39031.0</c:v>
                </c:pt>
                <c:pt idx="3095">
                  <c:v>39034.0</c:v>
                </c:pt>
                <c:pt idx="3096">
                  <c:v>39035.0</c:v>
                </c:pt>
                <c:pt idx="3097">
                  <c:v>39036.0</c:v>
                </c:pt>
                <c:pt idx="3098">
                  <c:v>39037.0</c:v>
                </c:pt>
                <c:pt idx="3099">
                  <c:v>39038.0</c:v>
                </c:pt>
                <c:pt idx="3100">
                  <c:v>39041.0</c:v>
                </c:pt>
                <c:pt idx="3101">
                  <c:v>39042.0</c:v>
                </c:pt>
                <c:pt idx="3102">
                  <c:v>39043.0</c:v>
                </c:pt>
                <c:pt idx="3103">
                  <c:v>39044.0</c:v>
                </c:pt>
                <c:pt idx="3104">
                  <c:v>39045.0</c:v>
                </c:pt>
                <c:pt idx="3105">
                  <c:v>39048.0</c:v>
                </c:pt>
                <c:pt idx="3106">
                  <c:v>39049.0</c:v>
                </c:pt>
                <c:pt idx="3107">
                  <c:v>39050.0</c:v>
                </c:pt>
                <c:pt idx="3108">
                  <c:v>39051.0</c:v>
                </c:pt>
                <c:pt idx="3109">
                  <c:v>39052.0</c:v>
                </c:pt>
                <c:pt idx="3110">
                  <c:v>39055.0</c:v>
                </c:pt>
                <c:pt idx="3111">
                  <c:v>39056.0</c:v>
                </c:pt>
                <c:pt idx="3112">
                  <c:v>39057.0</c:v>
                </c:pt>
                <c:pt idx="3113">
                  <c:v>39058.0</c:v>
                </c:pt>
                <c:pt idx="3114">
                  <c:v>39059.0</c:v>
                </c:pt>
                <c:pt idx="3115">
                  <c:v>39062.0</c:v>
                </c:pt>
                <c:pt idx="3116">
                  <c:v>39063.0</c:v>
                </c:pt>
                <c:pt idx="3117">
                  <c:v>39064.0</c:v>
                </c:pt>
                <c:pt idx="3118">
                  <c:v>39065.0</c:v>
                </c:pt>
                <c:pt idx="3119">
                  <c:v>39066.0</c:v>
                </c:pt>
                <c:pt idx="3120">
                  <c:v>39069.0</c:v>
                </c:pt>
                <c:pt idx="3121">
                  <c:v>39070.0</c:v>
                </c:pt>
                <c:pt idx="3122">
                  <c:v>39071.0</c:v>
                </c:pt>
                <c:pt idx="3123">
                  <c:v>39072.0</c:v>
                </c:pt>
                <c:pt idx="3124">
                  <c:v>39073.0</c:v>
                </c:pt>
                <c:pt idx="3125">
                  <c:v>39076.0</c:v>
                </c:pt>
                <c:pt idx="3126">
                  <c:v>39077.0</c:v>
                </c:pt>
                <c:pt idx="3127">
                  <c:v>39078.0</c:v>
                </c:pt>
                <c:pt idx="3128">
                  <c:v>39079.0</c:v>
                </c:pt>
                <c:pt idx="3129">
                  <c:v>39080.0</c:v>
                </c:pt>
                <c:pt idx="3130">
                  <c:v>39083.0</c:v>
                </c:pt>
                <c:pt idx="3131">
                  <c:v>39084.0</c:v>
                </c:pt>
                <c:pt idx="3132">
                  <c:v>39085.0</c:v>
                </c:pt>
                <c:pt idx="3133">
                  <c:v>39086.0</c:v>
                </c:pt>
                <c:pt idx="3134">
                  <c:v>39087.0</c:v>
                </c:pt>
                <c:pt idx="3135">
                  <c:v>39090.0</c:v>
                </c:pt>
                <c:pt idx="3136">
                  <c:v>39091.0</c:v>
                </c:pt>
                <c:pt idx="3137">
                  <c:v>39092.0</c:v>
                </c:pt>
                <c:pt idx="3138">
                  <c:v>39093.0</c:v>
                </c:pt>
                <c:pt idx="3139">
                  <c:v>39094.0</c:v>
                </c:pt>
                <c:pt idx="3140">
                  <c:v>39097.0</c:v>
                </c:pt>
                <c:pt idx="3141">
                  <c:v>39098.0</c:v>
                </c:pt>
                <c:pt idx="3142">
                  <c:v>39099.0</c:v>
                </c:pt>
                <c:pt idx="3143">
                  <c:v>39100.0</c:v>
                </c:pt>
                <c:pt idx="3144">
                  <c:v>39101.0</c:v>
                </c:pt>
                <c:pt idx="3145">
                  <c:v>39104.0</c:v>
                </c:pt>
                <c:pt idx="3146">
                  <c:v>39105.0</c:v>
                </c:pt>
                <c:pt idx="3147">
                  <c:v>39106.0</c:v>
                </c:pt>
                <c:pt idx="3148">
                  <c:v>39107.0</c:v>
                </c:pt>
                <c:pt idx="3149">
                  <c:v>39108.0</c:v>
                </c:pt>
                <c:pt idx="3150">
                  <c:v>39111.0</c:v>
                </c:pt>
                <c:pt idx="3151">
                  <c:v>39112.0</c:v>
                </c:pt>
                <c:pt idx="3152">
                  <c:v>39113.0</c:v>
                </c:pt>
                <c:pt idx="3153">
                  <c:v>39114.0</c:v>
                </c:pt>
                <c:pt idx="3154">
                  <c:v>39115.0</c:v>
                </c:pt>
                <c:pt idx="3155">
                  <c:v>39118.0</c:v>
                </c:pt>
                <c:pt idx="3156">
                  <c:v>39119.0</c:v>
                </c:pt>
                <c:pt idx="3157">
                  <c:v>39120.0</c:v>
                </c:pt>
                <c:pt idx="3158">
                  <c:v>39121.0</c:v>
                </c:pt>
                <c:pt idx="3159">
                  <c:v>39122.0</c:v>
                </c:pt>
                <c:pt idx="3160">
                  <c:v>39125.0</c:v>
                </c:pt>
                <c:pt idx="3161">
                  <c:v>39126.0</c:v>
                </c:pt>
                <c:pt idx="3162">
                  <c:v>39127.0</c:v>
                </c:pt>
                <c:pt idx="3163">
                  <c:v>39128.0</c:v>
                </c:pt>
                <c:pt idx="3164">
                  <c:v>39129.0</c:v>
                </c:pt>
                <c:pt idx="3165">
                  <c:v>39132.0</c:v>
                </c:pt>
                <c:pt idx="3166">
                  <c:v>39133.0</c:v>
                </c:pt>
                <c:pt idx="3167">
                  <c:v>39134.0</c:v>
                </c:pt>
                <c:pt idx="3168">
                  <c:v>39135.0</c:v>
                </c:pt>
                <c:pt idx="3169">
                  <c:v>39136.0</c:v>
                </c:pt>
                <c:pt idx="3170">
                  <c:v>39139.0</c:v>
                </c:pt>
                <c:pt idx="3171">
                  <c:v>39140.0</c:v>
                </c:pt>
                <c:pt idx="3172">
                  <c:v>39141.0</c:v>
                </c:pt>
                <c:pt idx="3173">
                  <c:v>39142.0</c:v>
                </c:pt>
                <c:pt idx="3174">
                  <c:v>39143.0</c:v>
                </c:pt>
                <c:pt idx="3175">
                  <c:v>39146.0</c:v>
                </c:pt>
                <c:pt idx="3176">
                  <c:v>39147.0</c:v>
                </c:pt>
                <c:pt idx="3177">
                  <c:v>39148.0</c:v>
                </c:pt>
                <c:pt idx="3178">
                  <c:v>39149.0</c:v>
                </c:pt>
                <c:pt idx="3179">
                  <c:v>39150.0</c:v>
                </c:pt>
                <c:pt idx="3180">
                  <c:v>39153.0</c:v>
                </c:pt>
                <c:pt idx="3181">
                  <c:v>39154.0</c:v>
                </c:pt>
                <c:pt idx="3182">
                  <c:v>39155.0</c:v>
                </c:pt>
                <c:pt idx="3183">
                  <c:v>39156.0</c:v>
                </c:pt>
                <c:pt idx="3184">
                  <c:v>39157.0</c:v>
                </c:pt>
                <c:pt idx="3185">
                  <c:v>39160.0</c:v>
                </c:pt>
                <c:pt idx="3186">
                  <c:v>39161.0</c:v>
                </c:pt>
                <c:pt idx="3187">
                  <c:v>39162.0</c:v>
                </c:pt>
                <c:pt idx="3188">
                  <c:v>39163.0</c:v>
                </c:pt>
                <c:pt idx="3189">
                  <c:v>39164.0</c:v>
                </c:pt>
                <c:pt idx="3190">
                  <c:v>39167.0</c:v>
                </c:pt>
                <c:pt idx="3191">
                  <c:v>39168.0</c:v>
                </c:pt>
                <c:pt idx="3192">
                  <c:v>39169.0</c:v>
                </c:pt>
                <c:pt idx="3193">
                  <c:v>39170.0</c:v>
                </c:pt>
                <c:pt idx="3194">
                  <c:v>39171.0</c:v>
                </c:pt>
                <c:pt idx="3195">
                  <c:v>39174.0</c:v>
                </c:pt>
                <c:pt idx="3196">
                  <c:v>39175.0</c:v>
                </c:pt>
                <c:pt idx="3197">
                  <c:v>39176.0</c:v>
                </c:pt>
                <c:pt idx="3198">
                  <c:v>39177.0</c:v>
                </c:pt>
                <c:pt idx="3199">
                  <c:v>39178.0</c:v>
                </c:pt>
                <c:pt idx="3200">
                  <c:v>39181.0</c:v>
                </c:pt>
                <c:pt idx="3201">
                  <c:v>39182.0</c:v>
                </c:pt>
                <c:pt idx="3202">
                  <c:v>39183.0</c:v>
                </c:pt>
                <c:pt idx="3203">
                  <c:v>39184.0</c:v>
                </c:pt>
                <c:pt idx="3204">
                  <c:v>39185.0</c:v>
                </c:pt>
                <c:pt idx="3205">
                  <c:v>39188.0</c:v>
                </c:pt>
                <c:pt idx="3206">
                  <c:v>39189.0</c:v>
                </c:pt>
                <c:pt idx="3207">
                  <c:v>39190.0</c:v>
                </c:pt>
                <c:pt idx="3208">
                  <c:v>39191.0</c:v>
                </c:pt>
                <c:pt idx="3209">
                  <c:v>39192.0</c:v>
                </c:pt>
                <c:pt idx="3210">
                  <c:v>39195.0</c:v>
                </c:pt>
                <c:pt idx="3211">
                  <c:v>39196.0</c:v>
                </c:pt>
                <c:pt idx="3212">
                  <c:v>39197.0</c:v>
                </c:pt>
                <c:pt idx="3213">
                  <c:v>39198.0</c:v>
                </c:pt>
                <c:pt idx="3214">
                  <c:v>39199.0</c:v>
                </c:pt>
                <c:pt idx="3215">
                  <c:v>39202.0</c:v>
                </c:pt>
                <c:pt idx="3216">
                  <c:v>39203.0</c:v>
                </c:pt>
                <c:pt idx="3217">
                  <c:v>39204.0</c:v>
                </c:pt>
                <c:pt idx="3218">
                  <c:v>39205.0</c:v>
                </c:pt>
                <c:pt idx="3219">
                  <c:v>39206.0</c:v>
                </c:pt>
                <c:pt idx="3220">
                  <c:v>39209.0</c:v>
                </c:pt>
                <c:pt idx="3221">
                  <c:v>39210.0</c:v>
                </c:pt>
                <c:pt idx="3222">
                  <c:v>39211.0</c:v>
                </c:pt>
                <c:pt idx="3223">
                  <c:v>39212.0</c:v>
                </c:pt>
                <c:pt idx="3224">
                  <c:v>39213.0</c:v>
                </c:pt>
                <c:pt idx="3225">
                  <c:v>39216.0</c:v>
                </c:pt>
                <c:pt idx="3226">
                  <c:v>39217.0</c:v>
                </c:pt>
                <c:pt idx="3227">
                  <c:v>39218.0</c:v>
                </c:pt>
                <c:pt idx="3228">
                  <c:v>39219.0</c:v>
                </c:pt>
                <c:pt idx="3229">
                  <c:v>39220.0</c:v>
                </c:pt>
                <c:pt idx="3230">
                  <c:v>39223.0</c:v>
                </c:pt>
                <c:pt idx="3231">
                  <c:v>39224.0</c:v>
                </c:pt>
                <c:pt idx="3232">
                  <c:v>39225.0</c:v>
                </c:pt>
                <c:pt idx="3233">
                  <c:v>39226.0</c:v>
                </c:pt>
                <c:pt idx="3234">
                  <c:v>39227.0</c:v>
                </c:pt>
                <c:pt idx="3235">
                  <c:v>39230.0</c:v>
                </c:pt>
                <c:pt idx="3236">
                  <c:v>39231.0</c:v>
                </c:pt>
                <c:pt idx="3237">
                  <c:v>39232.0</c:v>
                </c:pt>
                <c:pt idx="3238">
                  <c:v>39233.0</c:v>
                </c:pt>
                <c:pt idx="3239">
                  <c:v>39234.0</c:v>
                </c:pt>
                <c:pt idx="3240">
                  <c:v>39237.0</c:v>
                </c:pt>
                <c:pt idx="3241">
                  <c:v>39238.0</c:v>
                </c:pt>
                <c:pt idx="3242">
                  <c:v>39239.0</c:v>
                </c:pt>
                <c:pt idx="3243">
                  <c:v>39240.0</c:v>
                </c:pt>
                <c:pt idx="3244">
                  <c:v>39241.0</c:v>
                </c:pt>
                <c:pt idx="3245">
                  <c:v>39244.0</c:v>
                </c:pt>
                <c:pt idx="3246">
                  <c:v>39245.0</c:v>
                </c:pt>
                <c:pt idx="3247">
                  <c:v>39246.0</c:v>
                </c:pt>
                <c:pt idx="3248">
                  <c:v>39247.0</c:v>
                </c:pt>
                <c:pt idx="3249">
                  <c:v>39248.0</c:v>
                </c:pt>
                <c:pt idx="3250">
                  <c:v>39251.0</c:v>
                </c:pt>
                <c:pt idx="3251">
                  <c:v>39252.0</c:v>
                </c:pt>
                <c:pt idx="3252">
                  <c:v>39253.0</c:v>
                </c:pt>
                <c:pt idx="3253">
                  <c:v>39254.0</c:v>
                </c:pt>
                <c:pt idx="3254">
                  <c:v>39255.0</c:v>
                </c:pt>
                <c:pt idx="3255">
                  <c:v>39258.0</c:v>
                </c:pt>
                <c:pt idx="3256">
                  <c:v>39259.0</c:v>
                </c:pt>
                <c:pt idx="3257">
                  <c:v>39260.0</c:v>
                </c:pt>
                <c:pt idx="3258">
                  <c:v>39261.0</c:v>
                </c:pt>
                <c:pt idx="3259">
                  <c:v>39262.0</c:v>
                </c:pt>
                <c:pt idx="3260">
                  <c:v>39265.0</c:v>
                </c:pt>
                <c:pt idx="3261">
                  <c:v>39266.0</c:v>
                </c:pt>
                <c:pt idx="3262">
                  <c:v>39267.0</c:v>
                </c:pt>
                <c:pt idx="3263">
                  <c:v>39268.0</c:v>
                </c:pt>
                <c:pt idx="3264">
                  <c:v>39269.0</c:v>
                </c:pt>
                <c:pt idx="3265">
                  <c:v>39272.0</c:v>
                </c:pt>
                <c:pt idx="3266">
                  <c:v>39273.0</c:v>
                </c:pt>
                <c:pt idx="3267">
                  <c:v>39274.0</c:v>
                </c:pt>
                <c:pt idx="3268">
                  <c:v>39275.0</c:v>
                </c:pt>
                <c:pt idx="3269">
                  <c:v>39276.0</c:v>
                </c:pt>
                <c:pt idx="3270">
                  <c:v>39279.0</c:v>
                </c:pt>
                <c:pt idx="3271">
                  <c:v>39280.0</c:v>
                </c:pt>
                <c:pt idx="3272">
                  <c:v>39281.0</c:v>
                </c:pt>
                <c:pt idx="3273">
                  <c:v>39282.0</c:v>
                </c:pt>
                <c:pt idx="3274">
                  <c:v>39283.0</c:v>
                </c:pt>
                <c:pt idx="3275">
                  <c:v>39286.0</c:v>
                </c:pt>
                <c:pt idx="3276">
                  <c:v>39287.0</c:v>
                </c:pt>
                <c:pt idx="3277">
                  <c:v>39288.0</c:v>
                </c:pt>
                <c:pt idx="3278">
                  <c:v>39289.0</c:v>
                </c:pt>
                <c:pt idx="3279">
                  <c:v>39290.0</c:v>
                </c:pt>
                <c:pt idx="3280">
                  <c:v>39293.0</c:v>
                </c:pt>
                <c:pt idx="3281">
                  <c:v>39294.0</c:v>
                </c:pt>
                <c:pt idx="3282">
                  <c:v>39295.0</c:v>
                </c:pt>
                <c:pt idx="3283">
                  <c:v>39296.0</c:v>
                </c:pt>
                <c:pt idx="3284">
                  <c:v>39297.0</c:v>
                </c:pt>
                <c:pt idx="3285">
                  <c:v>39300.0</c:v>
                </c:pt>
                <c:pt idx="3286">
                  <c:v>39301.0</c:v>
                </c:pt>
                <c:pt idx="3287">
                  <c:v>39302.0</c:v>
                </c:pt>
                <c:pt idx="3288">
                  <c:v>39303.0</c:v>
                </c:pt>
                <c:pt idx="3289">
                  <c:v>39304.0</c:v>
                </c:pt>
                <c:pt idx="3290">
                  <c:v>39307.0</c:v>
                </c:pt>
                <c:pt idx="3291">
                  <c:v>39308.0</c:v>
                </c:pt>
                <c:pt idx="3292">
                  <c:v>39309.0</c:v>
                </c:pt>
                <c:pt idx="3293">
                  <c:v>39310.0</c:v>
                </c:pt>
                <c:pt idx="3294">
                  <c:v>39311.0</c:v>
                </c:pt>
                <c:pt idx="3295">
                  <c:v>39314.0</c:v>
                </c:pt>
                <c:pt idx="3296">
                  <c:v>39315.0</c:v>
                </c:pt>
                <c:pt idx="3297">
                  <c:v>39316.0</c:v>
                </c:pt>
                <c:pt idx="3298">
                  <c:v>39317.0</c:v>
                </c:pt>
                <c:pt idx="3299">
                  <c:v>39318.0</c:v>
                </c:pt>
                <c:pt idx="3300">
                  <c:v>39321.0</c:v>
                </c:pt>
                <c:pt idx="3301">
                  <c:v>39322.0</c:v>
                </c:pt>
                <c:pt idx="3302">
                  <c:v>39323.0</c:v>
                </c:pt>
                <c:pt idx="3303">
                  <c:v>39324.0</c:v>
                </c:pt>
                <c:pt idx="3304">
                  <c:v>39325.0</c:v>
                </c:pt>
                <c:pt idx="3305">
                  <c:v>39328.0</c:v>
                </c:pt>
                <c:pt idx="3306">
                  <c:v>39329.0</c:v>
                </c:pt>
                <c:pt idx="3307">
                  <c:v>39330.0</c:v>
                </c:pt>
                <c:pt idx="3308">
                  <c:v>39331.0</c:v>
                </c:pt>
                <c:pt idx="3309">
                  <c:v>39332.0</c:v>
                </c:pt>
                <c:pt idx="3310">
                  <c:v>39335.0</c:v>
                </c:pt>
                <c:pt idx="3311">
                  <c:v>39336.0</c:v>
                </c:pt>
                <c:pt idx="3312">
                  <c:v>39337.0</c:v>
                </c:pt>
                <c:pt idx="3313">
                  <c:v>39338.0</c:v>
                </c:pt>
                <c:pt idx="3314">
                  <c:v>39339.0</c:v>
                </c:pt>
                <c:pt idx="3315">
                  <c:v>39342.0</c:v>
                </c:pt>
                <c:pt idx="3316">
                  <c:v>39343.0</c:v>
                </c:pt>
                <c:pt idx="3317">
                  <c:v>39344.0</c:v>
                </c:pt>
                <c:pt idx="3318">
                  <c:v>39345.0</c:v>
                </c:pt>
                <c:pt idx="3319">
                  <c:v>39346.0</c:v>
                </c:pt>
                <c:pt idx="3320">
                  <c:v>39349.0</c:v>
                </c:pt>
                <c:pt idx="3321">
                  <c:v>39350.0</c:v>
                </c:pt>
                <c:pt idx="3322">
                  <c:v>39351.0</c:v>
                </c:pt>
                <c:pt idx="3323">
                  <c:v>39352.0</c:v>
                </c:pt>
                <c:pt idx="3324">
                  <c:v>39353.0</c:v>
                </c:pt>
                <c:pt idx="3325">
                  <c:v>39356.0</c:v>
                </c:pt>
                <c:pt idx="3326">
                  <c:v>39357.0</c:v>
                </c:pt>
                <c:pt idx="3327">
                  <c:v>39358.0</c:v>
                </c:pt>
                <c:pt idx="3328">
                  <c:v>39359.0</c:v>
                </c:pt>
                <c:pt idx="3329">
                  <c:v>39360.0</c:v>
                </c:pt>
                <c:pt idx="3330">
                  <c:v>39363.0</c:v>
                </c:pt>
                <c:pt idx="3331">
                  <c:v>39364.0</c:v>
                </c:pt>
                <c:pt idx="3332">
                  <c:v>39365.0</c:v>
                </c:pt>
                <c:pt idx="3333">
                  <c:v>39366.0</c:v>
                </c:pt>
                <c:pt idx="3334">
                  <c:v>39367.0</c:v>
                </c:pt>
                <c:pt idx="3335">
                  <c:v>39370.0</c:v>
                </c:pt>
                <c:pt idx="3336">
                  <c:v>39371.0</c:v>
                </c:pt>
                <c:pt idx="3337">
                  <c:v>39372.0</c:v>
                </c:pt>
                <c:pt idx="3338">
                  <c:v>39373.0</c:v>
                </c:pt>
                <c:pt idx="3339">
                  <c:v>39374.0</c:v>
                </c:pt>
                <c:pt idx="3340">
                  <c:v>39377.0</c:v>
                </c:pt>
                <c:pt idx="3341">
                  <c:v>39378.0</c:v>
                </c:pt>
                <c:pt idx="3342">
                  <c:v>39379.0</c:v>
                </c:pt>
                <c:pt idx="3343">
                  <c:v>39380.0</c:v>
                </c:pt>
                <c:pt idx="3344">
                  <c:v>39381.0</c:v>
                </c:pt>
                <c:pt idx="3345">
                  <c:v>39384.0</c:v>
                </c:pt>
                <c:pt idx="3346">
                  <c:v>39385.0</c:v>
                </c:pt>
                <c:pt idx="3347">
                  <c:v>39386.0</c:v>
                </c:pt>
                <c:pt idx="3348">
                  <c:v>39387.0</c:v>
                </c:pt>
                <c:pt idx="3349">
                  <c:v>39388.0</c:v>
                </c:pt>
                <c:pt idx="3350">
                  <c:v>39391.0</c:v>
                </c:pt>
                <c:pt idx="3351">
                  <c:v>39392.0</c:v>
                </c:pt>
                <c:pt idx="3352">
                  <c:v>39393.0</c:v>
                </c:pt>
                <c:pt idx="3353">
                  <c:v>39394.0</c:v>
                </c:pt>
                <c:pt idx="3354">
                  <c:v>39395.0</c:v>
                </c:pt>
                <c:pt idx="3355">
                  <c:v>39398.0</c:v>
                </c:pt>
                <c:pt idx="3356">
                  <c:v>39399.0</c:v>
                </c:pt>
                <c:pt idx="3357">
                  <c:v>39400.0</c:v>
                </c:pt>
                <c:pt idx="3358">
                  <c:v>39401.0</c:v>
                </c:pt>
                <c:pt idx="3359">
                  <c:v>39402.0</c:v>
                </c:pt>
                <c:pt idx="3360">
                  <c:v>39405.0</c:v>
                </c:pt>
                <c:pt idx="3361">
                  <c:v>39406.0</c:v>
                </c:pt>
                <c:pt idx="3362">
                  <c:v>39407.0</c:v>
                </c:pt>
                <c:pt idx="3363">
                  <c:v>39408.0</c:v>
                </c:pt>
                <c:pt idx="3364">
                  <c:v>39409.0</c:v>
                </c:pt>
                <c:pt idx="3365">
                  <c:v>39412.0</c:v>
                </c:pt>
                <c:pt idx="3366">
                  <c:v>39413.0</c:v>
                </c:pt>
                <c:pt idx="3367">
                  <c:v>39414.0</c:v>
                </c:pt>
                <c:pt idx="3368">
                  <c:v>39415.0</c:v>
                </c:pt>
                <c:pt idx="3369">
                  <c:v>39416.0</c:v>
                </c:pt>
                <c:pt idx="3370">
                  <c:v>39419.0</c:v>
                </c:pt>
                <c:pt idx="3371">
                  <c:v>39420.0</c:v>
                </c:pt>
                <c:pt idx="3372">
                  <c:v>39421.0</c:v>
                </c:pt>
                <c:pt idx="3373">
                  <c:v>39422.0</c:v>
                </c:pt>
                <c:pt idx="3374">
                  <c:v>39423.0</c:v>
                </c:pt>
                <c:pt idx="3375">
                  <c:v>39426.0</c:v>
                </c:pt>
                <c:pt idx="3376">
                  <c:v>39427.0</c:v>
                </c:pt>
                <c:pt idx="3377">
                  <c:v>39428.0</c:v>
                </c:pt>
                <c:pt idx="3378">
                  <c:v>39429.0</c:v>
                </c:pt>
                <c:pt idx="3379">
                  <c:v>39430.0</c:v>
                </c:pt>
                <c:pt idx="3380">
                  <c:v>39433.0</c:v>
                </c:pt>
                <c:pt idx="3381">
                  <c:v>39434.0</c:v>
                </c:pt>
                <c:pt idx="3382">
                  <c:v>39435.0</c:v>
                </c:pt>
                <c:pt idx="3383">
                  <c:v>39436.0</c:v>
                </c:pt>
                <c:pt idx="3384">
                  <c:v>39437.0</c:v>
                </c:pt>
                <c:pt idx="3385">
                  <c:v>39440.0</c:v>
                </c:pt>
                <c:pt idx="3386">
                  <c:v>39441.0</c:v>
                </c:pt>
                <c:pt idx="3387">
                  <c:v>39442.0</c:v>
                </c:pt>
                <c:pt idx="3388">
                  <c:v>39443.0</c:v>
                </c:pt>
                <c:pt idx="3389">
                  <c:v>39444.0</c:v>
                </c:pt>
                <c:pt idx="3390">
                  <c:v>39447.0</c:v>
                </c:pt>
                <c:pt idx="3391">
                  <c:v>39448.0</c:v>
                </c:pt>
                <c:pt idx="3392">
                  <c:v>39449.0</c:v>
                </c:pt>
                <c:pt idx="3393">
                  <c:v>39450.0</c:v>
                </c:pt>
                <c:pt idx="3394">
                  <c:v>39451.0</c:v>
                </c:pt>
                <c:pt idx="3395">
                  <c:v>39454.0</c:v>
                </c:pt>
                <c:pt idx="3396">
                  <c:v>39455.0</c:v>
                </c:pt>
                <c:pt idx="3397">
                  <c:v>39456.0</c:v>
                </c:pt>
                <c:pt idx="3398">
                  <c:v>39457.0</c:v>
                </c:pt>
                <c:pt idx="3399">
                  <c:v>39458.0</c:v>
                </c:pt>
                <c:pt idx="3400">
                  <c:v>39461.0</c:v>
                </c:pt>
                <c:pt idx="3401">
                  <c:v>39462.0</c:v>
                </c:pt>
                <c:pt idx="3402">
                  <c:v>39463.0</c:v>
                </c:pt>
                <c:pt idx="3403">
                  <c:v>39464.0</c:v>
                </c:pt>
                <c:pt idx="3404">
                  <c:v>39465.0</c:v>
                </c:pt>
                <c:pt idx="3405">
                  <c:v>39468.0</c:v>
                </c:pt>
                <c:pt idx="3406">
                  <c:v>39469.0</c:v>
                </c:pt>
                <c:pt idx="3407">
                  <c:v>39470.0</c:v>
                </c:pt>
                <c:pt idx="3408">
                  <c:v>39471.0</c:v>
                </c:pt>
                <c:pt idx="3409">
                  <c:v>39472.0</c:v>
                </c:pt>
                <c:pt idx="3410">
                  <c:v>39475.0</c:v>
                </c:pt>
                <c:pt idx="3411">
                  <c:v>39476.0</c:v>
                </c:pt>
                <c:pt idx="3412">
                  <c:v>39477.0</c:v>
                </c:pt>
                <c:pt idx="3413">
                  <c:v>39478.0</c:v>
                </c:pt>
                <c:pt idx="3414">
                  <c:v>39479.0</c:v>
                </c:pt>
                <c:pt idx="3415">
                  <c:v>39482.0</c:v>
                </c:pt>
                <c:pt idx="3416">
                  <c:v>39483.0</c:v>
                </c:pt>
                <c:pt idx="3417">
                  <c:v>39484.0</c:v>
                </c:pt>
                <c:pt idx="3418">
                  <c:v>39485.0</c:v>
                </c:pt>
                <c:pt idx="3419">
                  <c:v>39486.0</c:v>
                </c:pt>
                <c:pt idx="3420">
                  <c:v>39489.0</c:v>
                </c:pt>
                <c:pt idx="3421">
                  <c:v>39490.0</c:v>
                </c:pt>
                <c:pt idx="3422">
                  <c:v>39491.0</c:v>
                </c:pt>
                <c:pt idx="3423">
                  <c:v>39492.0</c:v>
                </c:pt>
                <c:pt idx="3424">
                  <c:v>39493.0</c:v>
                </c:pt>
                <c:pt idx="3425">
                  <c:v>39496.0</c:v>
                </c:pt>
                <c:pt idx="3426">
                  <c:v>39497.0</c:v>
                </c:pt>
                <c:pt idx="3427">
                  <c:v>39498.0</c:v>
                </c:pt>
                <c:pt idx="3428">
                  <c:v>39499.0</c:v>
                </c:pt>
                <c:pt idx="3429">
                  <c:v>39500.0</c:v>
                </c:pt>
                <c:pt idx="3430">
                  <c:v>39503.0</c:v>
                </c:pt>
                <c:pt idx="3431">
                  <c:v>39504.0</c:v>
                </c:pt>
                <c:pt idx="3432">
                  <c:v>39505.0</c:v>
                </c:pt>
                <c:pt idx="3433">
                  <c:v>39506.0</c:v>
                </c:pt>
                <c:pt idx="3434">
                  <c:v>39507.0</c:v>
                </c:pt>
                <c:pt idx="3435">
                  <c:v>39510.0</c:v>
                </c:pt>
                <c:pt idx="3436">
                  <c:v>39511.0</c:v>
                </c:pt>
                <c:pt idx="3437">
                  <c:v>39512.0</c:v>
                </c:pt>
                <c:pt idx="3438">
                  <c:v>39513.0</c:v>
                </c:pt>
                <c:pt idx="3439">
                  <c:v>39514.0</c:v>
                </c:pt>
                <c:pt idx="3440">
                  <c:v>39517.0</c:v>
                </c:pt>
                <c:pt idx="3441">
                  <c:v>39518.0</c:v>
                </c:pt>
                <c:pt idx="3442">
                  <c:v>39519.0</c:v>
                </c:pt>
                <c:pt idx="3443">
                  <c:v>39520.0</c:v>
                </c:pt>
                <c:pt idx="3444">
                  <c:v>39521.0</c:v>
                </c:pt>
                <c:pt idx="3445">
                  <c:v>39524.0</c:v>
                </c:pt>
                <c:pt idx="3446">
                  <c:v>39525.0</c:v>
                </c:pt>
                <c:pt idx="3447">
                  <c:v>39526.0</c:v>
                </c:pt>
                <c:pt idx="3448">
                  <c:v>39527.0</c:v>
                </c:pt>
                <c:pt idx="3449">
                  <c:v>39528.0</c:v>
                </c:pt>
                <c:pt idx="3450">
                  <c:v>39531.0</c:v>
                </c:pt>
                <c:pt idx="3451">
                  <c:v>39532.0</c:v>
                </c:pt>
                <c:pt idx="3452">
                  <c:v>39533.0</c:v>
                </c:pt>
                <c:pt idx="3453">
                  <c:v>39534.0</c:v>
                </c:pt>
                <c:pt idx="3454">
                  <c:v>39535.0</c:v>
                </c:pt>
                <c:pt idx="3455">
                  <c:v>39538.0</c:v>
                </c:pt>
                <c:pt idx="3456">
                  <c:v>39539.0</c:v>
                </c:pt>
                <c:pt idx="3457">
                  <c:v>39540.0</c:v>
                </c:pt>
                <c:pt idx="3458">
                  <c:v>39541.0</c:v>
                </c:pt>
                <c:pt idx="3459">
                  <c:v>39542.0</c:v>
                </c:pt>
                <c:pt idx="3460">
                  <c:v>39545.0</c:v>
                </c:pt>
                <c:pt idx="3461">
                  <c:v>39546.0</c:v>
                </c:pt>
                <c:pt idx="3462">
                  <c:v>39547.0</c:v>
                </c:pt>
                <c:pt idx="3463">
                  <c:v>39548.0</c:v>
                </c:pt>
                <c:pt idx="3464">
                  <c:v>39549.0</c:v>
                </c:pt>
                <c:pt idx="3465">
                  <c:v>39552.0</c:v>
                </c:pt>
                <c:pt idx="3466">
                  <c:v>39553.0</c:v>
                </c:pt>
                <c:pt idx="3467">
                  <c:v>39554.0</c:v>
                </c:pt>
                <c:pt idx="3468">
                  <c:v>39555.0</c:v>
                </c:pt>
                <c:pt idx="3469">
                  <c:v>39556.0</c:v>
                </c:pt>
                <c:pt idx="3470">
                  <c:v>39559.0</c:v>
                </c:pt>
                <c:pt idx="3471">
                  <c:v>39560.0</c:v>
                </c:pt>
                <c:pt idx="3472">
                  <c:v>39561.0</c:v>
                </c:pt>
                <c:pt idx="3473">
                  <c:v>39562.0</c:v>
                </c:pt>
                <c:pt idx="3474">
                  <c:v>39563.0</c:v>
                </c:pt>
                <c:pt idx="3475">
                  <c:v>39566.0</c:v>
                </c:pt>
                <c:pt idx="3476">
                  <c:v>39567.0</c:v>
                </c:pt>
                <c:pt idx="3477">
                  <c:v>39568.0</c:v>
                </c:pt>
                <c:pt idx="3478">
                  <c:v>39569.0</c:v>
                </c:pt>
                <c:pt idx="3479">
                  <c:v>39570.0</c:v>
                </c:pt>
                <c:pt idx="3480">
                  <c:v>39573.0</c:v>
                </c:pt>
                <c:pt idx="3481">
                  <c:v>39574.0</c:v>
                </c:pt>
                <c:pt idx="3482">
                  <c:v>39575.0</c:v>
                </c:pt>
                <c:pt idx="3483">
                  <c:v>39576.0</c:v>
                </c:pt>
                <c:pt idx="3484">
                  <c:v>39577.0</c:v>
                </c:pt>
                <c:pt idx="3485">
                  <c:v>39580.0</c:v>
                </c:pt>
                <c:pt idx="3486">
                  <c:v>39581.0</c:v>
                </c:pt>
                <c:pt idx="3487">
                  <c:v>39582.0</c:v>
                </c:pt>
                <c:pt idx="3488">
                  <c:v>39583.0</c:v>
                </c:pt>
                <c:pt idx="3489">
                  <c:v>39584.0</c:v>
                </c:pt>
                <c:pt idx="3490">
                  <c:v>39587.0</c:v>
                </c:pt>
                <c:pt idx="3491">
                  <c:v>39588.0</c:v>
                </c:pt>
                <c:pt idx="3492">
                  <c:v>39589.0</c:v>
                </c:pt>
                <c:pt idx="3493">
                  <c:v>39590.0</c:v>
                </c:pt>
                <c:pt idx="3494">
                  <c:v>39591.0</c:v>
                </c:pt>
                <c:pt idx="3495">
                  <c:v>39594.0</c:v>
                </c:pt>
                <c:pt idx="3496">
                  <c:v>39595.0</c:v>
                </c:pt>
                <c:pt idx="3497">
                  <c:v>39596.0</c:v>
                </c:pt>
                <c:pt idx="3498">
                  <c:v>39597.0</c:v>
                </c:pt>
                <c:pt idx="3499">
                  <c:v>39598.0</c:v>
                </c:pt>
                <c:pt idx="3500">
                  <c:v>39601.0</c:v>
                </c:pt>
                <c:pt idx="3501">
                  <c:v>39602.0</c:v>
                </c:pt>
                <c:pt idx="3502">
                  <c:v>39603.0</c:v>
                </c:pt>
                <c:pt idx="3503">
                  <c:v>39604.0</c:v>
                </c:pt>
                <c:pt idx="3504">
                  <c:v>39605.0</c:v>
                </c:pt>
                <c:pt idx="3505">
                  <c:v>39608.0</c:v>
                </c:pt>
                <c:pt idx="3506">
                  <c:v>39609.0</c:v>
                </c:pt>
                <c:pt idx="3507">
                  <c:v>39610.0</c:v>
                </c:pt>
                <c:pt idx="3508">
                  <c:v>39611.0</c:v>
                </c:pt>
                <c:pt idx="3509">
                  <c:v>39612.0</c:v>
                </c:pt>
                <c:pt idx="3510">
                  <c:v>39615.0</c:v>
                </c:pt>
                <c:pt idx="3511">
                  <c:v>39616.0</c:v>
                </c:pt>
                <c:pt idx="3512">
                  <c:v>39617.0</c:v>
                </c:pt>
                <c:pt idx="3513">
                  <c:v>39618.0</c:v>
                </c:pt>
                <c:pt idx="3514">
                  <c:v>39619.0</c:v>
                </c:pt>
                <c:pt idx="3515">
                  <c:v>39622.0</c:v>
                </c:pt>
                <c:pt idx="3516">
                  <c:v>39623.0</c:v>
                </c:pt>
                <c:pt idx="3517">
                  <c:v>39624.0</c:v>
                </c:pt>
                <c:pt idx="3518">
                  <c:v>39625.0</c:v>
                </c:pt>
                <c:pt idx="3519">
                  <c:v>39626.0</c:v>
                </c:pt>
                <c:pt idx="3520">
                  <c:v>39629.0</c:v>
                </c:pt>
                <c:pt idx="3521">
                  <c:v>39630.0</c:v>
                </c:pt>
                <c:pt idx="3522">
                  <c:v>39631.0</c:v>
                </c:pt>
                <c:pt idx="3523">
                  <c:v>39632.0</c:v>
                </c:pt>
                <c:pt idx="3524">
                  <c:v>39633.0</c:v>
                </c:pt>
                <c:pt idx="3525">
                  <c:v>39636.0</c:v>
                </c:pt>
                <c:pt idx="3526">
                  <c:v>39637.0</c:v>
                </c:pt>
                <c:pt idx="3527">
                  <c:v>39638.0</c:v>
                </c:pt>
                <c:pt idx="3528">
                  <c:v>39639.0</c:v>
                </c:pt>
                <c:pt idx="3529">
                  <c:v>39640.0</c:v>
                </c:pt>
                <c:pt idx="3530">
                  <c:v>39643.0</c:v>
                </c:pt>
                <c:pt idx="3531">
                  <c:v>39644.0</c:v>
                </c:pt>
                <c:pt idx="3532">
                  <c:v>39645.0</c:v>
                </c:pt>
                <c:pt idx="3533">
                  <c:v>39646.0</c:v>
                </c:pt>
                <c:pt idx="3534">
                  <c:v>39647.0</c:v>
                </c:pt>
                <c:pt idx="3535">
                  <c:v>39650.0</c:v>
                </c:pt>
                <c:pt idx="3536">
                  <c:v>39651.0</c:v>
                </c:pt>
                <c:pt idx="3537">
                  <c:v>39652.0</c:v>
                </c:pt>
                <c:pt idx="3538">
                  <c:v>39653.0</c:v>
                </c:pt>
                <c:pt idx="3539">
                  <c:v>39654.0</c:v>
                </c:pt>
                <c:pt idx="3540">
                  <c:v>39657.0</c:v>
                </c:pt>
                <c:pt idx="3541">
                  <c:v>39658.0</c:v>
                </c:pt>
                <c:pt idx="3542">
                  <c:v>39659.0</c:v>
                </c:pt>
                <c:pt idx="3543">
                  <c:v>39660.0</c:v>
                </c:pt>
                <c:pt idx="3544">
                  <c:v>39661.0</c:v>
                </c:pt>
                <c:pt idx="3545">
                  <c:v>39664.0</c:v>
                </c:pt>
                <c:pt idx="3546">
                  <c:v>39665.0</c:v>
                </c:pt>
                <c:pt idx="3547">
                  <c:v>39666.0</c:v>
                </c:pt>
                <c:pt idx="3548">
                  <c:v>39667.0</c:v>
                </c:pt>
                <c:pt idx="3549">
                  <c:v>39668.0</c:v>
                </c:pt>
                <c:pt idx="3550">
                  <c:v>39671.0</c:v>
                </c:pt>
                <c:pt idx="3551">
                  <c:v>39672.0</c:v>
                </c:pt>
                <c:pt idx="3552">
                  <c:v>39673.0</c:v>
                </c:pt>
                <c:pt idx="3553">
                  <c:v>39674.0</c:v>
                </c:pt>
                <c:pt idx="3554">
                  <c:v>39675.0</c:v>
                </c:pt>
                <c:pt idx="3555">
                  <c:v>39678.0</c:v>
                </c:pt>
                <c:pt idx="3556">
                  <c:v>39679.0</c:v>
                </c:pt>
                <c:pt idx="3557">
                  <c:v>39680.0</c:v>
                </c:pt>
                <c:pt idx="3558">
                  <c:v>39681.0</c:v>
                </c:pt>
                <c:pt idx="3559">
                  <c:v>39682.0</c:v>
                </c:pt>
                <c:pt idx="3560">
                  <c:v>39685.0</c:v>
                </c:pt>
                <c:pt idx="3561">
                  <c:v>39686.0</c:v>
                </c:pt>
                <c:pt idx="3562">
                  <c:v>39687.0</c:v>
                </c:pt>
                <c:pt idx="3563">
                  <c:v>39688.0</c:v>
                </c:pt>
                <c:pt idx="3564">
                  <c:v>39689.0</c:v>
                </c:pt>
                <c:pt idx="3565">
                  <c:v>39692.0</c:v>
                </c:pt>
                <c:pt idx="3566">
                  <c:v>39693.0</c:v>
                </c:pt>
                <c:pt idx="3567">
                  <c:v>39694.0</c:v>
                </c:pt>
                <c:pt idx="3568">
                  <c:v>39695.0</c:v>
                </c:pt>
                <c:pt idx="3569">
                  <c:v>39696.0</c:v>
                </c:pt>
                <c:pt idx="3570">
                  <c:v>39699.0</c:v>
                </c:pt>
                <c:pt idx="3571">
                  <c:v>39700.0</c:v>
                </c:pt>
                <c:pt idx="3572">
                  <c:v>39701.0</c:v>
                </c:pt>
                <c:pt idx="3573">
                  <c:v>39702.0</c:v>
                </c:pt>
                <c:pt idx="3574">
                  <c:v>39703.0</c:v>
                </c:pt>
                <c:pt idx="3575">
                  <c:v>39706.0</c:v>
                </c:pt>
                <c:pt idx="3576">
                  <c:v>39707.0</c:v>
                </c:pt>
                <c:pt idx="3577">
                  <c:v>39708.0</c:v>
                </c:pt>
                <c:pt idx="3578">
                  <c:v>39709.0</c:v>
                </c:pt>
                <c:pt idx="3579">
                  <c:v>39710.0</c:v>
                </c:pt>
                <c:pt idx="3580">
                  <c:v>39713.0</c:v>
                </c:pt>
                <c:pt idx="3581">
                  <c:v>39714.0</c:v>
                </c:pt>
                <c:pt idx="3582">
                  <c:v>39715.0</c:v>
                </c:pt>
                <c:pt idx="3583">
                  <c:v>39716.0</c:v>
                </c:pt>
                <c:pt idx="3584">
                  <c:v>39717.0</c:v>
                </c:pt>
                <c:pt idx="3585">
                  <c:v>39720.0</c:v>
                </c:pt>
                <c:pt idx="3586">
                  <c:v>39721.0</c:v>
                </c:pt>
                <c:pt idx="3587">
                  <c:v>39722.0</c:v>
                </c:pt>
                <c:pt idx="3588">
                  <c:v>39723.0</c:v>
                </c:pt>
                <c:pt idx="3589">
                  <c:v>39724.0</c:v>
                </c:pt>
                <c:pt idx="3590">
                  <c:v>39727.0</c:v>
                </c:pt>
                <c:pt idx="3591">
                  <c:v>39728.0</c:v>
                </c:pt>
                <c:pt idx="3592">
                  <c:v>39729.0</c:v>
                </c:pt>
                <c:pt idx="3593">
                  <c:v>39730.0</c:v>
                </c:pt>
                <c:pt idx="3594">
                  <c:v>39731.0</c:v>
                </c:pt>
                <c:pt idx="3595">
                  <c:v>39734.0</c:v>
                </c:pt>
                <c:pt idx="3596">
                  <c:v>39735.0</c:v>
                </c:pt>
                <c:pt idx="3597">
                  <c:v>39736.0</c:v>
                </c:pt>
                <c:pt idx="3598">
                  <c:v>39737.0</c:v>
                </c:pt>
                <c:pt idx="3599">
                  <c:v>39738.0</c:v>
                </c:pt>
                <c:pt idx="3600">
                  <c:v>39741.0</c:v>
                </c:pt>
                <c:pt idx="3601">
                  <c:v>39742.0</c:v>
                </c:pt>
                <c:pt idx="3602">
                  <c:v>39743.0</c:v>
                </c:pt>
                <c:pt idx="3603">
                  <c:v>39744.0</c:v>
                </c:pt>
                <c:pt idx="3604">
                  <c:v>39745.0</c:v>
                </c:pt>
                <c:pt idx="3605">
                  <c:v>39748.0</c:v>
                </c:pt>
                <c:pt idx="3606">
                  <c:v>39749.0</c:v>
                </c:pt>
                <c:pt idx="3607">
                  <c:v>39750.0</c:v>
                </c:pt>
                <c:pt idx="3608">
                  <c:v>39751.0</c:v>
                </c:pt>
                <c:pt idx="3609">
                  <c:v>39752.0</c:v>
                </c:pt>
                <c:pt idx="3610">
                  <c:v>39755.0</c:v>
                </c:pt>
                <c:pt idx="3611">
                  <c:v>39756.0</c:v>
                </c:pt>
                <c:pt idx="3612">
                  <c:v>39757.0</c:v>
                </c:pt>
                <c:pt idx="3613">
                  <c:v>39758.0</c:v>
                </c:pt>
                <c:pt idx="3614">
                  <c:v>39759.0</c:v>
                </c:pt>
                <c:pt idx="3615">
                  <c:v>39762.0</c:v>
                </c:pt>
                <c:pt idx="3616">
                  <c:v>39763.0</c:v>
                </c:pt>
                <c:pt idx="3617">
                  <c:v>39764.0</c:v>
                </c:pt>
                <c:pt idx="3618">
                  <c:v>39765.0</c:v>
                </c:pt>
                <c:pt idx="3619">
                  <c:v>39766.0</c:v>
                </c:pt>
                <c:pt idx="3620">
                  <c:v>39769.0</c:v>
                </c:pt>
                <c:pt idx="3621">
                  <c:v>39770.0</c:v>
                </c:pt>
                <c:pt idx="3622">
                  <c:v>39771.0</c:v>
                </c:pt>
                <c:pt idx="3623">
                  <c:v>39772.0</c:v>
                </c:pt>
                <c:pt idx="3624">
                  <c:v>39773.0</c:v>
                </c:pt>
                <c:pt idx="3625">
                  <c:v>39776.0</c:v>
                </c:pt>
                <c:pt idx="3626">
                  <c:v>39777.0</c:v>
                </c:pt>
                <c:pt idx="3627">
                  <c:v>39778.0</c:v>
                </c:pt>
                <c:pt idx="3628">
                  <c:v>39779.0</c:v>
                </c:pt>
                <c:pt idx="3629">
                  <c:v>39780.0</c:v>
                </c:pt>
                <c:pt idx="3630">
                  <c:v>39783.0</c:v>
                </c:pt>
                <c:pt idx="3631">
                  <c:v>39784.0</c:v>
                </c:pt>
                <c:pt idx="3632">
                  <c:v>39785.0</c:v>
                </c:pt>
                <c:pt idx="3633">
                  <c:v>39786.0</c:v>
                </c:pt>
                <c:pt idx="3634">
                  <c:v>39787.0</c:v>
                </c:pt>
                <c:pt idx="3635">
                  <c:v>39790.0</c:v>
                </c:pt>
                <c:pt idx="3636">
                  <c:v>39791.0</c:v>
                </c:pt>
                <c:pt idx="3637">
                  <c:v>39792.0</c:v>
                </c:pt>
                <c:pt idx="3638">
                  <c:v>39793.0</c:v>
                </c:pt>
                <c:pt idx="3639">
                  <c:v>39794.0</c:v>
                </c:pt>
                <c:pt idx="3640">
                  <c:v>39797.0</c:v>
                </c:pt>
                <c:pt idx="3641">
                  <c:v>39798.0</c:v>
                </c:pt>
                <c:pt idx="3642">
                  <c:v>39799.0</c:v>
                </c:pt>
                <c:pt idx="3643">
                  <c:v>39800.0</c:v>
                </c:pt>
                <c:pt idx="3644">
                  <c:v>39801.0</c:v>
                </c:pt>
                <c:pt idx="3645">
                  <c:v>39804.0</c:v>
                </c:pt>
                <c:pt idx="3646">
                  <c:v>39805.0</c:v>
                </c:pt>
                <c:pt idx="3647">
                  <c:v>39806.0</c:v>
                </c:pt>
                <c:pt idx="3648">
                  <c:v>39807.0</c:v>
                </c:pt>
                <c:pt idx="3649">
                  <c:v>39808.0</c:v>
                </c:pt>
                <c:pt idx="3650">
                  <c:v>39811.0</c:v>
                </c:pt>
                <c:pt idx="3651">
                  <c:v>39812.0</c:v>
                </c:pt>
                <c:pt idx="3652">
                  <c:v>39813.0</c:v>
                </c:pt>
                <c:pt idx="3653">
                  <c:v>39814.0</c:v>
                </c:pt>
                <c:pt idx="3654">
                  <c:v>39815.0</c:v>
                </c:pt>
                <c:pt idx="3655">
                  <c:v>39818.0</c:v>
                </c:pt>
                <c:pt idx="3656">
                  <c:v>39819.0</c:v>
                </c:pt>
                <c:pt idx="3657">
                  <c:v>39820.0</c:v>
                </c:pt>
                <c:pt idx="3658">
                  <c:v>39821.0</c:v>
                </c:pt>
                <c:pt idx="3659">
                  <c:v>39822.0</c:v>
                </c:pt>
                <c:pt idx="3660">
                  <c:v>39825.0</c:v>
                </c:pt>
                <c:pt idx="3661">
                  <c:v>39826.0</c:v>
                </c:pt>
                <c:pt idx="3662">
                  <c:v>39827.0</c:v>
                </c:pt>
                <c:pt idx="3663">
                  <c:v>39828.0</c:v>
                </c:pt>
                <c:pt idx="3664">
                  <c:v>39829.0</c:v>
                </c:pt>
                <c:pt idx="3665">
                  <c:v>39832.0</c:v>
                </c:pt>
                <c:pt idx="3666">
                  <c:v>39833.0</c:v>
                </c:pt>
                <c:pt idx="3667">
                  <c:v>39834.0</c:v>
                </c:pt>
                <c:pt idx="3668">
                  <c:v>39835.0</c:v>
                </c:pt>
                <c:pt idx="3669">
                  <c:v>39836.0</c:v>
                </c:pt>
                <c:pt idx="3670">
                  <c:v>39839.0</c:v>
                </c:pt>
                <c:pt idx="3671">
                  <c:v>39840.0</c:v>
                </c:pt>
                <c:pt idx="3672">
                  <c:v>39841.0</c:v>
                </c:pt>
                <c:pt idx="3673">
                  <c:v>39842.0</c:v>
                </c:pt>
                <c:pt idx="3674">
                  <c:v>39843.0</c:v>
                </c:pt>
                <c:pt idx="3675">
                  <c:v>39846.0</c:v>
                </c:pt>
                <c:pt idx="3676">
                  <c:v>39847.0</c:v>
                </c:pt>
                <c:pt idx="3677">
                  <c:v>39848.0</c:v>
                </c:pt>
                <c:pt idx="3678">
                  <c:v>39849.0</c:v>
                </c:pt>
                <c:pt idx="3679">
                  <c:v>39850.0</c:v>
                </c:pt>
                <c:pt idx="3680">
                  <c:v>39853.0</c:v>
                </c:pt>
                <c:pt idx="3681">
                  <c:v>39854.0</c:v>
                </c:pt>
                <c:pt idx="3682">
                  <c:v>39855.0</c:v>
                </c:pt>
                <c:pt idx="3683">
                  <c:v>39856.0</c:v>
                </c:pt>
                <c:pt idx="3684">
                  <c:v>39857.0</c:v>
                </c:pt>
                <c:pt idx="3685">
                  <c:v>39860.0</c:v>
                </c:pt>
                <c:pt idx="3686">
                  <c:v>39861.0</c:v>
                </c:pt>
                <c:pt idx="3687">
                  <c:v>39862.0</c:v>
                </c:pt>
                <c:pt idx="3688">
                  <c:v>39863.0</c:v>
                </c:pt>
                <c:pt idx="3689">
                  <c:v>39864.0</c:v>
                </c:pt>
                <c:pt idx="3690">
                  <c:v>39867.0</c:v>
                </c:pt>
                <c:pt idx="3691">
                  <c:v>39868.0</c:v>
                </c:pt>
                <c:pt idx="3692">
                  <c:v>39869.0</c:v>
                </c:pt>
                <c:pt idx="3693">
                  <c:v>39870.0</c:v>
                </c:pt>
                <c:pt idx="3694">
                  <c:v>39871.0</c:v>
                </c:pt>
                <c:pt idx="3695">
                  <c:v>39874.0</c:v>
                </c:pt>
                <c:pt idx="3696">
                  <c:v>39875.0</c:v>
                </c:pt>
                <c:pt idx="3697">
                  <c:v>39876.0</c:v>
                </c:pt>
                <c:pt idx="3698">
                  <c:v>39877.0</c:v>
                </c:pt>
                <c:pt idx="3699">
                  <c:v>39878.0</c:v>
                </c:pt>
                <c:pt idx="3700">
                  <c:v>39881.0</c:v>
                </c:pt>
                <c:pt idx="3701">
                  <c:v>39882.0</c:v>
                </c:pt>
                <c:pt idx="3702">
                  <c:v>39883.0</c:v>
                </c:pt>
                <c:pt idx="3703">
                  <c:v>39884.0</c:v>
                </c:pt>
                <c:pt idx="3704">
                  <c:v>39885.0</c:v>
                </c:pt>
                <c:pt idx="3705">
                  <c:v>39888.0</c:v>
                </c:pt>
                <c:pt idx="3706">
                  <c:v>39889.0</c:v>
                </c:pt>
                <c:pt idx="3707">
                  <c:v>39890.0</c:v>
                </c:pt>
                <c:pt idx="3708">
                  <c:v>39891.0</c:v>
                </c:pt>
                <c:pt idx="3709">
                  <c:v>39892.0</c:v>
                </c:pt>
                <c:pt idx="3710">
                  <c:v>39895.0</c:v>
                </c:pt>
                <c:pt idx="3711">
                  <c:v>39896.0</c:v>
                </c:pt>
                <c:pt idx="3712">
                  <c:v>39897.0</c:v>
                </c:pt>
                <c:pt idx="3713">
                  <c:v>39898.0</c:v>
                </c:pt>
                <c:pt idx="3714">
                  <c:v>39899.0</c:v>
                </c:pt>
                <c:pt idx="3715">
                  <c:v>39902.0</c:v>
                </c:pt>
                <c:pt idx="3716">
                  <c:v>39903.0</c:v>
                </c:pt>
                <c:pt idx="3717">
                  <c:v>39904.0</c:v>
                </c:pt>
                <c:pt idx="3718">
                  <c:v>39905.0</c:v>
                </c:pt>
                <c:pt idx="3719">
                  <c:v>39906.0</c:v>
                </c:pt>
                <c:pt idx="3720">
                  <c:v>39909.0</c:v>
                </c:pt>
                <c:pt idx="3721">
                  <c:v>39910.0</c:v>
                </c:pt>
                <c:pt idx="3722">
                  <c:v>39911.0</c:v>
                </c:pt>
                <c:pt idx="3723">
                  <c:v>39912.0</c:v>
                </c:pt>
                <c:pt idx="3724">
                  <c:v>39913.0</c:v>
                </c:pt>
                <c:pt idx="3725">
                  <c:v>39916.0</c:v>
                </c:pt>
                <c:pt idx="3726">
                  <c:v>39917.0</c:v>
                </c:pt>
                <c:pt idx="3727">
                  <c:v>39918.0</c:v>
                </c:pt>
                <c:pt idx="3728">
                  <c:v>39919.0</c:v>
                </c:pt>
                <c:pt idx="3729">
                  <c:v>39920.0</c:v>
                </c:pt>
                <c:pt idx="3730">
                  <c:v>39923.0</c:v>
                </c:pt>
                <c:pt idx="3731">
                  <c:v>39924.0</c:v>
                </c:pt>
                <c:pt idx="3732">
                  <c:v>39925.0</c:v>
                </c:pt>
                <c:pt idx="3733">
                  <c:v>39926.0</c:v>
                </c:pt>
                <c:pt idx="3734">
                  <c:v>39927.0</c:v>
                </c:pt>
                <c:pt idx="3735">
                  <c:v>39930.0</c:v>
                </c:pt>
                <c:pt idx="3736">
                  <c:v>39931.0</c:v>
                </c:pt>
                <c:pt idx="3737">
                  <c:v>39932.0</c:v>
                </c:pt>
                <c:pt idx="3738">
                  <c:v>39933.0</c:v>
                </c:pt>
                <c:pt idx="3739">
                  <c:v>39934.0</c:v>
                </c:pt>
                <c:pt idx="3740">
                  <c:v>39937.0</c:v>
                </c:pt>
                <c:pt idx="3741">
                  <c:v>39938.0</c:v>
                </c:pt>
                <c:pt idx="3742">
                  <c:v>39939.0</c:v>
                </c:pt>
                <c:pt idx="3743">
                  <c:v>39940.0</c:v>
                </c:pt>
                <c:pt idx="3744">
                  <c:v>39941.0</c:v>
                </c:pt>
                <c:pt idx="3745">
                  <c:v>39944.0</c:v>
                </c:pt>
                <c:pt idx="3746">
                  <c:v>39945.0</c:v>
                </c:pt>
                <c:pt idx="3747">
                  <c:v>39946.0</c:v>
                </c:pt>
                <c:pt idx="3748">
                  <c:v>39947.0</c:v>
                </c:pt>
                <c:pt idx="3749">
                  <c:v>39948.0</c:v>
                </c:pt>
                <c:pt idx="3750">
                  <c:v>39951.0</c:v>
                </c:pt>
                <c:pt idx="3751">
                  <c:v>39952.0</c:v>
                </c:pt>
                <c:pt idx="3752">
                  <c:v>39953.0</c:v>
                </c:pt>
                <c:pt idx="3753">
                  <c:v>39954.0</c:v>
                </c:pt>
                <c:pt idx="3754">
                  <c:v>39955.0</c:v>
                </c:pt>
                <c:pt idx="3755">
                  <c:v>39958.0</c:v>
                </c:pt>
                <c:pt idx="3756">
                  <c:v>39959.0</c:v>
                </c:pt>
                <c:pt idx="3757">
                  <c:v>39960.0</c:v>
                </c:pt>
                <c:pt idx="3758">
                  <c:v>39961.0</c:v>
                </c:pt>
                <c:pt idx="3759">
                  <c:v>39962.0</c:v>
                </c:pt>
                <c:pt idx="3760">
                  <c:v>39965.0</c:v>
                </c:pt>
                <c:pt idx="3761">
                  <c:v>39966.0</c:v>
                </c:pt>
                <c:pt idx="3762">
                  <c:v>39967.0</c:v>
                </c:pt>
                <c:pt idx="3763">
                  <c:v>39968.0</c:v>
                </c:pt>
                <c:pt idx="3764">
                  <c:v>39969.0</c:v>
                </c:pt>
                <c:pt idx="3765">
                  <c:v>39972.0</c:v>
                </c:pt>
                <c:pt idx="3766">
                  <c:v>39973.0</c:v>
                </c:pt>
                <c:pt idx="3767">
                  <c:v>39974.0</c:v>
                </c:pt>
                <c:pt idx="3768">
                  <c:v>39975.0</c:v>
                </c:pt>
                <c:pt idx="3769">
                  <c:v>39976.0</c:v>
                </c:pt>
                <c:pt idx="3770">
                  <c:v>39979.0</c:v>
                </c:pt>
                <c:pt idx="3771">
                  <c:v>39980.0</c:v>
                </c:pt>
                <c:pt idx="3772">
                  <c:v>39981.0</c:v>
                </c:pt>
                <c:pt idx="3773">
                  <c:v>39982.0</c:v>
                </c:pt>
                <c:pt idx="3774">
                  <c:v>39983.0</c:v>
                </c:pt>
                <c:pt idx="3775">
                  <c:v>39986.0</c:v>
                </c:pt>
                <c:pt idx="3776">
                  <c:v>39987.0</c:v>
                </c:pt>
                <c:pt idx="3777">
                  <c:v>39988.0</c:v>
                </c:pt>
                <c:pt idx="3778">
                  <c:v>39989.0</c:v>
                </c:pt>
                <c:pt idx="3779">
                  <c:v>39990.0</c:v>
                </c:pt>
                <c:pt idx="3780">
                  <c:v>39993.0</c:v>
                </c:pt>
                <c:pt idx="3781">
                  <c:v>39994.0</c:v>
                </c:pt>
                <c:pt idx="3782">
                  <c:v>39995.0</c:v>
                </c:pt>
                <c:pt idx="3783">
                  <c:v>39996.0</c:v>
                </c:pt>
                <c:pt idx="3784">
                  <c:v>39997.0</c:v>
                </c:pt>
                <c:pt idx="3785">
                  <c:v>40000.0</c:v>
                </c:pt>
                <c:pt idx="3786">
                  <c:v>40001.0</c:v>
                </c:pt>
                <c:pt idx="3787">
                  <c:v>40002.0</c:v>
                </c:pt>
                <c:pt idx="3788">
                  <c:v>40003.0</c:v>
                </c:pt>
                <c:pt idx="3789">
                  <c:v>40004.0</c:v>
                </c:pt>
                <c:pt idx="3790">
                  <c:v>40007.0</c:v>
                </c:pt>
                <c:pt idx="3791">
                  <c:v>40008.0</c:v>
                </c:pt>
                <c:pt idx="3792">
                  <c:v>40009.0</c:v>
                </c:pt>
                <c:pt idx="3793">
                  <c:v>40010.0</c:v>
                </c:pt>
                <c:pt idx="3794">
                  <c:v>40011.0</c:v>
                </c:pt>
                <c:pt idx="3795">
                  <c:v>40014.0</c:v>
                </c:pt>
                <c:pt idx="3796">
                  <c:v>40015.0</c:v>
                </c:pt>
                <c:pt idx="3797">
                  <c:v>40016.0</c:v>
                </c:pt>
                <c:pt idx="3798">
                  <c:v>40017.0</c:v>
                </c:pt>
                <c:pt idx="3799">
                  <c:v>40018.0</c:v>
                </c:pt>
                <c:pt idx="3800">
                  <c:v>40021.0</c:v>
                </c:pt>
                <c:pt idx="3801">
                  <c:v>40022.0</c:v>
                </c:pt>
                <c:pt idx="3802">
                  <c:v>40023.0</c:v>
                </c:pt>
                <c:pt idx="3803">
                  <c:v>40024.0</c:v>
                </c:pt>
                <c:pt idx="3804">
                  <c:v>40025.0</c:v>
                </c:pt>
                <c:pt idx="3805">
                  <c:v>40028.0</c:v>
                </c:pt>
                <c:pt idx="3806">
                  <c:v>40029.0</c:v>
                </c:pt>
                <c:pt idx="3807">
                  <c:v>40030.0</c:v>
                </c:pt>
                <c:pt idx="3808">
                  <c:v>40031.0</c:v>
                </c:pt>
                <c:pt idx="3809">
                  <c:v>40032.0</c:v>
                </c:pt>
                <c:pt idx="3810">
                  <c:v>40035.0</c:v>
                </c:pt>
                <c:pt idx="3811">
                  <c:v>40036.0</c:v>
                </c:pt>
                <c:pt idx="3812">
                  <c:v>40037.0</c:v>
                </c:pt>
                <c:pt idx="3813">
                  <c:v>40038.0</c:v>
                </c:pt>
                <c:pt idx="3814">
                  <c:v>40039.0</c:v>
                </c:pt>
                <c:pt idx="3815">
                  <c:v>40042.0</c:v>
                </c:pt>
                <c:pt idx="3816">
                  <c:v>40043.0</c:v>
                </c:pt>
                <c:pt idx="3817">
                  <c:v>40044.0</c:v>
                </c:pt>
                <c:pt idx="3818">
                  <c:v>40045.0</c:v>
                </c:pt>
                <c:pt idx="3819">
                  <c:v>40046.0</c:v>
                </c:pt>
                <c:pt idx="3820">
                  <c:v>40049.0</c:v>
                </c:pt>
                <c:pt idx="3821">
                  <c:v>40050.0</c:v>
                </c:pt>
                <c:pt idx="3822">
                  <c:v>40051.0</c:v>
                </c:pt>
                <c:pt idx="3823">
                  <c:v>40052.0</c:v>
                </c:pt>
                <c:pt idx="3824">
                  <c:v>40053.0</c:v>
                </c:pt>
                <c:pt idx="3825">
                  <c:v>40056.0</c:v>
                </c:pt>
                <c:pt idx="3826">
                  <c:v>40057.0</c:v>
                </c:pt>
                <c:pt idx="3827">
                  <c:v>40058.0</c:v>
                </c:pt>
                <c:pt idx="3828">
                  <c:v>40059.0</c:v>
                </c:pt>
                <c:pt idx="3829">
                  <c:v>40060.0</c:v>
                </c:pt>
                <c:pt idx="3830">
                  <c:v>40063.0</c:v>
                </c:pt>
                <c:pt idx="3831">
                  <c:v>40064.0</c:v>
                </c:pt>
                <c:pt idx="3832">
                  <c:v>40065.0</c:v>
                </c:pt>
                <c:pt idx="3833">
                  <c:v>40066.0</c:v>
                </c:pt>
                <c:pt idx="3834">
                  <c:v>40067.0</c:v>
                </c:pt>
                <c:pt idx="3835">
                  <c:v>40070.0</c:v>
                </c:pt>
                <c:pt idx="3836">
                  <c:v>40071.0</c:v>
                </c:pt>
                <c:pt idx="3837">
                  <c:v>40072.0</c:v>
                </c:pt>
                <c:pt idx="3838">
                  <c:v>40073.0</c:v>
                </c:pt>
                <c:pt idx="3839">
                  <c:v>40074.0</c:v>
                </c:pt>
                <c:pt idx="3840">
                  <c:v>40077.0</c:v>
                </c:pt>
                <c:pt idx="3841">
                  <c:v>40078.0</c:v>
                </c:pt>
                <c:pt idx="3842">
                  <c:v>40079.0</c:v>
                </c:pt>
                <c:pt idx="3843">
                  <c:v>40080.0</c:v>
                </c:pt>
                <c:pt idx="3844">
                  <c:v>40081.0</c:v>
                </c:pt>
                <c:pt idx="3845">
                  <c:v>40084.0</c:v>
                </c:pt>
                <c:pt idx="3846">
                  <c:v>40085.0</c:v>
                </c:pt>
                <c:pt idx="3847">
                  <c:v>40086.0</c:v>
                </c:pt>
                <c:pt idx="3848">
                  <c:v>40087.0</c:v>
                </c:pt>
                <c:pt idx="3849">
                  <c:v>40088.0</c:v>
                </c:pt>
                <c:pt idx="3850">
                  <c:v>40091.0</c:v>
                </c:pt>
                <c:pt idx="3851">
                  <c:v>40092.0</c:v>
                </c:pt>
                <c:pt idx="3852">
                  <c:v>40093.0</c:v>
                </c:pt>
                <c:pt idx="3853">
                  <c:v>40094.0</c:v>
                </c:pt>
                <c:pt idx="3854">
                  <c:v>40095.0</c:v>
                </c:pt>
                <c:pt idx="3855">
                  <c:v>40098.0</c:v>
                </c:pt>
                <c:pt idx="3856">
                  <c:v>40099.0</c:v>
                </c:pt>
                <c:pt idx="3857">
                  <c:v>40100.0</c:v>
                </c:pt>
                <c:pt idx="3858">
                  <c:v>40101.0</c:v>
                </c:pt>
                <c:pt idx="3859">
                  <c:v>40102.0</c:v>
                </c:pt>
                <c:pt idx="3860">
                  <c:v>40105.0</c:v>
                </c:pt>
                <c:pt idx="3861">
                  <c:v>40106.0</c:v>
                </c:pt>
                <c:pt idx="3862">
                  <c:v>40107.0</c:v>
                </c:pt>
                <c:pt idx="3863">
                  <c:v>40108.0</c:v>
                </c:pt>
                <c:pt idx="3864">
                  <c:v>40109.0</c:v>
                </c:pt>
                <c:pt idx="3865">
                  <c:v>40112.0</c:v>
                </c:pt>
                <c:pt idx="3866">
                  <c:v>40113.0</c:v>
                </c:pt>
                <c:pt idx="3867">
                  <c:v>40114.0</c:v>
                </c:pt>
                <c:pt idx="3868">
                  <c:v>40115.0</c:v>
                </c:pt>
                <c:pt idx="3869">
                  <c:v>40116.0</c:v>
                </c:pt>
                <c:pt idx="3870">
                  <c:v>40119.0</c:v>
                </c:pt>
                <c:pt idx="3871">
                  <c:v>40120.0</c:v>
                </c:pt>
                <c:pt idx="3872">
                  <c:v>40121.0</c:v>
                </c:pt>
                <c:pt idx="3873">
                  <c:v>40122.0</c:v>
                </c:pt>
                <c:pt idx="3874">
                  <c:v>40123.0</c:v>
                </c:pt>
                <c:pt idx="3875">
                  <c:v>40126.0</c:v>
                </c:pt>
                <c:pt idx="3876">
                  <c:v>40127.0</c:v>
                </c:pt>
                <c:pt idx="3877">
                  <c:v>40128.0</c:v>
                </c:pt>
                <c:pt idx="3878">
                  <c:v>40129.0</c:v>
                </c:pt>
                <c:pt idx="3879">
                  <c:v>40130.0</c:v>
                </c:pt>
                <c:pt idx="3880">
                  <c:v>40133.0</c:v>
                </c:pt>
                <c:pt idx="3881">
                  <c:v>40134.0</c:v>
                </c:pt>
                <c:pt idx="3882">
                  <c:v>40135.0</c:v>
                </c:pt>
                <c:pt idx="3883">
                  <c:v>40136.0</c:v>
                </c:pt>
                <c:pt idx="3884">
                  <c:v>40137.0</c:v>
                </c:pt>
                <c:pt idx="3885">
                  <c:v>40140.0</c:v>
                </c:pt>
                <c:pt idx="3886">
                  <c:v>40141.0</c:v>
                </c:pt>
                <c:pt idx="3887">
                  <c:v>40142.0</c:v>
                </c:pt>
                <c:pt idx="3888">
                  <c:v>40143.0</c:v>
                </c:pt>
                <c:pt idx="3889">
                  <c:v>40144.0</c:v>
                </c:pt>
                <c:pt idx="3890">
                  <c:v>40147.0</c:v>
                </c:pt>
                <c:pt idx="3891">
                  <c:v>40148.0</c:v>
                </c:pt>
                <c:pt idx="3892">
                  <c:v>40149.0</c:v>
                </c:pt>
                <c:pt idx="3893">
                  <c:v>40150.0</c:v>
                </c:pt>
                <c:pt idx="3894">
                  <c:v>40151.0</c:v>
                </c:pt>
                <c:pt idx="3895">
                  <c:v>40154.0</c:v>
                </c:pt>
                <c:pt idx="3896">
                  <c:v>40155.0</c:v>
                </c:pt>
                <c:pt idx="3897">
                  <c:v>40156.0</c:v>
                </c:pt>
                <c:pt idx="3898">
                  <c:v>40157.0</c:v>
                </c:pt>
                <c:pt idx="3899">
                  <c:v>40158.0</c:v>
                </c:pt>
                <c:pt idx="3900">
                  <c:v>40161.0</c:v>
                </c:pt>
                <c:pt idx="3901">
                  <c:v>40162.0</c:v>
                </c:pt>
                <c:pt idx="3902">
                  <c:v>40163.0</c:v>
                </c:pt>
                <c:pt idx="3903">
                  <c:v>40164.0</c:v>
                </c:pt>
                <c:pt idx="3904">
                  <c:v>40165.0</c:v>
                </c:pt>
                <c:pt idx="3905">
                  <c:v>40168.0</c:v>
                </c:pt>
                <c:pt idx="3906">
                  <c:v>40169.0</c:v>
                </c:pt>
                <c:pt idx="3907">
                  <c:v>40170.0</c:v>
                </c:pt>
                <c:pt idx="3908">
                  <c:v>40171.0</c:v>
                </c:pt>
                <c:pt idx="3909">
                  <c:v>40172.0</c:v>
                </c:pt>
                <c:pt idx="3910">
                  <c:v>40175.0</c:v>
                </c:pt>
                <c:pt idx="3911">
                  <c:v>40176.0</c:v>
                </c:pt>
                <c:pt idx="3912">
                  <c:v>40177.0</c:v>
                </c:pt>
                <c:pt idx="3913">
                  <c:v>40178.0</c:v>
                </c:pt>
                <c:pt idx="3914">
                  <c:v>40179.0</c:v>
                </c:pt>
                <c:pt idx="3915">
                  <c:v>40182.0</c:v>
                </c:pt>
                <c:pt idx="3916">
                  <c:v>40183.0</c:v>
                </c:pt>
                <c:pt idx="3917">
                  <c:v>40184.0</c:v>
                </c:pt>
                <c:pt idx="3918">
                  <c:v>40185.0</c:v>
                </c:pt>
                <c:pt idx="3919">
                  <c:v>40186.0</c:v>
                </c:pt>
                <c:pt idx="3920">
                  <c:v>40189.0</c:v>
                </c:pt>
                <c:pt idx="3921">
                  <c:v>40190.0</c:v>
                </c:pt>
                <c:pt idx="3922">
                  <c:v>40191.0</c:v>
                </c:pt>
                <c:pt idx="3923">
                  <c:v>40192.0</c:v>
                </c:pt>
                <c:pt idx="3924">
                  <c:v>40193.0</c:v>
                </c:pt>
                <c:pt idx="3925">
                  <c:v>40196.0</c:v>
                </c:pt>
                <c:pt idx="3926">
                  <c:v>40197.0</c:v>
                </c:pt>
                <c:pt idx="3927">
                  <c:v>40198.0</c:v>
                </c:pt>
                <c:pt idx="3928">
                  <c:v>40199.0</c:v>
                </c:pt>
                <c:pt idx="3929">
                  <c:v>40200.0</c:v>
                </c:pt>
                <c:pt idx="3930">
                  <c:v>40203.0</c:v>
                </c:pt>
                <c:pt idx="3931">
                  <c:v>40204.0</c:v>
                </c:pt>
                <c:pt idx="3932">
                  <c:v>40205.0</c:v>
                </c:pt>
                <c:pt idx="3933">
                  <c:v>40206.0</c:v>
                </c:pt>
                <c:pt idx="3934">
                  <c:v>40207.0</c:v>
                </c:pt>
                <c:pt idx="3935">
                  <c:v>40210.0</c:v>
                </c:pt>
                <c:pt idx="3936">
                  <c:v>40211.0</c:v>
                </c:pt>
                <c:pt idx="3937">
                  <c:v>40212.0</c:v>
                </c:pt>
                <c:pt idx="3938">
                  <c:v>40213.0</c:v>
                </c:pt>
                <c:pt idx="3939">
                  <c:v>40214.0</c:v>
                </c:pt>
                <c:pt idx="3940">
                  <c:v>40217.0</c:v>
                </c:pt>
                <c:pt idx="3941">
                  <c:v>40218.0</c:v>
                </c:pt>
                <c:pt idx="3942">
                  <c:v>40219.0</c:v>
                </c:pt>
                <c:pt idx="3943">
                  <c:v>40220.0</c:v>
                </c:pt>
                <c:pt idx="3944">
                  <c:v>40221.0</c:v>
                </c:pt>
                <c:pt idx="3945">
                  <c:v>40224.0</c:v>
                </c:pt>
                <c:pt idx="3946">
                  <c:v>40225.0</c:v>
                </c:pt>
                <c:pt idx="3947">
                  <c:v>40226.0</c:v>
                </c:pt>
                <c:pt idx="3948">
                  <c:v>40227.0</c:v>
                </c:pt>
                <c:pt idx="3949">
                  <c:v>40228.0</c:v>
                </c:pt>
                <c:pt idx="3950">
                  <c:v>40231.0</c:v>
                </c:pt>
                <c:pt idx="3951">
                  <c:v>40232.0</c:v>
                </c:pt>
                <c:pt idx="3952">
                  <c:v>40233.0</c:v>
                </c:pt>
                <c:pt idx="3953">
                  <c:v>40234.0</c:v>
                </c:pt>
                <c:pt idx="3954">
                  <c:v>40235.0</c:v>
                </c:pt>
                <c:pt idx="3955">
                  <c:v>40238.0</c:v>
                </c:pt>
                <c:pt idx="3956">
                  <c:v>40239.0</c:v>
                </c:pt>
                <c:pt idx="3957">
                  <c:v>40240.0</c:v>
                </c:pt>
                <c:pt idx="3958">
                  <c:v>40241.0</c:v>
                </c:pt>
                <c:pt idx="3959">
                  <c:v>40242.0</c:v>
                </c:pt>
                <c:pt idx="3960">
                  <c:v>40245.0</c:v>
                </c:pt>
                <c:pt idx="3961">
                  <c:v>40246.0</c:v>
                </c:pt>
                <c:pt idx="3962">
                  <c:v>40247.0</c:v>
                </c:pt>
                <c:pt idx="3963">
                  <c:v>40248.0</c:v>
                </c:pt>
                <c:pt idx="3964">
                  <c:v>40249.0</c:v>
                </c:pt>
                <c:pt idx="3965">
                  <c:v>40252.0</c:v>
                </c:pt>
                <c:pt idx="3966">
                  <c:v>40253.0</c:v>
                </c:pt>
                <c:pt idx="3967">
                  <c:v>40254.0</c:v>
                </c:pt>
                <c:pt idx="3968">
                  <c:v>40255.0</c:v>
                </c:pt>
                <c:pt idx="3969">
                  <c:v>40256.0</c:v>
                </c:pt>
                <c:pt idx="3970">
                  <c:v>40259.0</c:v>
                </c:pt>
                <c:pt idx="3971">
                  <c:v>40260.0</c:v>
                </c:pt>
                <c:pt idx="3972">
                  <c:v>40261.0</c:v>
                </c:pt>
                <c:pt idx="3973">
                  <c:v>40262.0</c:v>
                </c:pt>
                <c:pt idx="3974">
                  <c:v>40263.0</c:v>
                </c:pt>
                <c:pt idx="3975">
                  <c:v>40266.0</c:v>
                </c:pt>
                <c:pt idx="3976">
                  <c:v>40267.0</c:v>
                </c:pt>
                <c:pt idx="3977">
                  <c:v>40268.0</c:v>
                </c:pt>
                <c:pt idx="3978">
                  <c:v>40269.0</c:v>
                </c:pt>
                <c:pt idx="3979">
                  <c:v>40270.0</c:v>
                </c:pt>
                <c:pt idx="3980">
                  <c:v>40273.0</c:v>
                </c:pt>
                <c:pt idx="3981">
                  <c:v>40274.0</c:v>
                </c:pt>
                <c:pt idx="3982">
                  <c:v>40275.0</c:v>
                </c:pt>
                <c:pt idx="3983">
                  <c:v>40276.0</c:v>
                </c:pt>
                <c:pt idx="3984">
                  <c:v>40277.0</c:v>
                </c:pt>
                <c:pt idx="3985">
                  <c:v>40280.0</c:v>
                </c:pt>
                <c:pt idx="3986">
                  <c:v>40281.0</c:v>
                </c:pt>
                <c:pt idx="3987">
                  <c:v>40282.0</c:v>
                </c:pt>
                <c:pt idx="3988">
                  <c:v>40283.0</c:v>
                </c:pt>
                <c:pt idx="3989">
                  <c:v>40284.0</c:v>
                </c:pt>
                <c:pt idx="3990">
                  <c:v>40287.0</c:v>
                </c:pt>
                <c:pt idx="3991">
                  <c:v>40288.0</c:v>
                </c:pt>
                <c:pt idx="3992">
                  <c:v>40289.0</c:v>
                </c:pt>
                <c:pt idx="3993">
                  <c:v>40290.0</c:v>
                </c:pt>
                <c:pt idx="3994">
                  <c:v>40291.0</c:v>
                </c:pt>
                <c:pt idx="3995">
                  <c:v>40294.0</c:v>
                </c:pt>
                <c:pt idx="3996">
                  <c:v>40295.0</c:v>
                </c:pt>
                <c:pt idx="3997">
                  <c:v>40296.0</c:v>
                </c:pt>
                <c:pt idx="3998">
                  <c:v>40297.0</c:v>
                </c:pt>
                <c:pt idx="3999">
                  <c:v>40298.0</c:v>
                </c:pt>
                <c:pt idx="4000">
                  <c:v>40301.0</c:v>
                </c:pt>
                <c:pt idx="4001">
                  <c:v>40302.0</c:v>
                </c:pt>
                <c:pt idx="4002">
                  <c:v>40303.0</c:v>
                </c:pt>
                <c:pt idx="4003">
                  <c:v>40304.0</c:v>
                </c:pt>
                <c:pt idx="4004">
                  <c:v>40305.0</c:v>
                </c:pt>
                <c:pt idx="4005">
                  <c:v>40308.0</c:v>
                </c:pt>
                <c:pt idx="4006">
                  <c:v>40309.0</c:v>
                </c:pt>
                <c:pt idx="4007">
                  <c:v>40310.0</c:v>
                </c:pt>
                <c:pt idx="4008">
                  <c:v>40311.0</c:v>
                </c:pt>
                <c:pt idx="4009">
                  <c:v>40312.0</c:v>
                </c:pt>
                <c:pt idx="4010">
                  <c:v>40315.0</c:v>
                </c:pt>
                <c:pt idx="4011">
                  <c:v>40316.0</c:v>
                </c:pt>
                <c:pt idx="4012">
                  <c:v>40317.0</c:v>
                </c:pt>
                <c:pt idx="4013">
                  <c:v>40318.0</c:v>
                </c:pt>
                <c:pt idx="4014">
                  <c:v>40319.0</c:v>
                </c:pt>
                <c:pt idx="4015">
                  <c:v>40322.0</c:v>
                </c:pt>
                <c:pt idx="4016">
                  <c:v>40323.0</c:v>
                </c:pt>
                <c:pt idx="4017">
                  <c:v>40324.0</c:v>
                </c:pt>
                <c:pt idx="4018">
                  <c:v>40325.0</c:v>
                </c:pt>
                <c:pt idx="4019">
                  <c:v>40326.0</c:v>
                </c:pt>
                <c:pt idx="4020">
                  <c:v>40329.0</c:v>
                </c:pt>
                <c:pt idx="4021">
                  <c:v>40330.0</c:v>
                </c:pt>
                <c:pt idx="4022">
                  <c:v>40331.0</c:v>
                </c:pt>
                <c:pt idx="4023">
                  <c:v>40332.0</c:v>
                </c:pt>
                <c:pt idx="4024">
                  <c:v>40333.0</c:v>
                </c:pt>
                <c:pt idx="4025">
                  <c:v>40336.0</c:v>
                </c:pt>
                <c:pt idx="4026">
                  <c:v>40337.0</c:v>
                </c:pt>
                <c:pt idx="4027">
                  <c:v>40338.0</c:v>
                </c:pt>
                <c:pt idx="4028">
                  <c:v>40339.0</c:v>
                </c:pt>
                <c:pt idx="4029">
                  <c:v>40340.0</c:v>
                </c:pt>
                <c:pt idx="4030">
                  <c:v>40343.0</c:v>
                </c:pt>
                <c:pt idx="4031">
                  <c:v>40344.0</c:v>
                </c:pt>
                <c:pt idx="4032">
                  <c:v>40345.0</c:v>
                </c:pt>
                <c:pt idx="4033">
                  <c:v>40346.0</c:v>
                </c:pt>
                <c:pt idx="4034">
                  <c:v>40347.0</c:v>
                </c:pt>
                <c:pt idx="4035">
                  <c:v>40350.0</c:v>
                </c:pt>
                <c:pt idx="4036">
                  <c:v>40351.0</c:v>
                </c:pt>
                <c:pt idx="4037">
                  <c:v>40352.0</c:v>
                </c:pt>
                <c:pt idx="4038">
                  <c:v>40353.0</c:v>
                </c:pt>
                <c:pt idx="4039">
                  <c:v>40354.0</c:v>
                </c:pt>
                <c:pt idx="4040">
                  <c:v>40357.0</c:v>
                </c:pt>
                <c:pt idx="4041">
                  <c:v>40358.0</c:v>
                </c:pt>
                <c:pt idx="4042">
                  <c:v>40359.0</c:v>
                </c:pt>
                <c:pt idx="4043">
                  <c:v>40360.0</c:v>
                </c:pt>
                <c:pt idx="4044">
                  <c:v>40361.0</c:v>
                </c:pt>
                <c:pt idx="4045">
                  <c:v>40364.0</c:v>
                </c:pt>
                <c:pt idx="4046">
                  <c:v>40365.0</c:v>
                </c:pt>
                <c:pt idx="4047">
                  <c:v>40366.0</c:v>
                </c:pt>
                <c:pt idx="4048">
                  <c:v>40367.0</c:v>
                </c:pt>
                <c:pt idx="4049">
                  <c:v>40368.0</c:v>
                </c:pt>
                <c:pt idx="4050">
                  <c:v>40371.0</c:v>
                </c:pt>
                <c:pt idx="4051">
                  <c:v>40372.0</c:v>
                </c:pt>
                <c:pt idx="4052">
                  <c:v>40373.0</c:v>
                </c:pt>
                <c:pt idx="4053">
                  <c:v>40374.0</c:v>
                </c:pt>
                <c:pt idx="4054">
                  <c:v>40375.0</c:v>
                </c:pt>
                <c:pt idx="4055">
                  <c:v>40378.0</c:v>
                </c:pt>
                <c:pt idx="4056">
                  <c:v>40379.0</c:v>
                </c:pt>
                <c:pt idx="4057">
                  <c:v>40380.0</c:v>
                </c:pt>
                <c:pt idx="4058">
                  <c:v>40381.0</c:v>
                </c:pt>
                <c:pt idx="4059">
                  <c:v>40382.0</c:v>
                </c:pt>
                <c:pt idx="4060">
                  <c:v>40385.0</c:v>
                </c:pt>
                <c:pt idx="4061">
                  <c:v>40386.0</c:v>
                </c:pt>
                <c:pt idx="4062">
                  <c:v>40387.0</c:v>
                </c:pt>
                <c:pt idx="4063">
                  <c:v>40388.0</c:v>
                </c:pt>
                <c:pt idx="4064">
                  <c:v>40389.0</c:v>
                </c:pt>
                <c:pt idx="4065">
                  <c:v>40392.0</c:v>
                </c:pt>
                <c:pt idx="4066">
                  <c:v>40393.0</c:v>
                </c:pt>
                <c:pt idx="4067">
                  <c:v>40394.0</c:v>
                </c:pt>
                <c:pt idx="4068">
                  <c:v>40395.0</c:v>
                </c:pt>
                <c:pt idx="4069">
                  <c:v>40396.0</c:v>
                </c:pt>
                <c:pt idx="4070">
                  <c:v>40399.0</c:v>
                </c:pt>
                <c:pt idx="4071">
                  <c:v>40400.0</c:v>
                </c:pt>
                <c:pt idx="4072">
                  <c:v>40401.0</c:v>
                </c:pt>
                <c:pt idx="4073">
                  <c:v>40402.0</c:v>
                </c:pt>
                <c:pt idx="4074">
                  <c:v>40403.0</c:v>
                </c:pt>
                <c:pt idx="4075">
                  <c:v>40406.0</c:v>
                </c:pt>
                <c:pt idx="4076">
                  <c:v>40407.0</c:v>
                </c:pt>
                <c:pt idx="4077">
                  <c:v>40408.0</c:v>
                </c:pt>
                <c:pt idx="4078">
                  <c:v>40409.0</c:v>
                </c:pt>
                <c:pt idx="4079">
                  <c:v>40410.0</c:v>
                </c:pt>
                <c:pt idx="4080">
                  <c:v>40413.0</c:v>
                </c:pt>
                <c:pt idx="4081">
                  <c:v>40414.0</c:v>
                </c:pt>
                <c:pt idx="4082">
                  <c:v>40415.0</c:v>
                </c:pt>
                <c:pt idx="4083">
                  <c:v>40416.0</c:v>
                </c:pt>
                <c:pt idx="4084">
                  <c:v>40417.0</c:v>
                </c:pt>
                <c:pt idx="4085">
                  <c:v>40420.0</c:v>
                </c:pt>
                <c:pt idx="4086">
                  <c:v>40421.0</c:v>
                </c:pt>
                <c:pt idx="4087">
                  <c:v>40422.0</c:v>
                </c:pt>
                <c:pt idx="4088">
                  <c:v>40423.0</c:v>
                </c:pt>
                <c:pt idx="4089">
                  <c:v>40424.0</c:v>
                </c:pt>
                <c:pt idx="4090">
                  <c:v>40427.0</c:v>
                </c:pt>
                <c:pt idx="4091">
                  <c:v>40428.0</c:v>
                </c:pt>
                <c:pt idx="4092">
                  <c:v>40429.0</c:v>
                </c:pt>
                <c:pt idx="4093">
                  <c:v>40430.0</c:v>
                </c:pt>
                <c:pt idx="4094">
                  <c:v>40431.0</c:v>
                </c:pt>
                <c:pt idx="4095">
                  <c:v>40434.0</c:v>
                </c:pt>
                <c:pt idx="4096">
                  <c:v>40435.0</c:v>
                </c:pt>
                <c:pt idx="4097">
                  <c:v>40436.0</c:v>
                </c:pt>
                <c:pt idx="4098">
                  <c:v>40437.0</c:v>
                </c:pt>
                <c:pt idx="4099">
                  <c:v>40438.0</c:v>
                </c:pt>
                <c:pt idx="4100">
                  <c:v>40441.0</c:v>
                </c:pt>
                <c:pt idx="4101">
                  <c:v>40442.0</c:v>
                </c:pt>
                <c:pt idx="4102">
                  <c:v>40443.0</c:v>
                </c:pt>
                <c:pt idx="4103">
                  <c:v>40444.0</c:v>
                </c:pt>
                <c:pt idx="4104">
                  <c:v>40445.0</c:v>
                </c:pt>
                <c:pt idx="4105">
                  <c:v>40448.0</c:v>
                </c:pt>
                <c:pt idx="4106">
                  <c:v>40449.0</c:v>
                </c:pt>
                <c:pt idx="4107">
                  <c:v>40450.0</c:v>
                </c:pt>
                <c:pt idx="4108">
                  <c:v>40451.0</c:v>
                </c:pt>
                <c:pt idx="4109">
                  <c:v>40452.0</c:v>
                </c:pt>
                <c:pt idx="4110">
                  <c:v>40455.0</c:v>
                </c:pt>
                <c:pt idx="4111">
                  <c:v>40456.0</c:v>
                </c:pt>
                <c:pt idx="4112">
                  <c:v>40457.0</c:v>
                </c:pt>
                <c:pt idx="4113">
                  <c:v>40458.0</c:v>
                </c:pt>
                <c:pt idx="4114">
                  <c:v>40459.0</c:v>
                </c:pt>
                <c:pt idx="4115">
                  <c:v>40462.0</c:v>
                </c:pt>
                <c:pt idx="4116">
                  <c:v>40463.0</c:v>
                </c:pt>
                <c:pt idx="4117">
                  <c:v>40464.0</c:v>
                </c:pt>
                <c:pt idx="4118">
                  <c:v>40465.0</c:v>
                </c:pt>
                <c:pt idx="4119">
                  <c:v>40466.0</c:v>
                </c:pt>
                <c:pt idx="4120">
                  <c:v>40469.0</c:v>
                </c:pt>
                <c:pt idx="4121">
                  <c:v>40470.0</c:v>
                </c:pt>
                <c:pt idx="4122">
                  <c:v>40471.0</c:v>
                </c:pt>
                <c:pt idx="4123">
                  <c:v>40472.0</c:v>
                </c:pt>
                <c:pt idx="4124">
                  <c:v>40473.0</c:v>
                </c:pt>
                <c:pt idx="4125">
                  <c:v>40476.0</c:v>
                </c:pt>
                <c:pt idx="4126">
                  <c:v>40477.0</c:v>
                </c:pt>
                <c:pt idx="4127">
                  <c:v>40478.0</c:v>
                </c:pt>
                <c:pt idx="4128">
                  <c:v>40479.0</c:v>
                </c:pt>
                <c:pt idx="4129">
                  <c:v>40480.0</c:v>
                </c:pt>
                <c:pt idx="4130">
                  <c:v>40483.0</c:v>
                </c:pt>
                <c:pt idx="4131">
                  <c:v>40484.0</c:v>
                </c:pt>
                <c:pt idx="4132">
                  <c:v>40485.0</c:v>
                </c:pt>
                <c:pt idx="4133">
                  <c:v>40486.0</c:v>
                </c:pt>
                <c:pt idx="4134">
                  <c:v>40487.0</c:v>
                </c:pt>
                <c:pt idx="4135">
                  <c:v>40490.0</c:v>
                </c:pt>
                <c:pt idx="4136">
                  <c:v>40491.0</c:v>
                </c:pt>
                <c:pt idx="4137">
                  <c:v>40492.0</c:v>
                </c:pt>
                <c:pt idx="4138">
                  <c:v>40493.0</c:v>
                </c:pt>
                <c:pt idx="4139">
                  <c:v>40494.0</c:v>
                </c:pt>
                <c:pt idx="4140">
                  <c:v>40497.0</c:v>
                </c:pt>
                <c:pt idx="4141">
                  <c:v>40498.0</c:v>
                </c:pt>
                <c:pt idx="4142">
                  <c:v>40499.0</c:v>
                </c:pt>
                <c:pt idx="4143">
                  <c:v>40500.0</c:v>
                </c:pt>
                <c:pt idx="4144">
                  <c:v>40501.0</c:v>
                </c:pt>
                <c:pt idx="4145">
                  <c:v>40504.0</c:v>
                </c:pt>
                <c:pt idx="4146">
                  <c:v>40505.0</c:v>
                </c:pt>
                <c:pt idx="4147">
                  <c:v>40506.0</c:v>
                </c:pt>
                <c:pt idx="4148">
                  <c:v>40507.0</c:v>
                </c:pt>
                <c:pt idx="4149">
                  <c:v>40508.0</c:v>
                </c:pt>
                <c:pt idx="4150">
                  <c:v>40511.0</c:v>
                </c:pt>
                <c:pt idx="4151">
                  <c:v>40512.0</c:v>
                </c:pt>
                <c:pt idx="4152">
                  <c:v>40513.0</c:v>
                </c:pt>
                <c:pt idx="4153">
                  <c:v>40514.0</c:v>
                </c:pt>
                <c:pt idx="4154">
                  <c:v>40515.0</c:v>
                </c:pt>
                <c:pt idx="4155">
                  <c:v>40518.0</c:v>
                </c:pt>
                <c:pt idx="4156">
                  <c:v>40519.0</c:v>
                </c:pt>
                <c:pt idx="4157">
                  <c:v>40520.0</c:v>
                </c:pt>
                <c:pt idx="4158">
                  <c:v>40521.0</c:v>
                </c:pt>
                <c:pt idx="4159">
                  <c:v>40522.0</c:v>
                </c:pt>
                <c:pt idx="4160">
                  <c:v>40525.0</c:v>
                </c:pt>
                <c:pt idx="4161">
                  <c:v>40526.0</c:v>
                </c:pt>
                <c:pt idx="4162">
                  <c:v>40527.0</c:v>
                </c:pt>
                <c:pt idx="4163">
                  <c:v>40528.0</c:v>
                </c:pt>
                <c:pt idx="4164">
                  <c:v>40529.0</c:v>
                </c:pt>
                <c:pt idx="4165">
                  <c:v>40532.0</c:v>
                </c:pt>
                <c:pt idx="4166">
                  <c:v>40533.0</c:v>
                </c:pt>
                <c:pt idx="4167">
                  <c:v>40534.0</c:v>
                </c:pt>
                <c:pt idx="4168">
                  <c:v>40535.0</c:v>
                </c:pt>
                <c:pt idx="4169">
                  <c:v>40536.0</c:v>
                </c:pt>
                <c:pt idx="4170">
                  <c:v>40539.0</c:v>
                </c:pt>
                <c:pt idx="4171">
                  <c:v>40540.0</c:v>
                </c:pt>
                <c:pt idx="4172">
                  <c:v>40541.0</c:v>
                </c:pt>
                <c:pt idx="4173">
                  <c:v>40542.0</c:v>
                </c:pt>
                <c:pt idx="4174">
                  <c:v>40543.0</c:v>
                </c:pt>
                <c:pt idx="4175">
                  <c:v>40546.0</c:v>
                </c:pt>
                <c:pt idx="4176">
                  <c:v>40547.0</c:v>
                </c:pt>
                <c:pt idx="4177">
                  <c:v>40548.0</c:v>
                </c:pt>
                <c:pt idx="4178">
                  <c:v>40549.0</c:v>
                </c:pt>
                <c:pt idx="4179">
                  <c:v>40550.0</c:v>
                </c:pt>
                <c:pt idx="4180">
                  <c:v>40553.0</c:v>
                </c:pt>
                <c:pt idx="4181">
                  <c:v>40554.0</c:v>
                </c:pt>
                <c:pt idx="4182">
                  <c:v>40555.0</c:v>
                </c:pt>
                <c:pt idx="4183">
                  <c:v>40556.0</c:v>
                </c:pt>
                <c:pt idx="4184">
                  <c:v>40557.0</c:v>
                </c:pt>
                <c:pt idx="4185">
                  <c:v>40560.0</c:v>
                </c:pt>
                <c:pt idx="4186">
                  <c:v>40561.0</c:v>
                </c:pt>
                <c:pt idx="4187">
                  <c:v>40562.0</c:v>
                </c:pt>
                <c:pt idx="4188">
                  <c:v>40563.0</c:v>
                </c:pt>
                <c:pt idx="4189">
                  <c:v>40564.0</c:v>
                </c:pt>
                <c:pt idx="4190">
                  <c:v>40567.0</c:v>
                </c:pt>
                <c:pt idx="4191">
                  <c:v>40568.0</c:v>
                </c:pt>
                <c:pt idx="4192">
                  <c:v>40569.0</c:v>
                </c:pt>
                <c:pt idx="4193">
                  <c:v>40570.0</c:v>
                </c:pt>
                <c:pt idx="4194">
                  <c:v>40571.0</c:v>
                </c:pt>
                <c:pt idx="4195">
                  <c:v>40574.0</c:v>
                </c:pt>
                <c:pt idx="4196">
                  <c:v>40575.0</c:v>
                </c:pt>
                <c:pt idx="4197">
                  <c:v>40576.0</c:v>
                </c:pt>
                <c:pt idx="4198">
                  <c:v>40577.0</c:v>
                </c:pt>
                <c:pt idx="4199">
                  <c:v>40578.0</c:v>
                </c:pt>
                <c:pt idx="4200">
                  <c:v>40581.0</c:v>
                </c:pt>
                <c:pt idx="4201">
                  <c:v>40582.0</c:v>
                </c:pt>
                <c:pt idx="4202">
                  <c:v>40583.0</c:v>
                </c:pt>
                <c:pt idx="4203">
                  <c:v>40584.0</c:v>
                </c:pt>
                <c:pt idx="4204">
                  <c:v>40585.0</c:v>
                </c:pt>
                <c:pt idx="4205">
                  <c:v>40588.0</c:v>
                </c:pt>
                <c:pt idx="4206">
                  <c:v>40589.0</c:v>
                </c:pt>
                <c:pt idx="4207">
                  <c:v>40590.0</c:v>
                </c:pt>
                <c:pt idx="4208">
                  <c:v>40591.0</c:v>
                </c:pt>
                <c:pt idx="4209">
                  <c:v>40592.0</c:v>
                </c:pt>
                <c:pt idx="4210">
                  <c:v>40595.0</c:v>
                </c:pt>
                <c:pt idx="4211">
                  <c:v>40596.0</c:v>
                </c:pt>
                <c:pt idx="4212">
                  <c:v>40597.0</c:v>
                </c:pt>
                <c:pt idx="4213">
                  <c:v>40598.0</c:v>
                </c:pt>
                <c:pt idx="4214">
                  <c:v>40599.0</c:v>
                </c:pt>
                <c:pt idx="4215">
                  <c:v>40602.0</c:v>
                </c:pt>
                <c:pt idx="4216">
                  <c:v>40603.0</c:v>
                </c:pt>
                <c:pt idx="4217">
                  <c:v>40604.0</c:v>
                </c:pt>
                <c:pt idx="4218">
                  <c:v>40605.0</c:v>
                </c:pt>
                <c:pt idx="4219">
                  <c:v>40606.0</c:v>
                </c:pt>
                <c:pt idx="4220">
                  <c:v>40609.0</c:v>
                </c:pt>
                <c:pt idx="4221">
                  <c:v>40610.0</c:v>
                </c:pt>
                <c:pt idx="4222">
                  <c:v>40611.0</c:v>
                </c:pt>
                <c:pt idx="4223">
                  <c:v>40612.0</c:v>
                </c:pt>
                <c:pt idx="4224">
                  <c:v>40613.0</c:v>
                </c:pt>
                <c:pt idx="4225">
                  <c:v>40616.0</c:v>
                </c:pt>
                <c:pt idx="4226">
                  <c:v>40617.0</c:v>
                </c:pt>
                <c:pt idx="4227">
                  <c:v>40618.0</c:v>
                </c:pt>
                <c:pt idx="4228">
                  <c:v>40619.0</c:v>
                </c:pt>
                <c:pt idx="4229">
                  <c:v>40620.0</c:v>
                </c:pt>
                <c:pt idx="4230">
                  <c:v>40623.0</c:v>
                </c:pt>
                <c:pt idx="4231">
                  <c:v>40624.0</c:v>
                </c:pt>
                <c:pt idx="4232">
                  <c:v>40625.0</c:v>
                </c:pt>
                <c:pt idx="4233">
                  <c:v>40626.0</c:v>
                </c:pt>
                <c:pt idx="4234">
                  <c:v>40627.0</c:v>
                </c:pt>
                <c:pt idx="4235">
                  <c:v>40630.0</c:v>
                </c:pt>
                <c:pt idx="4236">
                  <c:v>40631.0</c:v>
                </c:pt>
                <c:pt idx="4237">
                  <c:v>40632.0</c:v>
                </c:pt>
                <c:pt idx="4238">
                  <c:v>40633.0</c:v>
                </c:pt>
                <c:pt idx="4239">
                  <c:v>40634.0</c:v>
                </c:pt>
                <c:pt idx="4240">
                  <c:v>40637.0</c:v>
                </c:pt>
                <c:pt idx="4241">
                  <c:v>40638.0</c:v>
                </c:pt>
                <c:pt idx="4242">
                  <c:v>40639.0</c:v>
                </c:pt>
                <c:pt idx="4243">
                  <c:v>40640.0</c:v>
                </c:pt>
                <c:pt idx="4244">
                  <c:v>40641.0</c:v>
                </c:pt>
                <c:pt idx="4245">
                  <c:v>40644.0</c:v>
                </c:pt>
                <c:pt idx="4246">
                  <c:v>40645.0</c:v>
                </c:pt>
                <c:pt idx="4247">
                  <c:v>40646.0</c:v>
                </c:pt>
                <c:pt idx="4248">
                  <c:v>40647.0</c:v>
                </c:pt>
                <c:pt idx="4249">
                  <c:v>40648.0</c:v>
                </c:pt>
                <c:pt idx="4250">
                  <c:v>40651.0</c:v>
                </c:pt>
                <c:pt idx="4251">
                  <c:v>40652.0</c:v>
                </c:pt>
                <c:pt idx="4252">
                  <c:v>40653.0</c:v>
                </c:pt>
                <c:pt idx="4253">
                  <c:v>40654.0</c:v>
                </c:pt>
                <c:pt idx="4254">
                  <c:v>40655.0</c:v>
                </c:pt>
                <c:pt idx="4255">
                  <c:v>40658.0</c:v>
                </c:pt>
                <c:pt idx="4256">
                  <c:v>40659.0</c:v>
                </c:pt>
                <c:pt idx="4257">
                  <c:v>40660.0</c:v>
                </c:pt>
                <c:pt idx="4258">
                  <c:v>40661.0</c:v>
                </c:pt>
                <c:pt idx="4259">
                  <c:v>40662.0</c:v>
                </c:pt>
                <c:pt idx="4260">
                  <c:v>40665.0</c:v>
                </c:pt>
                <c:pt idx="4261">
                  <c:v>40666.0</c:v>
                </c:pt>
                <c:pt idx="4262">
                  <c:v>40667.0</c:v>
                </c:pt>
                <c:pt idx="4263">
                  <c:v>40668.0</c:v>
                </c:pt>
                <c:pt idx="4264">
                  <c:v>40669.0</c:v>
                </c:pt>
                <c:pt idx="4265">
                  <c:v>40672.0</c:v>
                </c:pt>
                <c:pt idx="4266">
                  <c:v>40673.0</c:v>
                </c:pt>
                <c:pt idx="4267">
                  <c:v>40674.0</c:v>
                </c:pt>
                <c:pt idx="4268">
                  <c:v>40675.0</c:v>
                </c:pt>
                <c:pt idx="4269">
                  <c:v>40676.0</c:v>
                </c:pt>
                <c:pt idx="4270">
                  <c:v>40679.0</c:v>
                </c:pt>
                <c:pt idx="4271">
                  <c:v>40680.0</c:v>
                </c:pt>
                <c:pt idx="4272">
                  <c:v>40681.0</c:v>
                </c:pt>
                <c:pt idx="4273">
                  <c:v>40682.0</c:v>
                </c:pt>
                <c:pt idx="4274">
                  <c:v>40683.0</c:v>
                </c:pt>
                <c:pt idx="4275">
                  <c:v>40686.0</c:v>
                </c:pt>
                <c:pt idx="4276">
                  <c:v>40687.0</c:v>
                </c:pt>
                <c:pt idx="4277">
                  <c:v>40688.0</c:v>
                </c:pt>
                <c:pt idx="4278">
                  <c:v>40689.0</c:v>
                </c:pt>
                <c:pt idx="4279">
                  <c:v>40690.0</c:v>
                </c:pt>
                <c:pt idx="4280">
                  <c:v>40693.0</c:v>
                </c:pt>
                <c:pt idx="4281">
                  <c:v>40694.0</c:v>
                </c:pt>
                <c:pt idx="4282">
                  <c:v>40695.0</c:v>
                </c:pt>
                <c:pt idx="4283">
                  <c:v>40696.0</c:v>
                </c:pt>
                <c:pt idx="4284">
                  <c:v>40697.0</c:v>
                </c:pt>
                <c:pt idx="4285">
                  <c:v>40700.0</c:v>
                </c:pt>
                <c:pt idx="4286">
                  <c:v>40701.0</c:v>
                </c:pt>
                <c:pt idx="4287">
                  <c:v>40702.0</c:v>
                </c:pt>
                <c:pt idx="4288">
                  <c:v>40703.0</c:v>
                </c:pt>
                <c:pt idx="4289">
                  <c:v>40704.0</c:v>
                </c:pt>
                <c:pt idx="4290">
                  <c:v>40707.0</c:v>
                </c:pt>
                <c:pt idx="4291">
                  <c:v>40708.0</c:v>
                </c:pt>
                <c:pt idx="4292">
                  <c:v>40709.0</c:v>
                </c:pt>
                <c:pt idx="4293">
                  <c:v>40710.0</c:v>
                </c:pt>
                <c:pt idx="4294">
                  <c:v>40711.0</c:v>
                </c:pt>
                <c:pt idx="4295">
                  <c:v>40714.0</c:v>
                </c:pt>
                <c:pt idx="4296">
                  <c:v>40715.0</c:v>
                </c:pt>
                <c:pt idx="4297">
                  <c:v>40716.0</c:v>
                </c:pt>
                <c:pt idx="4298">
                  <c:v>40717.0</c:v>
                </c:pt>
                <c:pt idx="4299">
                  <c:v>40718.0</c:v>
                </c:pt>
                <c:pt idx="4300">
                  <c:v>40721.0</c:v>
                </c:pt>
                <c:pt idx="4301">
                  <c:v>40722.0</c:v>
                </c:pt>
                <c:pt idx="4302">
                  <c:v>40723.0</c:v>
                </c:pt>
                <c:pt idx="4303">
                  <c:v>40724.0</c:v>
                </c:pt>
                <c:pt idx="4304">
                  <c:v>40725.0</c:v>
                </c:pt>
                <c:pt idx="4305">
                  <c:v>40728.0</c:v>
                </c:pt>
                <c:pt idx="4306">
                  <c:v>40729.0</c:v>
                </c:pt>
                <c:pt idx="4307">
                  <c:v>40730.0</c:v>
                </c:pt>
                <c:pt idx="4308">
                  <c:v>40731.0</c:v>
                </c:pt>
                <c:pt idx="4309">
                  <c:v>40732.0</c:v>
                </c:pt>
                <c:pt idx="4310">
                  <c:v>40735.0</c:v>
                </c:pt>
                <c:pt idx="4311">
                  <c:v>40736.0</c:v>
                </c:pt>
                <c:pt idx="4312">
                  <c:v>40737.0</c:v>
                </c:pt>
                <c:pt idx="4313">
                  <c:v>40738.0</c:v>
                </c:pt>
                <c:pt idx="4314">
                  <c:v>40739.0</c:v>
                </c:pt>
                <c:pt idx="4315">
                  <c:v>40742.0</c:v>
                </c:pt>
                <c:pt idx="4316">
                  <c:v>40743.0</c:v>
                </c:pt>
                <c:pt idx="4317">
                  <c:v>40744.0</c:v>
                </c:pt>
                <c:pt idx="4318">
                  <c:v>40745.0</c:v>
                </c:pt>
                <c:pt idx="4319">
                  <c:v>40746.0</c:v>
                </c:pt>
                <c:pt idx="4320">
                  <c:v>40749.0</c:v>
                </c:pt>
                <c:pt idx="4321">
                  <c:v>40750.0</c:v>
                </c:pt>
                <c:pt idx="4322">
                  <c:v>40751.0</c:v>
                </c:pt>
                <c:pt idx="4323">
                  <c:v>40752.0</c:v>
                </c:pt>
                <c:pt idx="4324">
                  <c:v>40753.0</c:v>
                </c:pt>
                <c:pt idx="4325">
                  <c:v>40756.0</c:v>
                </c:pt>
                <c:pt idx="4326">
                  <c:v>40757.0</c:v>
                </c:pt>
                <c:pt idx="4327">
                  <c:v>40758.0</c:v>
                </c:pt>
                <c:pt idx="4328">
                  <c:v>40759.0</c:v>
                </c:pt>
                <c:pt idx="4329">
                  <c:v>40760.0</c:v>
                </c:pt>
                <c:pt idx="4330">
                  <c:v>40763.0</c:v>
                </c:pt>
                <c:pt idx="4331">
                  <c:v>40764.0</c:v>
                </c:pt>
                <c:pt idx="4332">
                  <c:v>40765.0</c:v>
                </c:pt>
                <c:pt idx="4333">
                  <c:v>40766.0</c:v>
                </c:pt>
                <c:pt idx="4334">
                  <c:v>40767.0</c:v>
                </c:pt>
                <c:pt idx="4335">
                  <c:v>40770.0</c:v>
                </c:pt>
                <c:pt idx="4336">
                  <c:v>40771.0</c:v>
                </c:pt>
                <c:pt idx="4337">
                  <c:v>40772.0</c:v>
                </c:pt>
                <c:pt idx="4338">
                  <c:v>40773.0</c:v>
                </c:pt>
                <c:pt idx="4339">
                  <c:v>40774.0</c:v>
                </c:pt>
                <c:pt idx="4340">
                  <c:v>40777.0</c:v>
                </c:pt>
                <c:pt idx="4341">
                  <c:v>40778.0</c:v>
                </c:pt>
                <c:pt idx="4342">
                  <c:v>40779.0</c:v>
                </c:pt>
                <c:pt idx="4343">
                  <c:v>40780.0</c:v>
                </c:pt>
                <c:pt idx="4344">
                  <c:v>40781.0</c:v>
                </c:pt>
                <c:pt idx="4345">
                  <c:v>40784.0</c:v>
                </c:pt>
                <c:pt idx="4346">
                  <c:v>40785.0</c:v>
                </c:pt>
                <c:pt idx="4347">
                  <c:v>40786.0</c:v>
                </c:pt>
                <c:pt idx="4348">
                  <c:v>40787.0</c:v>
                </c:pt>
                <c:pt idx="4349">
                  <c:v>40788.0</c:v>
                </c:pt>
                <c:pt idx="4350">
                  <c:v>40791.0</c:v>
                </c:pt>
                <c:pt idx="4351">
                  <c:v>40792.0</c:v>
                </c:pt>
                <c:pt idx="4352">
                  <c:v>40793.0</c:v>
                </c:pt>
                <c:pt idx="4353">
                  <c:v>40794.0</c:v>
                </c:pt>
                <c:pt idx="4354">
                  <c:v>40795.0</c:v>
                </c:pt>
                <c:pt idx="4355">
                  <c:v>40798.0</c:v>
                </c:pt>
                <c:pt idx="4356">
                  <c:v>40799.0</c:v>
                </c:pt>
                <c:pt idx="4357">
                  <c:v>40800.0</c:v>
                </c:pt>
                <c:pt idx="4358">
                  <c:v>40801.0</c:v>
                </c:pt>
                <c:pt idx="4359">
                  <c:v>40802.0</c:v>
                </c:pt>
                <c:pt idx="4360">
                  <c:v>40805.0</c:v>
                </c:pt>
                <c:pt idx="4361">
                  <c:v>40806.0</c:v>
                </c:pt>
                <c:pt idx="4362">
                  <c:v>40807.0</c:v>
                </c:pt>
                <c:pt idx="4363">
                  <c:v>40808.0</c:v>
                </c:pt>
                <c:pt idx="4364">
                  <c:v>40809.0</c:v>
                </c:pt>
                <c:pt idx="4365">
                  <c:v>40812.0</c:v>
                </c:pt>
                <c:pt idx="4366">
                  <c:v>40813.0</c:v>
                </c:pt>
                <c:pt idx="4367">
                  <c:v>40814.0</c:v>
                </c:pt>
                <c:pt idx="4368">
                  <c:v>40815.0</c:v>
                </c:pt>
                <c:pt idx="4369">
                  <c:v>40816.0</c:v>
                </c:pt>
                <c:pt idx="4370">
                  <c:v>40819.0</c:v>
                </c:pt>
                <c:pt idx="4371">
                  <c:v>40820.0</c:v>
                </c:pt>
                <c:pt idx="4372">
                  <c:v>40821.0</c:v>
                </c:pt>
                <c:pt idx="4373">
                  <c:v>40822.0</c:v>
                </c:pt>
                <c:pt idx="4374">
                  <c:v>40823.0</c:v>
                </c:pt>
                <c:pt idx="4375">
                  <c:v>40826.0</c:v>
                </c:pt>
                <c:pt idx="4376">
                  <c:v>40827.0</c:v>
                </c:pt>
                <c:pt idx="4377">
                  <c:v>40828.0</c:v>
                </c:pt>
                <c:pt idx="4378">
                  <c:v>40829.0</c:v>
                </c:pt>
                <c:pt idx="4379">
                  <c:v>40830.0</c:v>
                </c:pt>
                <c:pt idx="4380">
                  <c:v>40833.0</c:v>
                </c:pt>
                <c:pt idx="4381">
                  <c:v>40834.0</c:v>
                </c:pt>
                <c:pt idx="4382">
                  <c:v>40835.0</c:v>
                </c:pt>
                <c:pt idx="4383">
                  <c:v>40836.0</c:v>
                </c:pt>
                <c:pt idx="4384">
                  <c:v>40837.0</c:v>
                </c:pt>
                <c:pt idx="4385">
                  <c:v>40840.0</c:v>
                </c:pt>
                <c:pt idx="4386">
                  <c:v>40841.0</c:v>
                </c:pt>
                <c:pt idx="4387">
                  <c:v>40842.0</c:v>
                </c:pt>
                <c:pt idx="4388">
                  <c:v>40843.0</c:v>
                </c:pt>
                <c:pt idx="4389">
                  <c:v>40844.0</c:v>
                </c:pt>
                <c:pt idx="4390">
                  <c:v>40847.0</c:v>
                </c:pt>
                <c:pt idx="4391">
                  <c:v>40848.0</c:v>
                </c:pt>
                <c:pt idx="4392">
                  <c:v>40849.0</c:v>
                </c:pt>
                <c:pt idx="4393">
                  <c:v>40850.0</c:v>
                </c:pt>
                <c:pt idx="4394">
                  <c:v>40851.0</c:v>
                </c:pt>
                <c:pt idx="4395">
                  <c:v>40854.0</c:v>
                </c:pt>
                <c:pt idx="4396">
                  <c:v>40855.0</c:v>
                </c:pt>
                <c:pt idx="4397">
                  <c:v>40856.0</c:v>
                </c:pt>
                <c:pt idx="4398">
                  <c:v>40857.0</c:v>
                </c:pt>
                <c:pt idx="4399">
                  <c:v>40858.0</c:v>
                </c:pt>
                <c:pt idx="4400">
                  <c:v>40861.0</c:v>
                </c:pt>
                <c:pt idx="4401">
                  <c:v>40862.0</c:v>
                </c:pt>
                <c:pt idx="4402">
                  <c:v>40863.0</c:v>
                </c:pt>
                <c:pt idx="4403">
                  <c:v>40864.0</c:v>
                </c:pt>
                <c:pt idx="4404">
                  <c:v>40865.0</c:v>
                </c:pt>
                <c:pt idx="4405">
                  <c:v>40868.0</c:v>
                </c:pt>
                <c:pt idx="4406">
                  <c:v>40869.0</c:v>
                </c:pt>
                <c:pt idx="4407">
                  <c:v>40870.0</c:v>
                </c:pt>
                <c:pt idx="4408">
                  <c:v>40871.0</c:v>
                </c:pt>
                <c:pt idx="4409">
                  <c:v>40872.0</c:v>
                </c:pt>
                <c:pt idx="4410">
                  <c:v>40875.0</c:v>
                </c:pt>
                <c:pt idx="4411">
                  <c:v>40876.0</c:v>
                </c:pt>
                <c:pt idx="4412">
                  <c:v>40877.0</c:v>
                </c:pt>
                <c:pt idx="4413">
                  <c:v>40878.0</c:v>
                </c:pt>
                <c:pt idx="4414">
                  <c:v>40879.0</c:v>
                </c:pt>
                <c:pt idx="4415">
                  <c:v>40882.0</c:v>
                </c:pt>
                <c:pt idx="4416">
                  <c:v>40883.0</c:v>
                </c:pt>
                <c:pt idx="4417">
                  <c:v>40884.0</c:v>
                </c:pt>
                <c:pt idx="4418">
                  <c:v>40885.0</c:v>
                </c:pt>
                <c:pt idx="4419">
                  <c:v>40886.0</c:v>
                </c:pt>
                <c:pt idx="4420">
                  <c:v>40889.0</c:v>
                </c:pt>
                <c:pt idx="4421">
                  <c:v>40890.0</c:v>
                </c:pt>
                <c:pt idx="4422">
                  <c:v>40891.0</c:v>
                </c:pt>
                <c:pt idx="4423">
                  <c:v>40892.0</c:v>
                </c:pt>
                <c:pt idx="4424">
                  <c:v>40893.0</c:v>
                </c:pt>
                <c:pt idx="4425">
                  <c:v>40896.0</c:v>
                </c:pt>
                <c:pt idx="4426">
                  <c:v>40897.0</c:v>
                </c:pt>
                <c:pt idx="4427">
                  <c:v>40898.0</c:v>
                </c:pt>
                <c:pt idx="4428">
                  <c:v>40899.0</c:v>
                </c:pt>
                <c:pt idx="4429">
                  <c:v>40900.0</c:v>
                </c:pt>
                <c:pt idx="4430">
                  <c:v>40903.0</c:v>
                </c:pt>
                <c:pt idx="4431">
                  <c:v>40904.0</c:v>
                </c:pt>
                <c:pt idx="4432">
                  <c:v>40905.0</c:v>
                </c:pt>
                <c:pt idx="4433">
                  <c:v>40906.0</c:v>
                </c:pt>
                <c:pt idx="4434">
                  <c:v>40907.0</c:v>
                </c:pt>
                <c:pt idx="4435">
                  <c:v>40910.0</c:v>
                </c:pt>
                <c:pt idx="4436">
                  <c:v>40911.0</c:v>
                </c:pt>
                <c:pt idx="4437">
                  <c:v>40912.0</c:v>
                </c:pt>
                <c:pt idx="4438">
                  <c:v>40913.0</c:v>
                </c:pt>
                <c:pt idx="4439">
                  <c:v>40914.0</c:v>
                </c:pt>
                <c:pt idx="4440">
                  <c:v>40917.0</c:v>
                </c:pt>
                <c:pt idx="4441">
                  <c:v>40918.0</c:v>
                </c:pt>
                <c:pt idx="4442">
                  <c:v>40919.0</c:v>
                </c:pt>
                <c:pt idx="4443">
                  <c:v>40920.0</c:v>
                </c:pt>
                <c:pt idx="4444">
                  <c:v>40921.0</c:v>
                </c:pt>
                <c:pt idx="4445">
                  <c:v>40924.0</c:v>
                </c:pt>
                <c:pt idx="4446">
                  <c:v>40925.0</c:v>
                </c:pt>
                <c:pt idx="4447">
                  <c:v>40926.0</c:v>
                </c:pt>
                <c:pt idx="4448">
                  <c:v>40927.0</c:v>
                </c:pt>
                <c:pt idx="4449">
                  <c:v>40928.0</c:v>
                </c:pt>
                <c:pt idx="4450">
                  <c:v>40931.0</c:v>
                </c:pt>
                <c:pt idx="4451">
                  <c:v>40932.0</c:v>
                </c:pt>
                <c:pt idx="4452">
                  <c:v>40933.0</c:v>
                </c:pt>
                <c:pt idx="4453">
                  <c:v>40934.0</c:v>
                </c:pt>
                <c:pt idx="4454">
                  <c:v>40935.0</c:v>
                </c:pt>
                <c:pt idx="4455">
                  <c:v>40938.0</c:v>
                </c:pt>
                <c:pt idx="4456">
                  <c:v>40939.0</c:v>
                </c:pt>
                <c:pt idx="4457">
                  <c:v>40940.0</c:v>
                </c:pt>
                <c:pt idx="4458">
                  <c:v>40941.0</c:v>
                </c:pt>
                <c:pt idx="4459">
                  <c:v>40942.0</c:v>
                </c:pt>
                <c:pt idx="4460">
                  <c:v>40945.0</c:v>
                </c:pt>
                <c:pt idx="4461">
                  <c:v>40946.0</c:v>
                </c:pt>
                <c:pt idx="4462">
                  <c:v>40947.0</c:v>
                </c:pt>
                <c:pt idx="4463">
                  <c:v>40948.0</c:v>
                </c:pt>
                <c:pt idx="4464">
                  <c:v>40949.0</c:v>
                </c:pt>
                <c:pt idx="4465">
                  <c:v>40952.0</c:v>
                </c:pt>
                <c:pt idx="4466">
                  <c:v>40953.0</c:v>
                </c:pt>
                <c:pt idx="4467">
                  <c:v>40954.0</c:v>
                </c:pt>
                <c:pt idx="4468">
                  <c:v>40955.0</c:v>
                </c:pt>
                <c:pt idx="4469">
                  <c:v>40956.0</c:v>
                </c:pt>
                <c:pt idx="4470">
                  <c:v>40959.0</c:v>
                </c:pt>
                <c:pt idx="4471">
                  <c:v>40960.0</c:v>
                </c:pt>
                <c:pt idx="4472">
                  <c:v>40961.0</c:v>
                </c:pt>
                <c:pt idx="4473">
                  <c:v>40962.0</c:v>
                </c:pt>
                <c:pt idx="4474">
                  <c:v>40963.0</c:v>
                </c:pt>
                <c:pt idx="4475">
                  <c:v>40966.0</c:v>
                </c:pt>
                <c:pt idx="4476">
                  <c:v>40967.0</c:v>
                </c:pt>
                <c:pt idx="4477">
                  <c:v>40968.0</c:v>
                </c:pt>
                <c:pt idx="4478">
                  <c:v>40969.0</c:v>
                </c:pt>
                <c:pt idx="4479">
                  <c:v>40970.0</c:v>
                </c:pt>
                <c:pt idx="4480">
                  <c:v>40973.0</c:v>
                </c:pt>
                <c:pt idx="4481">
                  <c:v>40974.0</c:v>
                </c:pt>
                <c:pt idx="4482">
                  <c:v>40975.0</c:v>
                </c:pt>
                <c:pt idx="4483">
                  <c:v>40976.0</c:v>
                </c:pt>
                <c:pt idx="4484">
                  <c:v>40977.0</c:v>
                </c:pt>
                <c:pt idx="4485">
                  <c:v>40980.0</c:v>
                </c:pt>
                <c:pt idx="4486">
                  <c:v>40981.0</c:v>
                </c:pt>
                <c:pt idx="4487">
                  <c:v>40982.0</c:v>
                </c:pt>
                <c:pt idx="4488">
                  <c:v>40983.0</c:v>
                </c:pt>
                <c:pt idx="4489">
                  <c:v>40984.0</c:v>
                </c:pt>
                <c:pt idx="4490">
                  <c:v>40987.0</c:v>
                </c:pt>
                <c:pt idx="4491">
                  <c:v>40988.0</c:v>
                </c:pt>
                <c:pt idx="4492">
                  <c:v>40989.0</c:v>
                </c:pt>
                <c:pt idx="4493">
                  <c:v>40990.0</c:v>
                </c:pt>
                <c:pt idx="4494">
                  <c:v>40991.0</c:v>
                </c:pt>
                <c:pt idx="4495">
                  <c:v>40994.0</c:v>
                </c:pt>
                <c:pt idx="4496">
                  <c:v>40995.0</c:v>
                </c:pt>
                <c:pt idx="4497">
                  <c:v>40996.0</c:v>
                </c:pt>
                <c:pt idx="4498">
                  <c:v>40997.0</c:v>
                </c:pt>
                <c:pt idx="4499">
                  <c:v>40998.0</c:v>
                </c:pt>
                <c:pt idx="4500">
                  <c:v>41001.0</c:v>
                </c:pt>
                <c:pt idx="4501">
                  <c:v>41002.0</c:v>
                </c:pt>
                <c:pt idx="4502">
                  <c:v>41003.0</c:v>
                </c:pt>
                <c:pt idx="4503">
                  <c:v>41004.0</c:v>
                </c:pt>
                <c:pt idx="4504">
                  <c:v>41005.0</c:v>
                </c:pt>
                <c:pt idx="4505">
                  <c:v>41008.0</c:v>
                </c:pt>
                <c:pt idx="4506">
                  <c:v>41009.0</c:v>
                </c:pt>
                <c:pt idx="4507">
                  <c:v>41010.0</c:v>
                </c:pt>
                <c:pt idx="4508">
                  <c:v>41011.0</c:v>
                </c:pt>
                <c:pt idx="4509">
                  <c:v>41012.0</c:v>
                </c:pt>
                <c:pt idx="4510">
                  <c:v>41015.0</c:v>
                </c:pt>
                <c:pt idx="4511">
                  <c:v>41016.0</c:v>
                </c:pt>
                <c:pt idx="4512">
                  <c:v>41017.0</c:v>
                </c:pt>
                <c:pt idx="4513">
                  <c:v>41018.0</c:v>
                </c:pt>
                <c:pt idx="4514">
                  <c:v>41019.0</c:v>
                </c:pt>
                <c:pt idx="4515">
                  <c:v>41022.0</c:v>
                </c:pt>
                <c:pt idx="4516">
                  <c:v>41023.0</c:v>
                </c:pt>
                <c:pt idx="4517">
                  <c:v>41024.0</c:v>
                </c:pt>
                <c:pt idx="4518">
                  <c:v>41025.0</c:v>
                </c:pt>
                <c:pt idx="4519">
                  <c:v>41026.0</c:v>
                </c:pt>
                <c:pt idx="4520">
                  <c:v>41029.0</c:v>
                </c:pt>
                <c:pt idx="4521">
                  <c:v>41030.0</c:v>
                </c:pt>
                <c:pt idx="4522">
                  <c:v>41031.0</c:v>
                </c:pt>
                <c:pt idx="4523">
                  <c:v>41032.0</c:v>
                </c:pt>
                <c:pt idx="4524">
                  <c:v>41033.0</c:v>
                </c:pt>
                <c:pt idx="4525">
                  <c:v>41036.0</c:v>
                </c:pt>
                <c:pt idx="4526">
                  <c:v>41037.0</c:v>
                </c:pt>
                <c:pt idx="4527">
                  <c:v>41038.0</c:v>
                </c:pt>
                <c:pt idx="4528">
                  <c:v>41039.0</c:v>
                </c:pt>
                <c:pt idx="4529">
                  <c:v>41040.0</c:v>
                </c:pt>
                <c:pt idx="4530">
                  <c:v>41043.0</c:v>
                </c:pt>
                <c:pt idx="4531">
                  <c:v>41044.0</c:v>
                </c:pt>
                <c:pt idx="4532">
                  <c:v>41045.0</c:v>
                </c:pt>
                <c:pt idx="4533">
                  <c:v>41046.0</c:v>
                </c:pt>
                <c:pt idx="4534">
                  <c:v>41047.0</c:v>
                </c:pt>
                <c:pt idx="4535">
                  <c:v>41050.0</c:v>
                </c:pt>
                <c:pt idx="4536">
                  <c:v>41051.0</c:v>
                </c:pt>
                <c:pt idx="4537">
                  <c:v>41052.0</c:v>
                </c:pt>
                <c:pt idx="4538">
                  <c:v>41053.0</c:v>
                </c:pt>
                <c:pt idx="4539">
                  <c:v>41054.0</c:v>
                </c:pt>
                <c:pt idx="4540">
                  <c:v>41057.0</c:v>
                </c:pt>
                <c:pt idx="4541">
                  <c:v>41058.0</c:v>
                </c:pt>
                <c:pt idx="4542">
                  <c:v>41059.0</c:v>
                </c:pt>
                <c:pt idx="4543">
                  <c:v>41060.0</c:v>
                </c:pt>
                <c:pt idx="4544">
                  <c:v>41061.0</c:v>
                </c:pt>
                <c:pt idx="4545">
                  <c:v>41064.0</c:v>
                </c:pt>
                <c:pt idx="4546">
                  <c:v>41065.0</c:v>
                </c:pt>
                <c:pt idx="4547">
                  <c:v>41066.0</c:v>
                </c:pt>
                <c:pt idx="4548">
                  <c:v>41067.0</c:v>
                </c:pt>
                <c:pt idx="4549">
                  <c:v>41068.0</c:v>
                </c:pt>
                <c:pt idx="4550">
                  <c:v>41071.0</c:v>
                </c:pt>
                <c:pt idx="4551">
                  <c:v>41072.0</c:v>
                </c:pt>
                <c:pt idx="4552">
                  <c:v>41073.0</c:v>
                </c:pt>
                <c:pt idx="4553">
                  <c:v>41074.0</c:v>
                </c:pt>
                <c:pt idx="4554">
                  <c:v>41075.0</c:v>
                </c:pt>
                <c:pt idx="4555">
                  <c:v>41078.0</c:v>
                </c:pt>
                <c:pt idx="4556">
                  <c:v>41079.0</c:v>
                </c:pt>
                <c:pt idx="4557">
                  <c:v>41080.0</c:v>
                </c:pt>
                <c:pt idx="4558">
                  <c:v>41081.0</c:v>
                </c:pt>
                <c:pt idx="4559">
                  <c:v>41082.0</c:v>
                </c:pt>
                <c:pt idx="4560">
                  <c:v>41085.0</c:v>
                </c:pt>
                <c:pt idx="4561">
                  <c:v>41086.0</c:v>
                </c:pt>
                <c:pt idx="4562">
                  <c:v>41087.0</c:v>
                </c:pt>
                <c:pt idx="4563">
                  <c:v>41088.0</c:v>
                </c:pt>
                <c:pt idx="4564">
                  <c:v>41089.0</c:v>
                </c:pt>
                <c:pt idx="4565">
                  <c:v>41092.0</c:v>
                </c:pt>
                <c:pt idx="4566">
                  <c:v>41093.0</c:v>
                </c:pt>
                <c:pt idx="4567">
                  <c:v>41094.0</c:v>
                </c:pt>
                <c:pt idx="4568">
                  <c:v>41095.0</c:v>
                </c:pt>
                <c:pt idx="4569">
                  <c:v>41096.0</c:v>
                </c:pt>
                <c:pt idx="4570">
                  <c:v>41099.0</c:v>
                </c:pt>
                <c:pt idx="4571">
                  <c:v>41100.0</c:v>
                </c:pt>
                <c:pt idx="4572">
                  <c:v>41101.0</c:v>
                </c:pt>
                <c:pt idx="4573">
                  <c:v>41102.0</c:v>
                </c:pt>
                <c:pt idx="4574">
                  <c:v>41103.0</c:v>
                </c:pt>
                <c:pt idx="4575">
                  <c:v>41106.0</c:v>
                </c:pt>
                <c:pt idx="4576">
                  <c:v>41107.0</c:v>
                </c:pt>
                <c:pt idx="4577">
                  <c:v>41108.0</c:v>
                </c:pt>
                <c:pt idx="4578">
                  <c:v>41109.0</c:v>
                </c:pt>
                <c:pt idx="4579">
                  <c:v>41110.0</c:v>
                </c:pt>
                <c:pt idx="4580">
                  <c:v>41113.0</c:v>
                </c:pt>
                <c:pt idx="4581">
                  <c:v>41114.0</c:v>
                </c:pt>
                <c:pt idx="4582">
                  <c:v>41115.0</c:v>
                </c:pt>
                <c:pt idx="4583">
                  <c:v>41116.0</c:v>
                </c:pt>
                <c:pt idx="4584">
                  <c:v>41117.0</c:v>
                </c:pt>
                <c:pt idx="4585">
                  <c:v>41120.0</c:v>
                </c:pt>
                <c:pt idx="4586">
                  <c:v>41121.0</c:v>
                </c:pt>
                <c:pt idx="4587">
                  <c:v>41122.0</c:v>
                </c:pt>
                <c:pt idx="4588">
                  <c:v>41123.0</c:v>
                </c:pt>
                <c:pt idx="4589">
                  <c:v>41124.0</c:v>
                </c:pt>
                <c:pt idx="4590">
                  <c:v>41127.0</c:v>
                </c:pt>
                <c:pt idx="4591">
                  <c:v>41128.0</c:v>
                </c:pt>
                <c:pt idx="4592">
                  <c:v>41129.0</c:v>
                </c:pt>
                <c:pt idx="4593">
                  <c:v>41130.0</c:v>
                </c:pt>
                <c:pt idx="4594">
                  <c:v>41131.0</c:v>
                </c:pt>
                <c:pt idx="4595">
                  <c:v>41134.0</c:v>
                </c:pt>
                <c:pt idx="4596">
                  <c:v>41135.0</c:v>
                </c:pt>
                <c:pt idx="4597">
                  <c:v>41136.0</c:v>
                </c:pt>
                <c:pt idx="4598">
                  <c:v>41137.0</c:v>
                </c:pt>
                <c:pt idx="4599">
                  <c:v>41138.0</c:v>
                </c:pt>
                <c:pt idx="4600">
                  <c:v>41141.0</c:v>
                </c:pt>
                <c:pt idx="4601">
                  <c:v>41142.0</c:v>
                </c:pt>
                <c:pt idx="4602">
                  <c:v>41143.0</c:v>
                </c:pt>
                <c:pt idx="4603">
                  <c:v>41144.0</c:v>
                </c:pt>
                <c:pt idx="4604">
                  <c:v>41145.0</c:v>
                </c:pt>
                <c:pt idx="4605">
                  <c:v>41148.0</c:v>
                </c:pt>
                <c:pt idx="4606">
                  <c:v>41149.0</c:v>
                </c:pt>
                <c:pt idx="4607">
                  <c:v>41150.0</c:v>
                </c:pt>
                <c:pt idx="4608">
                  <c:v>41151.0</c:v>
                </c:pt>
                <c:pt idx="4609">
                  <c:v>41152.0</c:v>
                </c:pt>
                <c:pt idx="4610">
                  <c:v>41155.0</c:v>
                </c:pt>
                <c:pt idx="4611">
                  <c:v>41156.0</c:v>
                </c:pt>
                <c:pt idx="4612">
                  <c:v>41157.0</c:v>
                </c:pt>
                <c:pt idx="4613">
                  <c:v>41158.0</c:v>
                </c:pt>
                <c:pt idx="4614">
                  <c:v>41159.0</c:v>
                </c:pt>
                <c:pt idx="4615">
                  <c:v>41162.0</c:v>
                </c:pt>
                <c:pt idx="4616">
                  <c:v>41163.0</c:v>
                </c:pt>
                <c:pt idx="4617">
                  <c:v>41164.0</c:v>
                </c:pt>
                <c:pt idx="4618">
                  <c:v>41165.0</c:v>
                </c:pt>
                <c:pt idx="4619">
                  <c:v>41166.0</c:v>
                </c:pt>
                <c:pt idx="4620">
                  <c:v>41169.0</c:v>
                </c:pt>
                <c:pt idx="4621">
                  <c:v>41170.0</c:v>
                </c:pt>
                <c:pt idx="4622">
                  <c:v>41171.0</c:v>
                </c:pt>
                <c:pt idx="4623">
                  <c:v>41172.0</c:v>
                </c:pt>
                <c:pt idx="4624">
                  <c:v>41173.0</c:v>
                </c:pt>
                <c:pt idx="4625">
                  <c:v>41176.0</c:v>
                </c:pt>
                <c:pt idx="4626">
                  <c:v>41177.0</c:v>
                </c:pt>
                <c:pt idx="4627">
                  <c:v>41178.0</c:v>
                </c:pt>
                <c:pt idx="4628">
                  <c:v>41179.0</c:v>
                </c:pt>
                <c:pt idx="4629">
                  <c:v>41180.0</c:v>
                </c:pt>
                <c:pt idx="4630">
                  <c:v>41183.0</c:v>
                </c:pt>
                <c:pt idx="4631">
                  <c:v>41184.0</c:v>
                </c:pt>
                <c:pt idx="4632">
                  <c:v>41185.0</c:v>
                </c:pt>
                <c:pt idx="4633">
                  <c:v>41186.0</c:v>
                </c:pt>
                <c:pt idx="4634">
                  <c:v>41187.0</c:v>
                </c:pt>
                <c:pt idx="4635">
                  <c:v>41190.0</c:v>
                </c:pt>
                <c:pt idx="4636">
                  <c:v>41191.0</c:v>
                </c:pt>
                <c:pt idx="4637">
                  <c:v>41192.0</c:v>
                </c:pt>
                <c:pt idx="4638">
                  <c:v>41193.0</c:v>
                </c:pt>
                <c:pt idx="4639">
                  <c:v>41194.0</c:v>
                </c:pt>
                <c:pt idx="4640">
                  <c:v>41197.0</c:v>
                </c:pt>
                <c:pt idx="4641">
                  <c:v>41198.0</c:v>
                </c:pt>
                <c:pt idx="4642">
                  <c:v>41199.0</c:v>
                </c:pt>
                <c:pt idx="4643">
                  <c:v>41200.0</c:v>
                </c:pt>
                <c:pt idx="4644">
                  <c:v>41201.0</c:v>
                </c:pt>
                <c:pt idx="4645">
                  <c:v>41204.0</c:v>
                </c:pt>
                <c:pt idx="4646">
                  <c:v>41205.0</c:v>
                </c:pt>
                <c:pt idx="4647">
                  <c:v>41206.0</c:v>
                </c:pt>
                <c:pt idx="4648">
                  <c:v>41207.0</c:v>
                </c:pt>
                <c:pt idx="4649">
                  <c:v>41208.0</c:v>
                </c:pt>
                <c:pt idx="4650">
                  <c:v>41211.0</c:v>
                </c:pt>
                <c:pt idx="4651">
                  <c:v>41212.0</c:v>
                </c:pt>
                <c:pt idx="4652">
                  <c:v>41213.0</c:v>
                </c:pt>
                <c:pt idx="4653">
                  <c:v>41214.0</c:v>
                </c:pt>
                <c:pt idx="4654">
                  <c:v>41215.0</c:v>
                </c:pt>
                <c:pt idx="4655">
                  <c:v>41218.0</c:v>
                </c:pt>
                <c:pt idx="4656">
                  <c:v>41219.0</c:v>
                </c:pt>
                <c:pt idx="4657">
                  <c:v>41220.0</c:v>
                </c:pt>
                <c:pt idx="4658">
                  <c:v>41221.0</c:v>
                </c:pt>
                <c:pt idx="4659">
                  <c:v>41222.0</c:v>
                </c:pt>
                <c:pt idx="4660">
                  <c:v>41225.0</c:v>
                </c:pt>
                <c:pt idx="4661">
                  <c:v>41226.0</c:v>
                </c:pt>
                <c:pt idx="4662">
                  <c:v>41227.0</c:v>
                </c:pt>
                <c:pt idx="4663">
                  <c:v>41228.0</c:v>
                </c:pt>
                <c:pt idx="4664">
                  <c:v>41229.0</c:v>
                </c:pt>
                <c:pt idx="4665">
                  <c:v>41232.0</c:v>
                </c:pt>
                <c:pt idx="4666">
                  <c:v>41233.0</c:v>
                </c:pt>
                <c:pt idx="4667">
                  <c:v>41234.0</c:v>
                </c:pt>
                <c:pt idx="4668">
                  <c:v>41235.0</c:v>
                </c:pt>
                <c:pt idx="4669">
                  <c:v>41236.0</c:v>
                </c:pt>
                <c:pt idx="4670">
                  <c:v>41239.0</c:v>
                </c:pt>
                <c:pt idx="4671">
                  <c:v>41240.0</c:v>
                </c:pt>
                <c:pt idx="4672">
                  <c:v>41241.0</c:v>
                </c:pt>
                <c:pt idx="4673">
                  <c:v>41242.0</c:v>
                </c:pt>
                <c:pt idx="4674">
                  <c:v>41243.0</c:v>
                </c:pt>
                <c:pt idx="4675">
                  <c:v>41246.0</c:v>
                </c:pt>
                <c:pt idx="4676">
                  <c:v>41247.0</c:v>
                </c:pt>
                <c:pt idx="4677">
                  <c:v>41248.0</c:v>
                </c:pt>
                <c:pt idx="4678">
                  <c:v>41249.0</c:v>
                </c:pt>
                <c:pt idx="4679">
                  <c:v>41250.0</c:v>
                </c:pt>
                <c:pt idx="4680">
                  <c:v>41253.0</c:v>
                </c:pt>
                <c:pt idx="4681">
                  <c:v>41254.0</c:v>
                </c:pt>
                <c:pt idx="4682">
                  <c:v>41255.0</c:v>
                </c:pt>
                <c:pt idx="4683">
                  <c:v>41256.0</c:v>
                </c:pt>
                <c:pt idx="4684">
                  <c:v>41257.0</c:v>
                </c:pt>
                <c:pt idx="4685">
                  <c:v>41260.0</c:v>
                </c:pt>
                <c:pt idx="4686">
                  <c:v>41261.0</c:v>
                </c:pt>
                <c:pt idx="4687">
                  <c:v>41262.0</c:v>
                </c:pt>
                <c:pt idx="4688">
                  <c:v>41263.0</c:v>
                </c:pt>
                <c:pt idx="4689">
                  <c:v>41264.0</c:v>
                </c:pt>
                <c:pt idx="4690">
                  <c:v>41267.0</c:v>
                </c:pt>
                <c:pt idx="4691">
                  <c:v>41268.0</c:v>
                </c:pt>
                <c:pt idx="4692">
                  <c:v>41269.0</c:v>
                </c:pt>
                <c:pt idx="4693">
                  <c:v>41270.0</c:v>
                </c:pt>
                <c:pt idx="4694">
                  <c:v>41271.0</c:v>
                </c:pt>
                <c:pt idx="4695">
                  <c:v>41274.0</c:v>
                </c:pt>
                <c:pt idx="4696">
                  <c:v>41275.0</c:v>
                </c:pt>
                <c:pt idx="4697">
                  <c:v>41276.0</c:v>
                </c:pt>
                <c:pt idx="4698">
                  <c:v>41277.0</c:v>
                </c:pt>
                <c:pt idx="4699">
                  <c:v>41278.0</c:v>
                </c:pt>
                <c:pt idx="4700">
                  <c:v>41281.0</c:v>
                </c:pt>
                <c:pt idx="4701">
                  <c:v>41282.0</c:v>
                </c:pt>
                <c:pt idx="4702">
                  <c:v>41283.0</c:v>
                </c:pt>
                <c:pt idx="4703">
                  <c:v>41284.0</c:v>
                </c:pt>
                <c:pt idx="4704">
                  <c:v>41285.0</c:v>
                </c:pt>
                <c:pt idx="4705">
                  <c:v>41288.0</c:v>
                </c:pt>
                <c:pt idx="4706">
                  <c:v>41289.0</c:v>
                </c:pt>
                <c:pt idx="4707">
                  <c:v>41290.0</c:v>
                </c:pt>
                <c:pt idx="4708">
                  <c:v>41291.0</c:v>
                </c:pt>
                <c:pt idx="4709">
                  <c:v>41292.0</c:v>
                </c:pt>
                <c:pt idx="4710">
                  <c:v>41295.0</c:v>
                </c:pt>
                <c:pt idx="4711">
                  <c:v>41296.0</c:v>
                </c:pt>
                <c:pt idx="4712">
                  <c:v>41297.0</c:v>
                </c:pt>
                <c:pt idx="4713">
                  <c:v>41298.0</c:v>
                </c:pt>
                <c:pt idx="4714">
                  <c:v>41299.0</c:v>
                </c:pt>
                <c:pt idx="4715">
                  <c:v>41302.0</c:v>
                </c:pt>
                <c:pt idx="4716">
                  <c:v>41303.0</c:v>
                </c:pt>
                <c:pt idx="4717">
                  <c:v>41304.0</c:v>
                </c:pt>
                <c:pt idx="4718">
                  <c:v>41305.0</c:v>
                </c:pt>
                <c:pt idx="4719">
                  <c:v>41306.0</c:v>
                </c:pt>
                <c:pt idx="4720">
                  <c:v>41309.0</c:v>
                </c:pt>
                <c:pt idx="4721">
                  <c:v>41310.0</c:v>
                </c:pt>
                <c:pt idx="4722">
                  <c:v>41311.0</c:v>
                </c:pt>
                <c:pt idx="4723">
                  <c:v>41312.0</c:v>
                </c:pt>
                <c:pt idx="4724">
                  <c:v>41313.0</c:v>
                </c:pt>
                <c:pt idx="4725">
                  <c:v>41316.0</c:v>
                </c:pt>
                <c:pt idx="4726">
                  <c:v>41317.0</c:v>
                </c:pt>
                <c:pt idx="4727">
                  <c:v>41318.0</c:v>
                </c:pt>
                <c:pt idx="4728">
                  <c:v>41319.0</c:v>
                </c:pt>
                <c:pt idx="4729">
                  <c:v>41320.0</c:v>
                </c:pt>
                <c:pt idx="4730">
                  <c:v>41323.0</c:v>
                </c:pt>
                <c:pt idx="4731">
                  <c:v>41324.0</c:v>
                </c:pt>
                <c:pt idx="4732">
                  <c:v>41325.0</c:v>
                </c:pt>
                <c:pt idx="4733">
                  <c:v>41326.0</c:v>
                </c:pt>
                <c:pt idx="4734">
                  <c:v>41327.0</c:v>
                </c:pt>
                <c:pt idx="4735">
                  <c:v>41330.0</c:v>
                </c:pt>
                <c:pt idx="4736">
                  <c:v>41331.0</c:v>
                </c:pt>
                <c:pt idx="4737">
                  <c:v>41332.0</c:v>
                </c:pt>
                <c:pt idx="4738">
                  <c:v>41333.0</c:v>
                </c:pt>
                <c:pt idx="4739">
                  <c:v>41334.0</c:v>
                </c:pt>
                <c:pt idx="4740">
                  <c:v>41337.0</c:v>
                </c:pt>
                <c:pt idx="4741">
                  <c:v>41338.0</c:v>
                </c:pt>
                <c:pt idx="4742">
                  <c:v>41339.0</c:v>
                </c:pt>
                <c:pt idx="4743">
                  <c:v>41340.0</c:v>
                </c:pt>
                <c:pt idx="4744">
                  <c:v>41341.0</c:v>
                </c:pt>
                <c:pt idx="4745">
                  <c:v>41344.0</c:v>
                </c:pt>
                <c:pt idx="4746">
                  <c:v>41345.0</c:v>
                </c:pt>
                <c:pt idx="4747">
                  <c:v>41346.0</c:v>
                </c:pt>
                <c:pt idx="4748">
                  <c:v>41347.0</c:v>
                </c:pt>
                <c:pt idx="4749">
                  <c:v>41348.0</c:v>
                </c:pt>
                <c:pt idx="4750">
                  <c:v>41351.0</c:v>
                </c:pt>
                <c:pt idx="4751">
                  <c:v>41352.0</c:v>
                </c:pt>
                <c:pt idx="4752">
                  <c:v>41353.0</c:v>
                </c:pt>
                <c:pt idx="4753">
                  <c:v>41354.0</c:v>
                </c:pt>
                <c:pt idx="4754">
                  <c:v>41355.0</c:v>
                </c:pt>
                <c:pt idx="4755">
                  <c:v>41358.0</c:v>
                </c:pt>
                <c:pt idx="4756">
                  <c:v>41359.0</c:v>
                </c:pt>
                <c:pt idx="4757">
                  <c:v>41360.0</c:v>
                </c:pt>
                <c:pt idx="4758">
                  <c:v>41361.0</c:v>
                </c:pt>
                <c:pt idx="4759">
                  <c:v>41362.0</c:v>
                </c:pt>
                <c:pt idx="4760">
                  <c:v>41365.0</c:v>
                </c:pt>
                <c:pt idx="4761">
                  <c:v>41366.0</c:v>
                </c:pt>
                <c:pt idx="4762">
                  <c:v>41367.0</c:v>
                </c:pt>
                <c:pt idx="4763">
                  <c:v>41368.0</c:v>
                </c:pt>
                <c:pt idx="4764">
                  <c:v>41369.0</c:v>
                </c:pt>
                <c:pt idx="4765">
                  <c:v>41372.0</c:v>
                </c:pt>
                <c:pt idx="4766">
                  <c:v>41373.0</c:v>
                </c:pt>
                <c:pt idx="4767">
                  <c:v>41374.0</c:v>
                </c:pt>
                <c:pt idx="4768">
                  <c:v>41375.0</c:v>
                </c:pt>
                <c:pt idx="4769">
                  <c:v>41376.0</c:v>
                </c:pt>
                <c:pt idx="4770">
                  <c:v>41379.0</c:v>
                </c:pt>
                <c:pt idx="4771">
                  <c:v>41380.0</c:v>
                </c:pt>
                <c:pt idx="4772">
                  <c:v>41381.0</c:v>
                </c:pt>
                <c:pt idx="4773">
                  <c:v>41382.0</c:v>
                </c:pt>
                <c:pt idx="4774">
                  <c:v>41383.0</c:v>
                </c:pt>
                <c:pt idx="4775">
                  <c:v>41386.0</c:v>
                </c:pt>
                <c:pt idx="4776">
                  <c:v>41387.0</c:v>
                </c:pt>
                <c:pt idx="4777">
                  <c:v>41388.0</c:v>
                </c:pt>
                <c:pt idx="4778">
                  <c:v>41389.0</c:v>
                </c:pt>
                <c:pt idx="4779">
                  <c:v>41390.0</c:v>
                </c:pt>
                <c:pt idx="4780">
                  <c:v>41393.0</c:v>
                </c:pt>
                <c:pt idx="4781">
                  <c:v>41394.0</c:v>
                </c:pt>
                <c:pt idx="4782">
                  <c:v>41395.0</c:v>
                </c:pt>
                <c:pt idx="4783">
                  <c:v>41396.0</c:v>
                </c:pt>
                <c:pt idx="4784">
                  <c:v>41397.0</c:v>
                </c:pt>
                <c:pt idx="4785">
                  <c:v>41400.0</c:v>
                </c:pt>
                <c:pt idx="4786">
                  <c:v>41401.0</c:v>
                </c:pt>
                <c:pt idx="4787">
                  <c:v>41402.0</c:v>
                </c:pt>
                <c:pt idx="4788">
                  <c:v>41403.0</c:v>
                </c:pt>
                <c:pt idx="4789">
                  <c:v>41404.0</c:v>
                </c:pt>
                <c:pt idx="4790">
                  <c:v>41407.0</c:v>
                </c:pt>
                <c:pt idx="4791">
                  <c:v>41408.0</c:v>
                </c:pt>
                <c:pt idx="4792">
                  <c:v>41409.0</c:v>
                </c:pt>
                <c:pt idx="4793">
                  <c:v>41410.0</c:v>
                </c:pt>
                <c:pt idx="4794">
                  <c:v>41411.0</c:v>
                </c:pt>
                <c:pt idx="4795">
                  <c:v>41414.0</c:v>
                </c:pt>
                <c:pt idx="4796">
                  <c:v>41415.0</c:v>
                </c:pt>
                <c:pt idx="4797">
                  <c:v>41416.0</c:v>
                </c:pt>
                <c:pt idx="4798">
                  <c:v>41417.0</c:v>
                </c:pt>
                <c:pt idx="4799">
                  <c:v>41418.0</c:v>
                </c:pt>
                <c:pt idx="4800">
                  <c:v>41421.0</c:v>
                </c:pt>
                <c:pt idx="4801">
                  <c:v>41422.0</c:v>
                </c:pt>
                <c:pt idx="4802">
                  <c:v>41423.0</c:v>
                </c:pt>
                <c:pt idx="4803">
                  <c:v>41424.0</c:v>
                </c:pt>
                <c:pt idx="4804">
                  <c:v>41425.0</c:v>
                </c:pt>
                <c:pt idx="4805">
                  <c:v>41428.0</c:v>
                </c:pt>
                <c:pt idx="4806">
                  <c:v>41429.0</c:v>
                </c:pt>
                <c:pt idx="4807">
                  <c:v>41430.0</c:v>
                </c:pt>
                <c:pt idx="4808">
                  <c:v>41431.0</c:v>
                </c:pt>
                <c:pt idx="4809">
                  <c:v>41432.0</c:v>
                </c:pt>
                <c:pt idx="4810">
                  <c:v>41435.0</c:v>
                </c:pt>
                <c:pt idx="4811">
                  <c:v>41436.0</c:v>
                </c:pt>
                <c:pt idx="4812">
                  <c:v>41437.0</c:v>
                </c:pt>
                <c:pt idx="4813">
                  <c:v>41438.0</c:v>
                </c:pt>
                <c:pt idx="4814">
                  <c:v>41439.0</c:v>
                </c:pt>
                <c:pt idx="4815">
                  <c:v>41442.0</c:v>
                </c:pt>
                <c:pt idx="4816">
                  <c:v>41443.0</c:v>
                </c:pt>
                <c:pt idx="4817">
                  <c:v>41444.0</c:v>
                </c:pt>
                <c:pt idx="4818">
                  <c:v>41445.0</c:v>
                </c:pt>
                <c:pt idx="4819">
                  <c:v>41446.0</c:v>
                </c:pt>
                <c:pt idx="4820">
                  <c:v>41449.0</c:v>
                </c:pt>
                <c:pt idx="4821">
                  <c:v>41450.0</c:v>
                </c:pt>
                <c:pt idx="4822">
                  <c:v>41451.0</c:v>
                </c:pt>
                <c:pt idx="4823">
                  <c:v>41452.0</c:v>
                </c:pt>
                <c:pt idx="4824">
                  <c:v>41453.0</c:v>
                </c:pt>
                <c:pt idx="4825">
                  <c:v>41456.0</c:v>
                </c:pt>
                <c:pt idx="4826">
                  <c:v>41457.0</c:v>
                </c:pt>
                <c:pt idx="4827">
                  <c:v>41458.0</c:v>
                </c:pt>
                <c:pt idx="4828">
                  <c:v>41459.0</c:v>
                </c:pt>
                <c:pt idx="4829">
                  <c:v>41460.0</c:v>
                </c:pt>
                <c:pt idx="4830">
                  <c:v>41463.0</c:v>
                </c:pt>
                <c:pt idx="4831">
                  <c:v>41464.0</c:v>
                </c:pt>
                <c:pt idx="4832">
                  <c:v>41465.0</c:v>
                </c:pt>
                <c:pt idx="4833">
                  <c:v>41466.0</c:v>
                </c:pt>
                <c:pt idx="4834">
                  <c:v>41467.0</c:v>
                </c:pt>
                <c:pt idx="4835">
                  <c:v>41470.0</c:v>
                </c:pt>
                <c:pt idx="4836">
                  <c:v>41471.0</c:v>
                </c:pt>
                <c:pt idx="4837">
                  <c:v>41472.0</c:v>
                </c:pt>
                <c:pt idx="4838">
                  <c:v>41473.0</c:v>
                </c:pt>
                <c:pt idx="4839">
                  <c:v>41474.0</c:v>
                </c:pt>
                <c:pt idx="4840">
                  <c:v>41477.0</c:v>
                </c:pt>
                <c:pt idx="4841">
                  <c:v>41478.0</c:v>
                </c:pt>
                <c:pt idx="4842">
                  <c:v>41479.0</c:v>
                </c:pt>
                <c:pt idx="4843">
                  <c:v>41480.0</c:v>
                </c:pt>
                <c:pt idx="4844">
                  <c:v>41481.0</c:v>
                </c:pt>
                <c:pt idx="4845">
                  <c:v>41484.0</c:v>
                </c:pt>
                <c:pt idx="4846">
                  <c:v>41485.0</c:v>
                </c:pt>
                <c:pt idx="4847">
                  <c:v>41486.0</c:v>
                </c:pt>
                <c:pt idx="4848">
                  <c:v>41487.0</c:v>
                </c:pt>
                <c:pt idx="4849">
                  <c:v>41488.0</c:v>
                </c:pt>
                <c:pt idx="4850">
                  <c:v>41491.0</c:v>
                </c:pt>
                <c:pt idx="4851">
                  <c:v>41492.0</c:v>
                </c:pt>
                <c:pt idx="4852">
                  <c:v>41493.0</c:v>
                </c:pt>
                <c:pt idx="4853">
                  <c:v>41494.0</c:v>
                </c:pt>
                <c:pt idx="4854">
                  <c:v>41495.0</c:v>
                </c:pt>
                <c:pt idx="4855">
                  <c:v>41498.0</c:v>
                </c:pt>
                <c:pt idx="4856">
                  <c:v>41499.0</c:v>
                </c:pt>
                <c:pt idx="4857">
                  <c:v>41500.0</c:v>
                </c:pt>
                <c:pt idx="4858">
                  <c:v>41501.0</c:v>
                </c:pt>
                <c:pt idx="4859">
                  <c:v>41502.0</c:v>
                </c:pt>
                <c:pt idx="4860">
                  <c:v>41505.0</c:v>
                </c:pt>
                <c:pt idx="4861">
                  <c:v>41506.0</c:v>
                </c:pt>
                <c:pt idx="4862">
                  <c:v>41507.0</c:v>
                </c:pt>
                <c:pt idx="4863">
                  <c:v>41508.0</c:v>
                </c:pt>
                <c:pt idx="4864">
                  <c:v>41509.0</c:v>
                </c:pt>
                <c:pt idx="4865">
                  <c:v>41512.0</c:v>
                </c:pt>
                <c:pt idx="4866">
                  <c:v>41513.0</c:v>
                </c:pt>
                <c:pt idx="4867">
                  <c:v>41514.0</c:v>
                </c:pt>
                <c:pt idx="4868">
                  <c:v>41515.0</c:v>
                </c:pt>
                <c:pt idx="4869">
                  <c:v>41516.0</c:v>
                </c:pt>
                <c:pt idx="4870">
                  <c:v>41519.0</c:v>
                </c:pt>
                <c:pt idx="4871">
                  <c:v>41520.0</c:v>
                </c:pt>
                <c:pt idx="4872">
                  <c:v>41521.0</c:v>
                </c:pt>
                <c:pt idx="4873">
                  <c:v>41522.0</c:v>
                </c:pt>
                <c:pt idx="4874">
                  <c:v>41523.0</c:v>
                </c:pt>
                <c:pt idx="4875">
                  <c:v>41526.0</c:v>
                </c:pt>
                <c:pt idx="4876">
                  <c:v>41527.0</c:v>
                </c:pt>
                <c:pt idx="4877">
                  <c:v>41528.0</c:v>
                </c:pt>
                <c:pt idx="4878">
                  <c:v>41529.0</c:v>
                </c:pt>
                <c:pt idx="4879">
                  <c:v>41530.0</c:v>
                </c:pt>
                <c:pt idx="4880">
                  <c:v>41533.0</c:v>
                </c:pt>
                <c:pt idx="4881">
                  <c:v>41534.0</c:v>
                </c:pt>
                <c:pt idx="4882">
                  <c:v>41535.0</c:v>
                </c:pt>
                <c:pt idx="4883">
                  <c:v>41536.0</c:v>
                </c:pt>
                <c:pt idx="4884">
                  <c:v>41537.0</c:v>
                </c:pt>
                <c:pt idx="4885">
                  <c:v>41540.0</c:v>
                </c:pt>
                <c:pt idx="4886">
                  <c:v>41541.0</c:v>
                </c:pt>
                <c:pt idx="4887">
                  <c:v>41542.0</c:v>
                </c:pt>
                <c:pt idx="4888">
                  <c:v>41543.0</c:v>
                </c:pt>
                <c:pt idx="4889">
                  <c:v>41544.0</c:v>
                </c:pt>
                <c:pt idx="4890">
                  <c:v>41547.0</c:v>
                </c:pt>
                <c:pt idx="4891">
                  <c:v>41548.0</c:v>
                </c:pt>
                <c:pt idx="4892">
                  <c:v>41549.0</c:v>
                </c:pt>
                <c:pt idx="4893">
                  <c:v>41550.0</c:v>
                </c:pt>
                <c:pt idx="4894">
                  <c:v>41551.0</c:v>
                </c:pt>
                <c:pt idx="4895">
                  <c:v>41554.0</c:v>
                </c:pt>
                <c:pt idx="4896">
                  <c:v>41555.0</c:v>
                </c:pt>
                <c:pt idx="4897">
                  <c:v>41556.0</c:v>
                </c:pt>
                <c:pt idx="4898">
                  <c:v>41557.0</c:v>
                </c:pt>
                <c:pt idx="4899">
                  <c:v>41558.0</c:v>
                </c:pt>
                <c:pt idx="4900">
                  <c:v>41561.0</c:v>
                </c:pt>
                <c:pt idx="4901">
                  <c:v>41562.0</c:v>
                </c:pt>
                <c:pt idx="4902">
                  <c:v>41563.0</c:v>
                </c:pt>
                <c:pt idx="4903">
                  <c:v>41564.0</c:v>
                </c:pt>
                <c:pt idx="4904">
                  <c:v>41565.0</c:v>
                </c:pt>
                <c:pt idx="4905">
                  <c:v>41568.0</c:v>
                </c:pt>
                <c:pt idx="4906">
                  <c:v>41569.0</c:v>
                </c:pt>
                <c:pt idx="4907">
                  <c:v>41570.0</c:v>
                </c:pt>
                <c:pt idx="4908">
                  <c:v>41571.0</c:v>
                </c:pt>
                <c:pt idx="4909">
                  <c:v>41572.0</c:v>
                </c:pt>
                <c:pt idx="4910">
                  <c:v>41575.0</c:v>
                </c:pt>
                <c:pt idx="4911">
                  <c:v>41576.0</c:v>
                </c:pt>
                <c:pt idx="4912">
                  <c:v>41577.0</c:v>
                </c:pt>
                <c:pt idx="4913">
                  <c:v>41578.0</c:v>
                </c:pt>
                <c:pt idx="4914">
                  <c:v>41579.0</c:v>
                </c:pt>
                <c:pt idx="4915">
                  <c:v>41582.0</c:v>
                </c:pt>
                <c:pt idx="4916">
                  <c:v>41583.0</c:v>
                </c:pt>
                <c:pt idx="4917">
                  <c:v>41584.0</c:v>
                </c:pt>
                <c:pt idx="4918">
                  <c:v>41585.0</c:v>
                </c:pt>
                <c:pt idx="4919">
                  <c:v>41586.0</c:v>
                </c:pt>
                <c:pt idx="4920">
                  <c:v>41589.0</c:v>
                </c:pt>
                <c:pt idx="4921">
                  <c:v>41590.0</c:v>
                </c:pt>
                <c:pt idx="4922">
                  <c:v>41591.0</c:v>
                </c:pt>
                <c:pt idx="4923">
                  <c:v>41592.0</c:v>
                </c:pt>
                <c:pt idx="4924">
                  <c:v>41593.0</c:v>
                </c:pt>
                <c:pt idx="4925">
                  <c:v>41596.0</c:v>
                </c:pt>
                <c:pt idx="4926">
                  <c:v>41597.0</c:v>
                </c:pt>
                <c:pt idx="4927">
                  <c:v>41598.0</c:v>
                </c:pt>
                <c:pt idx="4928">
                  <c:v>41599.0</c:v>
                </c:pt>
                <c:pt idx="4929">
                  <c:v>41600.0</c:v>
                </c:pt>
                <c:pt idx="4930">
                  <c:v>41603.0</c:v>
                </c:pt>
                <c:pt idx="4931">
                  <c:v>41604.0</c:v>
                </c:pt>
                <c:pt idx="4932">
                  <c:v>41605.0</c:v>
                </c:pt>
                <c:pt idx="4933">
                  <c:v>41606.0</c:v>
                </c:pt>
                <c:pt idx="4934">
                  <c:v>41607.0</c:v>
                </c:pt>
                <c:pt idx="4935">
                  <c:v>41610.0</c:v>
                </c:pt>
                <c:pt idx="4936">
                  <c:v>41611.0</c:v>
                </c:pt>
                <c:pt idx="4937">
                  <c:v>41612.0</c:v>
                </c:pt>
                <c:pt idx="4938">
                  <c:v>41613.0</c:v>
                </c:pt>
                <c:pt idx="4939">
                  <c:v>41614.0</c:v>
                </c:pt>
                <c:pt idx="4940">
                  <c:v>41617.0</c:v>
                </c:pt>
                <c:pt idx="4941">
                  <c:v>41618.0</c:v>
                </c:pt>
                <c:pt idx="4942">
                  <c:v>41619.0</c:v>
                </c:pt>
                <c:pt idx="4943">
                  <c:v>41620.0</c:v>
                </c:pt>
                <c:pt idx="4944">
                  <c:v>41621.0</c:v>
                </c:pt>
                <c:pt idx="4945">
                  <c:v>41624.0</c:v>
                </c:pt>
                <c:pt idx="4946">
                  <c:v>41625.0</c:v>
                </c:pt>
                <c:pt idx="4947">
                  <c:v>41626.0</c:v>
                </c:pt>
                <c:pt idx="4948">
                  <c:v>41627.0</c:v>
                </c:pt>
                <c:pt idx="4949">
                  <c:v>41628.0</c:v>
                </c:pt>
                <c:pt idx="4950">
                  <c:v>41631.0</c:v>
                </c:pt>
                <c:pt idx="4951">
                  <c:v>41632.0</c:v>
                </c:pt>
                <c:pt idx="4952">
                  <c:v>41633.0</c:v>
                </c:pt>
                <c:pt idx="4953">
                  <c:v>41634.0</c:v>
                </c:pt>
                <c:pt idx="4954">
                  <c:v>41635.0</c:v>
                </c:pt>
                <c:pt idx="4955">
                  <c:v>41638.0</c:v>
                </c:pt>
                <c:pt idx="4956">
                  <c:v>41639.0</c:v>
                </c:pt>
                <c:pt idx="4957">
                  <c:v>41640.0</c:v>
                </c:pt>
                <c:pt idx="4958">
                  <c:v>41641.0</c:v>
                </c:pt>
                <c:pt idx="4959">
                  <c:v>41642.0</c:v>
                </c:pt>
                <c:pt idx="4960">
                  <c:v>41645.0</c:v>
                </c:pt>
                <c:pt idx="4961">
                  <c:v>41646.0</c:v>
                </c:pt>
                <c:pt idx="4962">
                  <c:v>41647.0</c:v>
                </c:pt>
                <c:pt idx="4963">
                  <c:v>41648.0</c:v>
                </c:pt>
                <c:pt idx="4964">
                  <c:v>41649.0</c:v>
                </c:pt>
                <c:pt idx="4965">
                  <c:v>41652.0</c:v>
                </c:pt>
                <c:pt idx="4966">
                  <c:v>41653.0</c:v>
                </c:pt>
                <c:pt idx="4967">
                  <c:v>41654.0</c:v>
                </c:pt>
                <c:pt idx="4968">
                  <c:v>41655.0</c:v>
                </c:pt>
                <c:pt idx="4969">
                  <c:v>41656.0</c:v>
                </c:pt>
                <c:pt idx="4970">
                  <c:v>41659.0</c:v>
                </c:pt>
                <c:pt idx="4971">
                  <c:v>41660.0</c:v>
                </c:pt>
                <c:pt idx="4972">
                  <c:v>41661.0</c:v>
                </c:pt>
                <c:pt idx="4973">
                  <c:v>41662.0</c:v>
                </c:pt>
                <c:pt idx="4974">
                  <c:v>41663.0</c:v>
                </c:pt>
                <c:pt idx="4975">
                  <c:v>41666.0</c:v>
                </c:pt>
                <c:pt idx="4976">
                  <c:v>41667.0</c:v>
                </c:pt>
                <c:pt idx="4977">
                  <c:v>41668.0</c:v>
                </c:pt>
                <c:pt idx="4978">
                  <c:v>41669.0</c:v>
                </c:pt>
                <c:pt idx="4979">
                  <c:v>41670.0</c:v>
                </c:pt>
                <c:pt idx="4980">
                  <c:v>41673.0</c:v>
                </c:pt>
                <c:pt idx="4981">
                  <c:v>41674.0</c:v>
                </c:pt>
                <c:pt idx="4982">
                  <c:v>41675.0</c:v>
                </c:pt>
                <c:pt idx="4983">
                  <c:v>41676.0</c:v>
                </c:pt>
                <c:pt idx="4984">
                  <c:v>41677.0</c:v>
                </c:pt>
                <c:pt idx="4985">
                  <c:v>41680.0</c:v>
                </c:pt>
                <c:pt idx="4986">
                  <c:v>41681.0</c:v>
                </c:pt>
                <c:pt idx="4987">
                  <c:v>41682.0</c:v>
                </c:pt>
                <c:pt idx="4988">
                  <c:v>41683.0</c:v>
                </c:pt>
                <c:pt idx="4989">
                  <c:v>41684.0</c:v>
                </c:pt>
                <c:pt idx="4990">
                  <c:v>41687.0</c:v>
                </c:pt>
                <c:pt idx="4991">
                  <c:v>41688.0</c:v>
                </c:pt>
                <c:pt idx="4992">
                  <c:v>41689.0</c:v>
                </c:pt>
                <c:pt idx="4993">
                  <c:v>41690.0</c:v>
                </c:pt>
                <c:pt idx="4994">
                  <c:v>41691.0</c:v>
                </c:pt>
                <c:pt idx="4995">
                  <c:v>41694.0</c:v>
                </c:pt>
                <c:pt idx="4996">
                  <c:v>41695.0</c:v>
                </c:pt>
                <c:pt idx="4997">
                  <c:v>41696.0</c:v>
                </c:pt>
                <c:pt idx="4998">
                  <c:v>41697.0</c:v>
                </c:pt>
                <c:pt idx="4999">
                  <c:v>41698.0</c:v>
                </c:pt>
                <c:pt idx="5000">
                  <c:v>41701.0</c:v>
                </c:pt>
                <c:pt idx="5001">
                  <c:v>41702.0</c:v>
                </c:pt>
                <c:pt idx="5002">
                  <c:v>41703.0</c:v>
                </c:pt>
                <c:pt idx="5003">
                  <c:v>41704.0</c:v>
                </c:pt>
                <c:pt idx="5004">
                  <c:v>41705.0</c:v>
                </c:pt>
                <c:pt idx="5005">
                  <c:v>41708.0</c:v>
                </c:pt>
                <c:pt idx="5006">
                  <c:v>41709.0</c:v>
                </c:pt>
                <c:pt idx="5007">
                  <c:v>41710.0</c:v>
                </c:pt>
                <c:pt idx="5008">
                  <c:v>41711.0</c:v>
                </c:pt>
                <c:pt idx="5009">
                  <c:v>41712.0</c:v>
                </c:pt>
                <c:pt idx="5010">
                  <c:v>41715.0</c:v>
                </c:pt>
                <c:pt idx="5011">
                  <c:v>41716.0</c:v>
                </c:pt>
                <c:pt idx="5012">
                  <c:v>41717.0</c:v>
                </c:pt>
                <c:pt idx="5013">
                  <c:v>41718.0</c:v>
                </c:pt>
                <c:pt idx="5014">
                  <c:v>41719.0</c:v>
                </c:pt>
                <c:pt idx="5015">
                  <c:v>41722.0</c:v>
                </c:pt>
                <c:pt idx="5016">
                  <c:v>41723.0</c:v>
                </c:pt>
                <c:pt idx="5017">
                  <c:v>41724.0</c:v>
                </c:pt>
                <c:pt idx="5018">
                  <c:v>41725.0</c:v>
                </c:pt>
                <c:pt idx="5019">
                  <c:v>41726.0</c:v>
                </c:pt>
                <c:pt idx="5020">
                  <c:v>41729.0</c:v>
                </c:pt>
                <c:pt idx="5021">
                  <c:v>41730.0</c:v>
                </c:pt>
                <c:pt idx="5022">
                  <c:v>41731.0</c:v>
                </c:pt>
                <c:pt idx="5023">
                  <c:v>41732.0</c:v>
                </c:pt>
                <c:pt idx="5024">
                  <c:v>41733.0</c:v>
                </c:pt>
                <c:pt idx="5025">
                  <c:v>41736.0</c:v>
                </c:pt>
                <c:pt idx="5026">
                  <c:v>41737.0</c:v>
                </c:pt>
                <c:pt idx="5027">
                  <c:v>41738.0</c:v>
                </c:pt>
                <c:pt idx="5028">
                  <c:v>41739.0</c:v>
                </c:pt>
                <c:pt idx="5029">
                  <c:v>41740.0</c:v>
                </c:pt>
                <c:pt idx="5030">
                  <c:v>41743.0</c:v>
                </c:pt>
                <c:pt idx="5031">
                  <c:v>41744.0</c:v>
                </c:pt>
                <c:pt idx="5032">
                  <c:v>41745.0</c:v>
                </c:pt>
                <c:pt idx="5033">
                  <c:v>41746.0</c:v>
                </c:pt>
                <c:pt idx="5034">
                  <c:v>41747.0</c:v>
                </c:pt>
                <c:pt idx="5035">
                  <c:v>41750.0</c:v>
                </c:pt>
                <c:pt idx="5036">
                  <c:v>41751.0</c:v>
                </c:pt>
                <c:pt idx="5037">
                  <c:v>41752.0</c:v>
                </c:pt>
                <c:pt idx="5038">
                  <c:v>41753.0</c:v>
                </c:pt>
                <c:pt idx="5039">
                  <c:v>41754.0</c:v>
                </c:pt>
                <c:pt idx="5040">
                  <c:v>41757.0</c:v>
                </c:pt>
                <c:pt idx="5041">
                  <c:v>41758.0</c:v>
                </c:pt>
                <c:pt idx="5042">
                  <c:v>41759.0</c:v>
                </c:pt>
                <c:pt idx="5043">
                  <c:v>41760.0</c:v>
                </c:pt>
                <c:pt idx="5044">
                  <c:v>41761.0</c:v>
                </c:pt>
                <c:pt idx="5045">
                  <c:v>41764.0</c:v>
                </c:pt>
                <c:pt idx="5046">
                  <c:v>41765.0</c:v>
                </c:pt>
                <c:pt idx="5047">
                  <c:v>41766.0</c:v>
                </c:pt>
                <c:pt idx="5048">
                  <c:v>41767.0</c:v>
                </c:pt>
                <c:pt idx="5049">
                  <c:v>41768.0</c:v>
                </c:pt>
                <c:pt idx="5050">
                  <c:v>41771.0</c:v>
                </c:pt>
                <c:pt idx="5051">
                  <c:v>41772.0</c:v>
                </c:pt>
                <c:pt idx="5052">
                  <c:v>41773.0</c:v>
                </c:pt>
                <c:pt idx="5053">
                  <c:v>41774.0</c:v>
                </c:pt>
                <c:pt idx="5054">
                  <c:v>41775.0</c:v>
                </c:pt>
                <c:pt idx="5055">
                  <c:v>41778.0</c:v>
                </c:pt>
                <c:pt idx="5056">
                  <c:v>41779.0</c:v>
                </c:pt>
                <c:pt idx="5057">
                  <c:v>41780.0</c:v>
                </c:pt>
                <c:pt idx="5058">
                  <c:v>41781.0</c:v>
                </c:pt>
                <c:pt idx="5059">
                  <c:v>41782.0</c:v>
                </c:pt>
                <c:pt idx="5060">
                  <c:v>41785.0</c:v>
                </c:pt>
                <c:pt idx="5061">
                  <c:v>41786.0</c:v>
                </c:pt>
                <c:pt idx="5062">
                  <c:v>41787.0</c:v>
                </c:pt>
                <c:pt idx="5063">
                  <c:v>41788.0</c:v>
                </c:pt>
                <c:pt idx="5064">
                  <c:v>41789.0</c:v>
                </c:pt>
                <c:pt idx="5065">
                  <c:v>41792.0</c:v>
                </c:pt>
                <c:pt idx="5066">
                  <c:v>41793.0</c:v>
                </c:pt>
                <c:pt idx="5067">
                  <c:v>41794.0</c:v>
                </c:pt>
                <c:pt idx="5068">
                  <c:v>41795.0</c:v>
                </c:pt>
                <c:pt idx="5069">
                  <c:v>41796.0</c:v>
                </c:pt>
                <c:pt idx="5070">
                  <c:v>41799.0</c:v>
                </c:pt>
                <c:pt idx="5071">
                  <c:v>41800.0</c:v>
                </c:pt>
                <c:pt idx="5072">
                  <c:v>41801.0</c:v>
                </c:pt>
                <c:pt idx="5073">
                  <c:v>41802.0</c:v>
                </c:pt>
                <c:pt idx="5074">
                  <c:v>41803.0</c:v>
                </c:pt>
                <c:pt idx="5075">
                  <c:v>41806.0</c:v>
                </c:pt>
                <c:pt idx="5076">
                  <c:v>41807.0</c:v>
                </c:pt>
                <c:pt idx="5077">
                  <c:v>41808.0</c:v>
                </c:pt>
                <c:pt idx="5078">
                  <c:v>41809.0</c:v>
                </c:pt>
                <c:pt idx="5079">
                  <c:v>41810.0</c:v>
                </c:pt>
                <c:pt idx="5080">
                  <c:v>41813.0</c:v>
                </c:pt>
                <c:pt idx="5081">
                  <c:v>41814.0</c:v>
                </c:pt>
                <c:pt idx="5082">
                  <c:v>41815.0</c:v>
                </c:pt>
                <c:pt idx="5083">
                  <c:v>41816.0</c:v>
                </c:pt>
                <c:pt idx="5084">
                  <c:v>41817.0</c:v>
                </c:pt>
                <c:pt idx="5085">
                  <c:v>41820.0</c:v>
                </c:pt>
                <c:pt idx="5086">
                  <c:v>41821.0</c:v>
                </c:pt>
                <c:pt idx="5087">
                  <c:v>41822.0</c:v>
                </c:pt>
                <c:pt idx="5088">
                  <c:v>41823.0</c:v>
                </c:pt>
                <c:pt idx="5089">
                  <c:v>41824.0</c:v>
                </c:pt>
                <c:pt idx="5090">
                  <c:v>41827.0</c:v>
                </c:pt>
                <c:pt idx="5091">
                  <c:v>41828.0</c:v>
                </c:pt>
                <c:pt idx="5092">
                  <c:v>41829.0</c:v>
                </c:pt>
                <c:pt idx="5093">
                  <c:v>41830.0</c:v>
                </c:pt>
                <c:pt idx="5094">
                  <c:v>41831.0</c:v>
                </c:pt>
                <c:pt idx="5095">
                  <c:v>41834.0</c:v>
                </c:pt>
                <c:pt idx="5096">
                  <c:v>41835.0</c:v>
                </c:pt>
                <c:pt idx="5097">
                  <c:v>41836.0</c:v>
                </c:pt>
                <c:pt idx="5098">
                  <c:v>41837.0</c:v>
                </c:pt>
                <c:pt idx="5099">
                  <c:v>41838.0</c:v>
                </c:pt>
                <c:pt idx="5100">
                  <c:v>41841.0</c:v>
                </c:pt>
                <c:pt idx="5101">
                  <c:v>41842.0</c:v>
                </c:pt>
                <c:pt idx="5102">
                  <c:v>41843.0</c:v>
                </c:pt>
                <c:pt idx="5103">
                  <c:v>41844.0</c:v>
                </c:pt>
                <c:pt idx="5104">
                  <c:v>41845.0</c:v>
                </c:pt>
                <c:pt idx="5105">
                  <c:v>41848.0</c:v>
                </c:pt>
                <c:pt idx="5106">
                  <c:v>41849.0</c:v>
                </c:pt>
                <c:pt idx="5107">
                  <c:v>41850.0</c:v>
                </c:pt>
                <c:pt idx="5108">
                  <c:v>41851.0</c:v>
                </c:pt>
                <c:pt idx="5109">
                  <c:v>41852.0</c:v>
                </c:pt>
                <c:pt idx="5110">
                  <c:v>41855.0</c:v>
                </c:pt>
                <c:pt idx="5111">
                  <c:v>41856.0</c:v>
                </c:pt>
                <c:pt idx="5112">
                  <c:v>41857.0</c:v>
                </c:pt>
                <c:pt idx="5113">
                  <c:v>41858.0</c:v>
                </c:pt>
                <c:pt idx="5114">
                  <c:v>41859.0</c:v>
                </c:pt>
                <c:pt idx="5115">
                  <c:v>41862.0</c:v>
                </c:pt>
                <c:pt idx="5116">
                  <c:v>41863.0</c:v>
                </c:pt>
                <c:pt idx="5117">
                  <c:v>41864.0</c:v>
                </c:pt>
                <c:pt idx="5118">
                  <c:v>41865.0</c:v>
                </c:pt>
                <c:pt idx="5119">
                  <c:v>41866.0</c:v>
                </c:pt>
                <c:pt idx="5120">
                  <c:v>41869.0</c:v>
                </c:pt>
                <c:pt idx="5121">
                  <c:v>41870.0</c:v>
                </c:pt>
                <c:pt idx="5122">
                  <c:v>41871.0</c:v>
                </c:pt>
                <c:pt idx="5123">
                  <c:v>41872.0</c:v>
                </c:pt>
                <c:pt idx="5124">
                  <c:v>41873.0</c:v>
                </c:pt>
                <c:pt idx="5125">
                  <c:v>41876.0</c:v>
                </c:pt>
                <c:pt idx="5126">
                  <c:v>41877.0</c:v>
                </c:pt>
                <c:pt idx="5127">
                  <c:v>41878.0</c:v>
                </c:pt>
                <c:pt idx="5128">
                  <c:v>41879.0</c:v>
                </c:pt>
                <c:pt idx="5129">
                  <c:v>41880.0</c:v>
                </c:pt>
                <c:pt idx="5130">
                  <c:v>41883.0</c:v>
                </c:pt>
                <c:pt idx="5131">
                  <c:v>41884.0</c:v>
                </c:pt>
                <c:pt idx="5132">
                  <c:v>41885.0</c:v>
                </c:pt>
                <c:pt idx="5133">
                  <c:v>41886.0</c:v>
                </c:pt>
                <c:pt idx="5134">
                  <c:v>41887.0</c:v>
                </c:pt>
                <c:pt idx="5135">
                  <c:v>41890.0</c:v>
                </c:pt>
                <c:pt idx="5136">
                  <c:v>41891.0</c:v>
                </c:pt>
                <c:pt idx="5137">
                  <c:v>41892.0</c:v>
                </c:pt>
                <c:pt idx="5138">
                  <c:v>41893.0</c:v>
                </c:pt>
                <c:pt idx="5139">
                  <c:v>41894.0</c:v>
                </c:pt>
                <c:pt idx="5140">
                  <c:v>41897.0</c:v>
                </c:pt>
                <c:pt idx="5141">
                  <c:v>41898.0</c:v>
                </c:pt>
                <c:pt idx="5142">
                  <c:v>41899.0</c:v>
                </c:pt>
                <c:pt idx="5143">
                  <c:v>41900.0</c:v>
                </c:pt>
                <c:pt idx="5144">
                  <c:v>41901.0</c:v>
                </c:pt>
                <c:pt idx="5145">
                  <c:v>41904.0</c:v>
                </c:pt>
                <c:pt idx="5146">
                  <c:v>41905.0</c:v>
                </c:pt>
                <c:pt idx="5147">
                  <c:v>41906.0</c:v>
                </c:pt>
                <c:pt idx="5148">
                  <c:v>41907.0</c:v>
                </c:pt>
                <c:pt idx="5149">
                  <c:v>41908.0</c:v>
                </c:pt>
                <c:pt idx="5150">
                  <c:v>41911.0</c:v>
                </c:pt>
                <c:pt idx="5151">
                  <c:v>41912.0</c:v>
                </c:pt>
                <c:pt idx="5152">
                  <c:v>41913.0</c:v>
                </c:pt>
                <c:pt idx="5153">
                  <c:v>41914.0</c:v>
                </c:pt>
                <c:pt idx="5154">
                  <c:v>41915.0</c:v>
                </c:pt>
                <c:pt idx="5155">
                  <c:v>41918.0</c:v>
                </c:pt>
                <c:pt idx="5156">
                  <c:v>41919.0</c:v>
                </c:pt>
                <c:pt idx="5157">
                  <c:v>41920.0</c:v>
                </c:pt>
                <c:pt idx="5158">
                  <c:v>41921.0</c:v>
                </c:pt>
                <c:pt idx="5159">
                  <c:v>41922.0</c:v>
                </c:pt>
                <c:pt idx="5160">
                  <c:v>41925.0</c:v>
                </c:pt>
                <c:pt idx="5161">
                  <c:v>41926.0</c:v>
                </c:pt>
                <c:pt idx="5162">
                  <c:v>41927.0</c:v>
                </c:pt>
                <c:pt idx="5163">
                  <c:v>41928.0</c:v>
                </c:pt>
                <c:pt idx="5164">
                  <c:v>41929.0</c:v>
                </c:pt>
                <c:pt idx="5165">
                  <c:v>41932.0</c:v>
                </c:pt>
                <c:pt idx="5166">
                  <c:v>41933.0</c:v>
                </c:pt>
                <c:pt idx="5167">
                  <c:v>41934.0</c:v>
                </c:pt>
                <c:pt idx="5168">
                  <c:v>41935.0</c:v>
                </c:pt>
                <c:pt idx="5169">
                  <c:v>41936.0</c:v>
                </c:pt>
                <c:pt idx="5170">
                  <c:v>41939.0</c:v>
                </c:pt>
                <c:pt idx="5171">
                  <c:v>41940.0</c:v>
                </c:pt>
                <c:pt idx="5172">
                  <c:v>41941.0</c:v>
                </c:pt>
                <c:pt idx="5173">
                  <c:v>41942.0</c:v>
                </c:pt>
                <c:pt idx="5174">
                  <c:v>41943.0</c:v>
                </c:pt>
                <c:pt idx="5175">
                  <c:v>41946.0</c:v>
                </c:pt>
                <c:pt idx="5176">
                  <c:v>41947.0</c:v>
                </c:pt>
                <c:pt idx="5177">
                  <c:v>41948.0</c:v>
                </c:pt>
                <c:pt idx="5178">
                  <c:v>41949.0</c:v>
                </c:pt>
                <c:pt idx="5179">
                  <c:v>41950.0</c:v>
                </c:pt>
                <c:pt idx="5180">
                  <c:v>41953.0</c:v>
                </c:pt>
                <c:pt idx="5181">
                  <c:v>41954.0</c:v>
                </c:pt>
                <c:pt idx="5182">
                  <c:v>41955.0</c:v>
                </c:pt>
                <c:pt idx="5183">
                  <c:v>41956.0</c:v>
                </c:pt>
                <c:pt idx="5184">
                  <c:v>41957.0</c:v>
                </c:pt>
                <c:pt idx="5185">
                  <c:v>41960.0</c:v>
                </c:pt>
                <c:pt idx="5186">
                  <c:v>41961.0</c:v>
                </c:pt>
                <c:pt idx="5187">
                  <c:v>41962.0</c:v>
                </c:pt>
                <c:pt idx="5188">
                  <c:v>41963.0</c:v>
                </c:pt>
                <c:pt idx="5189">
                  <c:v>41964.0</c:v>
                </c:pt>
                <c:pt idx="5190">
                  <c:v>41967.0</c:v>
                </c:pt>
                <c:pt idx="5191">
                  <c:v>41968.0</c:v>
                </c:pt>
                <c:pt idx="5192">
                  <c:v>41969.0</c:v>
                </c:pt>
                <c:pt idx="5193">
                  <c:v>41970.0</c:v>
                </c:pt>
                <c:pt idx="5194">
                  <c:v>41971.0</c:v>
                </c:pt>
                <c:pt idx="5195">
                  <c:v>41974.0</c:v>
                </c:pt>
                <c:pt idx="5196">
                  <c:v>41975.0</c:v>
                </c:pt>
                <c:pt idx="5197">
                  <c:v>41976.0</c:v>
                </c:pt>
                <c:pt idx="5198">
                  <c:v>41977.0</c:v>
                </c:pt>
                <c:pt idx="5199">
                  <c:v>41978.0</c:v>
                </c:pt>
                <c:pt idx="5200">
                  <c:v>41981.0</c:v>
                </c:pt>
                <c:pt idx="5201">
                  <c:v>41982.0</c:v>
                </c:pt>
                <c:pt idx="5202">
                  <c:v>41983.0</c:v>
                </c:pt>
                <c:pt idx="5203">
                  <c:v>41984.0</c:v>
                </c:pt>
                <c:pt idx="5204">
                  <c:v>41985.0</c:v>
                </c:pt>
                <c:pt idx="5205">
                  <c:v>41988.0</c:v>
                </c:pt>
                <c:pt idx="5206">
                  <c:v>41989.0</c:v>
                </c:pt>
                <c:pt idx="5207">
                  <c:v>41990.0</c:v>
                </c:pt>
                <c:pt idx="5208">
                  <c:v>41991.0</c:v>
                </c:pt>
                <c:pt idx="5209">
                  <c:v>41992.0</c:v>
                </c:pt>
                <c:pt idx="5210">
                  <c:v>41995.0</c:v>
                </c:pt>
                <c:pt idx="5211">
                  <c:v>41996.0</c:v>
                </c:pt>
                <c:pt idx="5212">
                  <c:v>41997.0</c:v>
                </c:pt>
                <c:pt idx="5213">
                  <c:v>41998.0</c:v>
                </c:pt>
                <c:pt idx="5214">
                  <c:v>41999.0</c:v>
                </c:pt>
                <c:pt idx="5215">
                  <c:v>42002.0</c:v>
                </c:pt>
                <c:pt idx="5216">
                  <c:v>42003.0</c:v>
                </c:pt>
                <c:pt idx="5217">
                  <c:v>42004.0</c:v>
                </c:pt>
                <c:pt idx="5218">
                  <c:v>42005.0</c:v>
                </c:pt>
                <c:pt idx="5219">
                  <c:v>42006.0</c:v>
                </c:pt>
                <c:pt idx="5220">
                  <c:v>42009.0</c:v>
                </c:pt>
                <c:pt idx="5221">
                  <c:v>42010.0</c:v>
                </c:pt>
                <c:pt idx="5222">
                  <c:v>42011.0</c:v>
                </c:pt>
                <c:pt idx="5223">
                  <c:v>42012.0</c:v>
                </c:pt>
                <c:pt idx="5224">
                  <c:v>42013.0</c:v>
                </c:pt>
                <c:pt idx="5225">
                  <c:v>42016.0</c:v>
                </c:pt>
                <c:pt idx="5226">
                  <c:v>42017.0</c:v>
                </c:pt>
                <c:pt idx="5227">
                  <c:v>42018.0</c:v>
                </c:pt>
                <c:pt idx="5228">
                  <c:v>42019.0</c:v>
                </c:pt>
                <c:pt idx="5229">
                  <c:v>42020.0</c:v>
                </c:pt>
                <c:pt idx="5230">
                  <c:v>42023.0</c:v>
                </c:pt>
                <c:pt idx="5231">
                  <c:v>42024.0</c:v>
                </c:pt>
                <c:pt idx="5232">
                  <c:v>42025.0</c:v>
                </c:pt>
                <c:pt idx="5233">
                  <c:v>42026.0</c:v>
                </c:pt>
                <c:pt idx="5234">
                  <c:v>42027.0</c:v>
                </c:pt>
                <c:pt idx="5235">
                  <c:v>42030.0</c:v>
                </c:pt>
                <c:pt idx="5236">
                  <c:v>42031.0</c:v>
                </c:pt>
                <c:pt idx="5237">
                  <c:v>42032.0</c:v>
                </c:pt>
                <c:pt idx="5238">
                  <c:v>42033.0</c:v>
                </c:pt>
                <c:pt idx="5239">
                  <c:v>42034.0</c:v>
                </c:pt>
                <c:pt idx="5240">
                  <c:v>42037.0</c:v>
                </c:pt>
                <c:pt idx="5241">
                  <c:v>42038.0</c:v>
                </c:pt>
                <c:pt idx="5242">
                  <c:v>42039.0</c:v>
                </c:pt>
                <c:pt idx="5243">
                  <c:v>42040.0</c:v>
                </c:pt>
                <c:pt idx="5244">
                  <c:v>42041.0</c:v>
                </c:pt>
                <c:pt idx="5245">
                  <c:v>42044.0</c:v>
                </c:pt>
                <c:pt idx="5246">
                  <c:v>42045.0</c:v>
                </c:pt>
                <c:pt idx="5247">
                  <c:v>42046.0</c:v>
                </c:pt>
                <c:pt idx="5248">
                  <c:v>42047.0</c:v>
                </c:pt>
                <c:pt idx="5249">
                  <c:v>42048.0</c:v>
                </c:pt>
                <c:pt idx="5250">
                  <c:v>42051.0</c:v>
                </c:pt>
                <c:pt idx="5251">
                  <c:v>42052.0</c:v>
                </c:pt>
                <c:pt idx="5252">
                  <c:v>42053.0</c:v>
                </c:pt>
                <c:pt idx="5253">
                  <c:v>42054.0</c:v>
                </c:pt>
                <c:pt idx="5254">
                  <c:v>42055.0</c:v>
                </c:pt>
                <c:pt idx="5255">
                  <c:v>42058.0</c:v>
                </c:pt>
                <c:pt idx="5256">
                  <c:v>42059.0</c:v>
                </c:pt>
                <c:pt idx="5257">
                  <c:v>42060.0</c:v>
                </c:pt>
                <c:pt idx="5258">
                  <c:v>42061.0</c:v>
                </c:pt>
                <c:pt idx="5259">
                  <c:v>42062.0</c:v>
                </c:pt>
                <c:pt idx="5260">
                  <c:v>42065.0</c:v>
                </c:pt>
                <c:pt idx="5261">
                  <c:v>42066.0</c:v>
                </c:pt>
                <c:pt idx="5262">
                  <c:v>42067.0</c:v>
                </c:pt>
                <c:pt idx="5263">
                  <c:v>42068.0</c:v>
                </c:pt>
                <c:pt idx="5264">
                  <c:v>42069.0</c:v>
                </c:pt>
                <c:pt idx="5265">
                  <c:v>42072.0</c:v>
                </c:pt>
                <c:pt idx="5266">
                  <c:v>42073.0</c:v>
                </c:pt>
                <c:pt idx="5267">
                  <c:v>42074.0</c:v>
                </c:pt>
                <c:pt idx="5268">
                  <c:v>42075.0</c:v>
                </c:pt>
                <c:pt idx="5269">
                  <c:v>42076.0</c:v>
                </c:pt>
                <c:pt idx="5270">
                  <c:v>42079.0</c:v>
                </c:pt>
                <c:pt idx="5271">
                  <c:v>42080.0</c:v>
                </c:pt>
                <c:pt idx="5272">
                  <c:v>42081.0</c:v>
                </c:pt>
                <c:pt idx="5273">
                  <c:v>42082.0</c:v>
                </c:pt>
                <c:pt idx="5274">
                  <c:v>42083.0</c:v>
                </c:pt>
                <c:pt idx="5275">
                  <c:v>42086.0</c:v>
                </c:pt>
                <c:pt idx="5276">
                  <c:v>42087.0</c:v>
                </c:pt>
                <c:pt idx="5277">
                  <c:v>42088.0</c:v>
                </c:pt>
                <c:pt idx="5278">
                  <c:v>42089.0</c:v>
                </c:pt>
                <c:pt idx="5279">
                  <c:v>42090.0</c:v>
                </c:pt>
                <c:pt idx="5280">
                  <c:v>42093.0</c:v>
                </c:pt>
                <c:pt idx="5281">
                  <c:v>42094.0</c:v>
                </c:pt>
                <c:pt idx="5282">
                  <c:v>42095.0</c:v>
                </c:pt>
                <c:pt idx="5283">
                  <c:v>42096.0</c:v>
                </c:pt>
                <c:pt idx="5284">
                  <c:v>42097.0</c:v>
                </c:pt>
                <c:pt idx="5285">
                  <c:v>42100.0</c:v>
                </c:pt>
                <c:pt idx="5286">
                  <c:v>42101.0</c:v>
                </c:pt>
                <c:pt idx="5287">
                  <c:v>42102.0</c:v>
                </c:pt>
                <c:pt idx="5288">
                  <c:v>42103.0</c:v>
                </c:pt>
                <c:pt idx="5289">
                  <c:v>42104.0</c:v>
                </c:pt>
                <c:pt idx="5290">
                  <c:v>42107.0</c:v>
                </c:pt>
                <c:pt idx="5291">
                  <c:v>42108.0</c:v>
                </c:pt>
                <c:pt idx="5292">
                  <c:v>42109.0</c:v>
                </c:pt>
                <c:pt idx="5293">
                  <c:v>42110.0</c:v>
                </c:pt>
                <c:pt idx="5294">
                  <c:v>42111.0</c:v>
                </c:pt>
                <c:pt idx="5295">
                  <c:v>42114.0</c:v>
                </c:pt>
                <c:pt idx="5296">
                  <c:v>42115.0</c:v>
                </c:pt>
                <c:pt idx="5297">
                  <c:v>42116.0</c:v>
                </c:pt>
                <c:pt idx="5298">
                  <c:v>42117.0</c:v>
                </c:pt>
                <c:pt idx="5299">
                  <c:v>42118.0</c:v>
                </c:pt>
                <c:pt idx="5300">
                  <c:v>42121.0</c:v>
                </c:pt>
                <c:pt idx="5301">
                  <c:v>42122.0</c:v>
                </c:pt>
                <c:pt idx="5302">
                  <c:v>42123.0</c:v>
                </c:pt>
                <c:pt idx="5303">
                  <c:v>42124.0</c:v>
                </c:pt>
                <c:pt idx="5304">
                  <c:v>42125.0</c:v>
                </c:pt>
                <c:pt idx="5305">
                  <c:v>42128.0</c:v>
                </c:pt>
                <c:pt idx="5306">
                  <c:v>42129.0</c:v>
                </c:pt>
                <c:pt idx="5307">
                  <c:v>42130.0</c:v>
                </c:pt>
                <c:pt idx="5308">
                  <c:v>42131.0</c:v>
                </c:pt>
                <c:pt idx="5309">
                  <c:v>42132.0</c:v>
                </c:pt>
                <c:pt idx="5310">
                  <c:v>42135.0</c:v>
                </c:pt>
                <c:pt idx="5311">
                  <c:v>42136.0</c:v>
                </c:pt>
                <c:pt idx="5312">
                  <c:v>42137.0</c:v>
                </c:pt>
                <c:pt idx="5313">
                  <c:v>42138.0</c:v>
                </c:pt>
                <c:pt idx="5314">
                  <c:v>42139.0</c:v>
                </c:pt>
                <c:pt idx="5315">
                  <c:v>42142.0</c:v>
                </c:pt>
                <c:pt idx="5316">
                  <c:v>42143.0</c:v>
                </c:pt>
                <c:pt idx="5317">
                  <c:v>42144.0</c:v>
                </c:pt>
                <c:pt idx="5318">
                  <c:v>42145.0</c:v>
                </c:pt>
                <c:pt idx="5319">
                  <c:v>42146.0</c:v>
                </c:pt>
                <c:pt idx="5320">
                  <c:v>42149.0</c:v>
                </c:pt>
                <c:pt idx="5321">
                  <c:v>42150.0</c:v>
                </c:pt>
                <c:pt idx="5322">
                  <c:v>42151.0</c:v>
                </c:pt>
                <c:pt idx="5323">
                  <c:v>42152.0</c:v>
                </c:pt>
                <c:pt idx="5324">
                  <c:v>42153.0</c:v>
                </c:pt>
                <c:pt idx="5325">
                  <c:v>42156.0</c:v>
                </c:pt>
                <c:pt idx="5326">
                  <c:v>42157.0</c:v>
                </c:pt>
                <c:pt idx="5327">
                  <c:v>42158.0</c:v>
                </c:pt>
                <c:pt idx="5328">
                  <c:v>42159.0</c:v>
                </c:pt>
                <c:pt idx="5329">
                  <c:v>42160.0</c:v>
                </c:pt>
                <c:pt idx="5330">
                  <c:v>42163.0</c:v>
                </c:pt>
                <c:pt idx="5331">
                  <c:v>42164.0</c:v>
                </c:pt>
                <c:pt idx="5332">
                  <c:v>42165.0</c:v>
                </c:pt>
                <c:pt idx="5333">
                  <c:v>42166.0</c:v>
                </c:pt>
                <c:pt idx="5334">
                  <c:v>42167.0</c:v>
                </c:pt>
                <c:pt idx="5335">
                  <c:v>42170.0</c:v>
                </c:pt>
                <c:pt idx="5336">
                  <c:v>42171.0</c:v>
                </c:pt>
                <c:pt idx="5337">
                  <c:v>42172.0</c:v>
                </c:pt>
                <c:pt idx="5338">
                  <c:v>42173.0</c:v>
                </c:pt>
                <c:pt idx="5339">
                  <c:v>42174.0</c:v>
                </c:pt>
                <c:pt idx="5340">
                  <c:v>42177.0</c:v>
                </c:pt>
                <c:pt idx="5341">
                  <c:v>42178.0</c:v>
                </c:pt>
                <c:pt idx="5342">
                  <c:v>42179.0</c:v>
                </c:pt>
                <c:pt idx="5343">
                  <c:v>42180.0</c:v>
                </c:pt>
                <c:pt idx="5344">
                  <c:v>42181.0</c:v>
                </c:pt>
                <c:pt idx="5345">
                  <c:v>42184.0</c:v>
                </c:pt>
                <c:pt idx="5346">
                  <c:v>42185.0</c:v>
                </c:pt>
                <c:pt idx="5347">
                  <c:v>42186.0</c:v>
                </c:pt>
                <c:pt idx="5348">
                  <c:v>42187.0</c:v>
                </c:pt>
                <c:pt idx="5349">
                  <c:v>42188.0</c:v>
                </c:pt>
                <c:pt idx="5350">
                  <c:v>42191.0</c:v>
                </c:pt>
                <c:pt idx="5351">
                  <c:v>42192.0</c:v>
                </c:pt>
                <c:pt idx="5352">
                  <c:v>42193.0</c:v>
                </c:pt>
                <c:pt idx="5353">
                  <c:v>42194.0</c:v>
                </c:pt>
                <c:pt idx="5354">
                  <c:v>42195.0</c:v>
                </c:pt>
                <c:pt idx="5355">
                  <c:v>42198.0</c:v>
                </c:pt>
                <c:pt idx="5356">
                  <c:v>42199.0</c:v>
                </c:pt>
                <c:pt idx="5357">
                  <c:v>42200.0</c:v>
                </c:pt>
                <c:pt idx="5358">
                  <c:v>42201.0</c:v>
                </c:pt>
                <c:pt idx="5359">
                  <c:v>42202.0</c:v>
                </c:pt>
                <c:pt idx="5360">
                  <c:v>42205.0</c:v>
                </c:pt>
                <c:pt idx="5361">
                  <c:v>42206.0</c:v>
                </c:pt>
                <c:pt idx="5362">
                  <c:v>42207.0</c:v>
                </c:pt>
                <c:pt idx="5363">
                  <c:v>42208.0</c:v>
                </c:pt>
                <c:pt idx="5364">
                  <c:v>42209.0</c:v>
                </c:pt>
                <c:pt idx="5365">
                  <c:v>42212.0</c:v>
                </c:pt>
                <c:pt idx="5366">
                  <c:v>42213.0</c:v>
                </c:pt>
                <c:pt idx="5367">
                  <c:v>42214.0</c:v>
                </c:pt>
                <c:pt idx="5368">
                  <c:v>42215.0</c:v>
                </c:pt>
                <c:pt idx="5369">
                  <c:v>42216.0</c:v>
                </c:pt>
                <c:pt idx="5370">
                  <c:v>42219.0</c:v>
                </c:pt>
                <c:pt idx="5371">
                  <c:v>42220.0</c:v>
                </c:pt>
                <c:pt idx="5372">
                  <c:v>42221.0</c:v>
                </c:pt>
                <c:pt idx="5373">
                  <c:v>42222.0</c:v>
                </c:pt>
                <c:pt idx="5374">
                  <c:v>42223.0</c:v>
                </c:pt>
                <c:pt idx="5375">
                  <c:v>42226.0</c:v>
                </c:pt>
                <c:pt idx="5376">
                  <c:v>42227.0</c:v>
                </c:pt>
                <c:pt idx="5377">
                  <c:v>42228.0</c:v>
                </c:pt>
                <c:pt idx="5378">
                  <c:v>42229.0</c:v>
                </c:pt>
                <c:pt idx="5379">
                  <c:v>42230.0</c:v>
                </c:pt>
                <c:pt idx="5380">
                  <c:v>42233.0</c:v>
                </c:pt>
                <c:pt idx="5381">
                  <c:v>42234.0</c:v>
                </c:pt>
                <c:pt idx="5382">
                  <c:v>42235.0</c:v>
                </c:pt>
                <c:pt idx="5383">
                  <c:v>42236.0</c:v>
                </c:pt>
                <c:pt idx="5384">
                  <c:v>42237.0</c:v>
                </c:pt>
                <c:pt idx="5385">
                  <c:v>42240.0</c:v>
                </c:pt>
                <c:pt idx="5386">
                  <c:v>42241.0</c:v>
                </c:pt>
                <c:pt idx="5387">
                  <c:v>42242.0</c:v>
                </c:pt>
                <c:pt idx="5388">
                  <c:v>42243.0</c:v>
                </c:pt>
                <c:pt idx="5389">
                  <c:v>42244.0</c:v>
                </c:pt>
                <c:pt idx="5390">
                  <c:v>42247.0</c:v>
                </c:pt>
                <c:pt idx="5391">
                  <c:v>42248.0</c:v>
                </c:pt>
                <c:pt idx="5392">
                  <c:v>42249.0</c:v>
                </c:pt>
                <c:pt idx="5393">
                  <c:v>42250.0</c:v>
                </c:pt>
                <c:pt idx="5394">
                  <c:v>42251.0</c:v>
                </c:pt>
                <c:pt idx="5395">
                  <c:v>42254.0</c:v>
                </c:pt>
                <c:pt idx="5396">
                  <c:v>42255.0</c:v>
                </c:pt>
                <c:pt idx="5397">
                  <c:v>42256.0</c:v>
                </c:pt>
                <c:pt idx="5398">
                  <c:v>42257.0</c:v>
                </c:pt>
                <c:pt idx="5399">
                  <c:v>42258.0</c:v>
                </c:pt>
                <c:pt idx="5400">
                  <c:v>42261.0</c:v>
                </c:pt>
                <c:pt idx="5401">
                  <c:v>42262.0</c:v>
                </c:pt>
                <c:pt idx="5402">
                  <c:v>42263.0</c:v>
                </c:pt>
                <c:pt idx="5403">
                  <c:v>42264.0</c:v>
                </c:pt>
                <c:pt idx="5404">
                  <c:v>42265.0</c:v>
                </c:pt>
                <c:pt idx="5405">
                  <c:v>42268.0</c:v>
                </c:pt>
                <c:pt idx="5406">
                  <c:v>42269.0</c:v>
                </c:pt>
                <c:pt idx="5407">
                  <c:v>42270.0</c:v>
                </c:pt>
                <c:pt idx="5408">
                  <c:v>42271.0</c:v>
                </c:pt>
                <c:pt idx="5409">
                  <c:v>42272.0</c:v>
                </c:pt>
                <c:pt idx="5410">
                  <c:v>42275.0</c:v>
                </c:pt>
                <c:pt idx="5411">
                  <c:v>42276.0</c:v>
                </c:pt>
                <c:pt idx="5412">
                  <c:v>42277.0</c:v>
                </c:pt>
                <c:pt idx="5413">
                  <c:v>42278.0</c:v>
                </c:pt>
                <c:pt idx="5414">
                  <c:v>42279.0</c:v>
                </c:pt>
                <c:pt idx="5415">
                  <c:v>42282.0</c:v>
                </c:pt>
                <c:pt idx="5416">
                  <c:v>42283.0</c:v>
                </c:pt>
                <c:pt idx="5417">
                  <c:v>42284.0</c:v>
                </c:pt>
                <c:pt idx="5418">
                  <c:v>42285.0</c:v>
                </c:pt>
                <c:pt idx="5419">
                  <c:v>42286.0</c:v>
                </c:pt>
                <c:pt idx="5420">
                  <c:v>42289.0</c:v>
                </c:pt>
                <c:pt idx="5421">
                  <c:v>42290.0</c:v>
                </c:pt>
                <c:pt idx="5422">
                  <c:v>42291.0</c:v>
                </c:pt>
                <c:pt idx="5423">
                  <c:v>42292.0</c:v>
                </c:pt>
                <c:pt idx="5424">
                  <c:v>42293.0</c:v>
                </c:pt>
                <c:pt idx="5425">
                  <c:v>42296.0</c:v>
                </c:pt>
                <c:pt idx="5426">
                  <c:v>42297.0</c:v>
                </c:pt>
                <c:pt idx="5427">
                  <c:v>42298.0</c:v>
                </c:pt>
                <c:pt idx="5428">
                  <c:v>42299.0</c:v>
                </c:pt>
                <c:pt idx="5429">
                  <c:v>42300.0</c:v>
                </c:pt>
                <c:pt idx="5430">
                  <c:v>42303.0</c:v>
                </c:pt>
                <c:pt idx="5431">
                  <c:v>42304.0</c:v>
                </c:pt>
                <c:pt idx="5432">
                  <c:v>42305.0</c:v>
                </c:pt>
                <c:pt idx="5433">
                  <c:v>42306.0</c:v>
                </c:pt>
                <c:pt idx="5434">
                  <c:v>42307.0</c:v>
                </c:pt>
                <c:pt idx="5435">
                  <c:v>42310.0</c:v>
                </c:pt>
                <c:pt idx="5436">
                  <c:v>42311.0</c:v>
                </c:pt>
                <c:pt idx="5437">
                  <c:v>42312.0</c:v>
                </c:pt>
                <c:pt idx="5438">
                  <c:v>42313.0</c:v>
                </c:pt>
                <c:pt idx="5439">
                  <c:v>42314.0</c:v>
                </c:pt>
                <c:pt idx="5440">
                  <c:v>42317.0</c:v>
                </c:pt>
                <c:pt idx="5441">
                  <c:v>42318.0</c:v>
                </c:pt>
                <c:pt idx="5442">
                  <c:v>42319.0</c:v>
                </c:pt>
                <c:pt idx="5443">
                  <c:v>42320.0</c:v>
                </c:pt>
                <c:pt idx="5444">
                  <c:v>42321.0</c:v>
                </c:pt>
                <c:pt idx="5445">
                  <c:v>42324.0</c:v>
                </c:pt>
                <c:pt idx="5446">
                  <c:v>42325.0</c:v>
                </c:pt>
                <c:pt idx="5447">
                  <c:v>42326.0</c:v>
                </c:pt>
                <c:pt idx="5448">
                  <c:v>42327.0</c:v>
                </c:pt>
                <c:pt idx="5449">
                  <c:v>42328.0</c:v>
                </c:pt>
                <c:pt idx="5450">
                  <c:v>42331.0</c:v>
                </c:pt>
                <c:pt idx="5451">
                  <c:v>42332.0</c:v>
                </c:pt>
                <c:pt idx="5452">
                  <c:v>42333.0</c:v>
                </c:pt>
                <c:pt idx="5453">
                  <c:v>42334.0</c:v>
                </c:pt>
                <c:pt idx="5454">
                  <c:v>42335.0</c:v>
                </c:pt>
                <c:pt idx="5455">
                  <c:v>42338.0</c:v>
                </c:pt>
                <c:pt idx="5456">
                  <c:v>42339.0</c:v>
                </c:pt>
                <c:pt idx="5457">
                  <c:v>42340.0</c:v>
                </c:pt>
                <c:pt idx="5458">
                  <c:v>42341.0</c:v>
                </c:pt>
                <c:pt idx="5459">
                  <c:v>42342.0</c:v>
                </c:pt>
                <c:pt idx="5460">
                  <c:v>42345.0</c:v>
                </c:pt>
                <c:pt idx="5461">
                  <c:v>42346.0</c:v>
                </c:pt>
                <c:pt idx="5462">
                  <c:v>42347.0</c:v>
                </c:pt>
                <c:pt idx="5463">
                  <c:v>42348.0</c:v>
                </c:pt>
                <c:pt idx="5464">
                  <c:v>42349.0</c:v>
                </c:pt>
                <c:pt idx="5465">
                  <c:v>42352.0</c:v>
                </c:pt>
                <c:pt idx="5466">
                  <c:v>42353.0</c:v>
                </c:pt>
                <c:pt idx="5467">
                  <c:v>42354.0</c:v>
                </c:pt>
                <c:pt idx="5468">
                  <c:v>42355.0</c:v>
                </c:pt>
                <c:pt idx="5469">
                  <c:v>42356.0</c:v>
                </c:pt>
                <c:pt idx="5470">
                  <c:v>42359.0</c:v>
                </c:pt>
                <c:pt idx="5471">
                  <c:v>42360.0</c:v>
                </c:pt>
                <c:pt idx="5472">
                  <c:v>42361.0</c:v>
                </c:pt>
                <c:pt idx="5473">
                  <c:v>42362.0</c:v>
                </c:pt>
                <c:pt idx="5474">
                  <c:v>42363.0</c:v>
                </c:pt>
                <c:pt idx="5475">
                  <c:v>42366.0</c:v>
                </c:pt>
                <c:pt idx="5476">
                  <c:v>42367.0</c:v>
                </c:pt>
                <c:pt idx="5477">
                  <c:v>42368.0</c:v>
                </c:pt>
                <c:pt idx="5478">
                  <c:v>42369.0</c:v>
                </c:pt>
                <c:pt idx="5479">
                  <c:v>42370.0</c:v>
                </c:pt>
                <c:pt idx="5480">
                  <c:v>42373.0</c:v>
                </c:pt>
                <c:pt idx="5481">
                  <c:v>42374.0</c:v>
                </c:pt>
                <c:pt idx="5482">
                  <c:v>42375.0</c:v>
                </c:pt>
                <c:pt idx="5483">
                  <c:v>42376.0</c:v>
                </c:pt>
                <c:pt idx="5484">
                  <c:v>42377.0</c:v>
                </c:pt>
                <c:pt idx="5485">
                  <c:v>42380.0</c:v>
                </c:pt>
                <c:pt idx="5486">
                  <c:v>42381.0</c:v>
                </c:pt>
                <c:pt idx="5487">
                  <c:v>42382.0</c:v>
                </c:pt>
                <c:pt idx="5488">
                  <c:v>42383.0</c:v>
                </c:pt>
                <c:pt idx="5489">
                  <c:v>42384.0</c:v>
                </c:pt>
                <c:pt idx="5490">
                  <c:v>42387.0</c:v>
                </c:pt>
                <c:pt idx="5491">
                  <c:v>42388.0</c:v>
                </c:pt>
                <c:pt idx="5492">
                  <c:v>42389.0</c:v>
                </c:pt>
                <c:pt idx="5493">
                  <c:v>42390.0</c:v>
                </c:pt>
                <c:pt idx="5494">
                  <c:v>42391.0</c:v>
                </c:pt>
                <c:pt idx="5495">
                  <c:v>42394.0</c:v>
                </c:pt>
                <c:pt idx="5496">
                  <c:v>42395.0</c:v>
                </c:pt>
                <c:pt idx="5497">
                  <c:v>42396.0</c:v>
                </c:pt>
                <c:pt idx="5498">
                  <c:v>42397.0</c:v>
                </c:pt>
                <c:pt idx="5499">
                  <c:v>42398.0</c:v>
                </c:pt>
                <c:pt idx="5500">
                  <c:v>42401.0</c:v>
                </c:pt>
                <c:pt idx="5501">
                  <c:v>42402.0</c:v>
                </c:pt>
                <c:pt idx="5502">
                  <c:v>42403.0</c:v>
                </c:pt>
                <c:pt idx="5503">
                  <c:v>42404.0</c:v>
                </c:pt>
                <c:pt idx="5504">
                  <c:v>42405.0</c:v>
                </c:pt>
                <c:pt idx="5505">
                  <c:v>42408.0</c:v>
                </c:pt>
                <c:pt idx="5506">
                  <c:v>42409.0</c:v>
                </c:pt>
                <c:pt idx="5507">
                  <c:v>42410.0</c:v>
                </c:pt>
                <c:pt idx="5508">
                  <c:v>42411.0</c:v>
                </c:pt>
                <c:pt idx="5509">
                  <c:v>42412.0</c:v>
                </c:pt>
                <c:pt idx="5510">
                  <c:v>42415.0</c:v>
                </c:pt>
                <c:pt idx="5511">
                  <c:v>42416.0</c:v>
                </c:pt>
                <c:pt idx="5512">
                  <c:v>42417.0</c:v>
                </c:pt>
                <c:pt idx="5513">
                  <c:v>42418.0</c:v>
                </c:pt>
                <c:pt idx="5514">
                  <c:v>42419.0</c:v>
                </c:pt>
                <c:pt idx="5515">
                  <c:v>42422.0</c:v>
                </c:pt>
                <c:pt idx="5516">
                  <c:v>42423.0</c:v>
                </c:pt>
                <c:pt idx="5517">
                  <c:v>42424.0</c:v>
                </c:pt>
                <c:pt idx="5518">
                  <c:v>42425.0</c:v>
                </c:pt>
                <c:pt idx="5519">
                  <c:v>42426.0</c:v>
                </c:pt>
                <c:pt idx="5520">
                  <c:v>42429.0</c:v>
                </c:pt>
                <c:pt idx="5521">
                  <c:v>42430.0</c:v>
                </c:pt>
                <c:pt idx="5522">
                  <c:v>42431.0</c:v>
                </c:pt>
                <c:pt idx="5523">
                  <c:v>42432.0</c:v>
                </c:pt>
                <c:pt idx="5524">
                  <c:v>42433.0</c:v>
                </c:pt>
                <c:pt idx="5525">
                  <c:v>42436.0</c:v>
                </c:pt>
                <c:pt idx="5526">
                  <c:v>42437.0</c:v>
                </c:pt>
                <c:pt idx="5527">
                  <c:v>42438.0</c:v>
                </c:pt>
                <c:pt idx="5528">
                  <c:v>42439.0</c:v>
                </c:pt>
                <c:pt idx="5529">
                  <c:v>42440.0</c:v>
                </c:pt>
                <c:pt idx="5530">
                  <c:v>42443.0</c:v>
                </c:pt>
                <c:pt idx="5531">
                  <c:v>42444.0</c:v>
                </c:pt>
                <c:pt idx="5532">
                  <c:v>42445.0</c:v>
                </c:pt>
                <c:pt idx="5533">
                  <c:v>42446.0</c:v>
                </c:pt>
                <c:pt idx="5534">
                  <c:v>42447.0</c:v>
                </c:pt>
                <c:pt idx="5535">
                  <c:v>42450.0</c:v>
                </c:pt>
                <c:pt idx="5536">
                  <c:v>42451.0</c:v>
                </c:pt>
                <c:pt idx="5537">
                  <c:v>42452.0</c:v>
                </c:pt>
                <c:pt idx="5538">
                  <c:v>42453.0</c:v>
                </c:pt>
                <c:pt idx="5539">
                  <c:v>42454.0</c:v>
                </c:pt>
                <c:pt idx="5540">
                  <c:v>42457.0</c:v>
                </c:pt>
                <c:pt idx="5541">
                  <c:v>42458.0</c:v>
                </c:pt>
                <c:pt idx="5542">
                  <c:v>42459.0</c:v>
                </c:pt>
                <c:pt idx="5543">
                  <c:v>42460.0</c:v>
                </c:pt>
                <c:pt idx="5544">
                  <c:v>42461.0</c:v>
                </c:pt>
                <c:pt idx="5545">
                  <c:v>42464.0</c:v>
                </c:pt>
                <c:pt idx="5546">
                  <c:v>42465.0</c:v>
                </c:pt>
                <c:pt idx="5547">
                  <c:v>42466.0</c:v>
                </c:pt>
                <c:pt idx="5548">
                  <c:v>42467.0</c:v>
                </c:pt>
                <c:pt idx="5549">
                  <c:v>42468.0</c:v>
                </c:pt>
                <c:pt idx="5550">
                  <c:v>42471.0</c:v>
                </c:pt>
                <c:pt idx="5551">
                  <c:v>42472.0</c:v>
                </c:pt>
                <c:pt idx="5552">
                  <c:v>42473.0</c:v>
                </c:pt>
                <c:pt idx="5553">
                  <c:v>42474.0</c:v>
                </c:pt>
                <c:pt idx="5554">
                  <c:v>42475.0</c:v>
                </c:pt>
                <c:pt idx="5555">
                  <c:v>42478.0</c:v>
                </c:pt>
                <c:pt idx="5556">
                  <c:v>42479.0</c:v>
                </c:pt>
                <c:pt idx="5557">
                  <c:v>42480.0</c:v>
                </c:pt>
                <c:pt idx="5558">
                  <c:v>42481.0</c:v>
                </c:pt>
                <c:pt idx="5559">
                  <c:v>42482.0</c:v>
                </c:pt>
                <c:pt idx="5560">
                  <c:v>42485.0</c:v>
                </c:pt>
                <c:pt idx="5561">
                  <c:v>42486.0</c:v>
                </c:pt>
                <c:pt idx="5562">
                  <c:v>42487.0</c:v>
                </c:pt>
                <c:pt idx="5563">
                  <c:v>42488.0</c:v>
                </c:pt>
                <c:pt idx="5564">
                  <c:v>42489.0</c:v>
                </c:pt>
                <c:pt idx="5565">
                  <c:v>42492.0</c:v>
                </c:pt>
                <c:pt idx="5566">
                  <c:v>42493.0</c:v>
                </c:pt>
                <c:pt idx="5567">
                  <c:v>42494.0</c:v>
                </c:pt>
                <c:pt idx="5568">
                  <c:v>42495.0</c:v>
                </c:pt>
                <c:pt idx="5569">
                  <c:v>42496.0</c:v>
                </c:pt>
                <c:pt idx="5570">
                  <c:v>42499.0</c:v>
                </c:pt>
                <c:pt idx="5571">
                  <c:v>42500.0</c:v>
                </c:pt>
                <c:pt idx="5572">
                  <c:v>42501.0</c:v>
                </c:pt>
                <c:pt idx="5573">
                  <c:v>42502.0</c:v>
                </c:pt>
                <c:pt idx="5574">
                  <c:v>42503.0</c:v>
                </c:pt>
                <c:pt idx="5575">
                  <c:v>42506.0</c:v>
                </c:pt>
                <c:pt idx="5576">
                  <c:v>42507.0</c:v>
                </c:pt>
                <c:pt idx="5577">
                  <c:v>42508.0</c:v>
                </c:pt>
                <c:pt idx="5578">
                  <c:v>42509.0</c:v>
                </c:pt>
                <c:pt idx="5579">
                  <c:v>42510.0</c:v>
                </c:pt>
                <c:pt idx="5580">
                  <c:v>42513.0</c:v>
                </c:pt>
                <c:pt idx="5581">
                  <c:v>42514.0</c:v>
                </c:pt>
                <c:pt idx="5582">
                  <c:v>42515.0</c:v>
                </c:pt>
                <c:pt idx="5583">
                  <c:v>42516.0</c:v>
                </c:pt>
                <c:pt idx="5584">
                  <c:v>42517.0</c:v>
                </c:pt>
                <c:pt idx="5585">
                  <c:v>42520.0</c:v>
                </c:pt>
                <c:pt idx="5586">
                  <c:v>42521.0</c:v>
                </c:pt>
                <c:pt idx="5587">
                  <c:v>42522.0</c:v>
                </c:pt>
                <c:pt idx="5588">
                  <c:v>42523.0</c:v>
                </c:pt>
                <c:pt idx="5589">
                  <c:v>42524.0</c:v>
                </c:pt>
                <c:pt idx="5590">
                  <c:v>42527.0</c:v>
                </c:pt>
                <c:pt idx="5591">
                  <c:v>42528.0</c:v>
                </c:pt>
                <c:pt idx="5592">
                  <c:v>42529.0</c:v>
                </c:pt>
                <c:pt idx="5593">
                  <c:v>42530.0</c:v>
                </c:pt>
                <c:pt idx="5594">
                  <c:v>42531.0</c:v>
                </c:pt>
                <c:pt idx="5595">
                  <c:v>42534.0</c:v>
                </c:pt>
                <c:pt idx="5596">
                  <c:v>42535.0</c:v>
                </c:pt>
                <c:pt idx="5597">
                  <c:v>42536.0</c:v>
                </c:pt>
                <c:pt idx="5598">
                  <c:v>42537.0</c:v>
                </c:pt>
                <c:pt idx="5599">
                  <c:v>42538.0</c:v>
                </c:pt>
                <c:pt idx="5600">
                  <c:v>42541.0</c:v>
                </c:pt>
                <c:pt idx="5601">
                  <c:v>42542.0</c:v>
                </c:pt>
                <c:pt idx="5602">
                  <c:v>42543.0</c:v>
                </c:pt>
                <c:pt idx="5603">
                  <c:v>42544.0</c:v>
                </c:pt>
                <c:pt idx="5604">
                  <c:v>42545.0</c:v>
                </c:pt>
                <c:pt idx="5605">
                  <c:v>42548.0</c:v>
                </c:pt>
                <c:pt idx="5606">
                  <c:v>42549.0</c:v>
                </c:pt>
                <c:pt idx="5607">
                  <c:v>42550.0</c:v>
                </c:pt>
                <c:pt idx="5608">
                  <c:v>42551.0</c:v>
                </c:pt>
                <c:pt idx="5609">
                  <c:v>42552.0</c:v>
                </c:pt>
                <c:pt idx="5610">
                  <c:v>42555.0</c:v>
                </c:pt>
                <c:pt idx="5611">
                  <c:v>42556.0</c:v>
                </c:pt>
                <c:pt idx="5612">
                  <c:v>42557.0</c:v>
                </c:pt>
                <c:pt idx="5613">
                  <c:v>42558.0</c:v>
                </c:pt>
                <c:pt idx="5614">
                  <c:v>42559.0</c:v>
                </c:pt>
                <c:pt idx="5615">
                  <c:v>42562.0</c:v>
                </c:pt>
                <c:pt idx="5616">
                  <c:v>42563.0</c:v>
                </c:pt>
                <c:pt idx="5617">
                  <c:v>42564.0</c:v>
                </c:pt>
                <c:pt idx="5618">
                  <c:v>42565.0</c:v>
                </c:pt>
                <c:pt idx="5619">
                  <c:v>42566.0</c:v>
                </c:pt>
                <c:pt idx="5620">
                  <c:v>42569.0</c:v>
                </c:pt>
                <c:pt idx="5621">
                  <c:v>42570.0</c:v>
                </c:pt>
                <c:pt idx="5622">
                  <c:v>42571.0</c:v>
                </c:pt>
                <c:pt idx="5623">
                  <c:v>42572.0</c:v>
                </c:pt>
                <c:pt idx="5624">
                  <c:v>42573.0</c:v>
                </c:pt>
                <c:pt idx="5625">
                  <c:v>42576.0</c:v>
                </c:pt>
                <c:pt idx="5626">
                  <c:v>42577.0</c:v>
                </c:pt>
                <c:pt idx="5627">
                  <c:v>42578.0</c:v>
                </c:pt>
                <c:pt idx="5628">
                  <c:v>42579.0</c:v>
                </c:pt>
                <c:pt idx="5629">
                  <c:v>42580.0</c:v>
                </c:pt>
                <c:pt idx="5630">
                  <c:v>42583.0</c:v>
                </c:pt>
                <c:pt idx="5631">
                  <c:v>42584.0</c:v>
                </c:pt>
                <c:pt idx="5632">
                  <c:v>42585.0</c:v>
                </c:pt>
                <c:pt idx="5633">
                  <c:v>42586.0</c:v>
                </c:pt>
                <c:pt idx="5634">
                  <c:v>42587.0</c:v>
                </c:pt>
                <c:pt idx="5635">
                  <c:v>42590.0</c:v>
                </c:pt>
                <c:pt idx="5636">
                  <c:v>42591.0</c:v>
                </c:pt>
                <c:pt idx="5637">
                  <c:v>42592.0</c:v>
                </c:pt>
                <c:pt idx="5638">
                  <c:v>42593.0</c:v>
                </c:pt>
                <c:pt idx="5639">
                  <c:v>42594.0</c:v>
                </c:pt>
                <c:pt idx="5640">
                  <c:v>42597.0</c:v>
                </c:pt>
                <c:pt idx="5641">
                  <c:v>42598.0</c:v>
                </c:pt>
                <c:pt idx="5642">
                  <c:v>42599.0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cat>
          <c:val>
            <c:numRef>
              <c:f>'Crops and fibres'!$B$13:$B$8712</c:f>
              <c:numCache>
                <c:formatCode>_(* #,##0.00_);_(* \(#,##0.00\);_(* "-"??_);_(@_)</c:formatCode>
                <c:ptCount val="870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198.3</c:v>
                </c:pt>
                <c:pt idx="2187">
                  <c:v>200.0</c:v>
                </c:pt>
                <c:pt idx="2188">
                  <c:v>199.4</c:v>
                </c:pt>
                <c:pt idx="2189">
                  <c:v>198.5</c:v>
                </c:pt>
                <c:pt idx="2190">
                  <c:v>196.0</c:v>
                </c:pt>
                <c:pt idx="2191">
                  <c:v>198.2</c:v>
                </c:pt>
                <c:pt idx="2192">
                  <c:v>203.0</c:v>
                </c:pt>
                <c:pt idx="2193">
                  <c:v>203.0</c:v>
                </c:pt>
                <c:pt idx="2194">
                  <c:v>207.0</c:v>
                </c:pt>
                <c:pt idx="2195">
                  <c:v>205.5</c:v>
                </c:pt>
                <c:pt idx="2196">
                  <c:v>201.5</c:v>
                </c:pt>
                <c:pt idx="2197">
                  <c:v>198.5</c:v>
                </c:pt>
                <c:pt idx="2198">
                  <c:v>198.0</c:v>
                </c:pt>
                <c:pt idx="2199">
                  <c:v>198.3</c:v>
                </c:pt>
                <c:pt idx="2200">
                  <c:v>198.3</c:v>
                </c:pt>
                <c:pt idx="2201">
                  <c:v>205.0</c:v>
                </c:pt>
                <c:pt idx="2202">
                  <c:v>210.0</c:v>
                </c:pt>
                <c:pt idx="2203">
                  <c:v>207.5</c:v>
                </c:pt>
                <c:pt idx="2204">
                  <c:v>209.5</c:v>
                </c:pt>
                <c:pt idx="2205">
                  <c:v>202.0</c:v>
                </c:pt>
                <c:pt idx="2206">
                  <c:v>203.0</c:v>
                </c:pt>
                <c:pt idx="2207">
                  <c:v>207.0</c:v>
                </c:pt>
                <c:pt idx="2208">
                  <c:v>204.0</c:v>
                </c:pt>
                <c:pt idx="2209">
                  <c:v>204.0</c:v>
                </c:pt>
                <c:pt idx="2210">
                  <c:v>203.0</c:v>
                </c:pt>
                <c:pt idx="2211">
                  <c:v>201.0</c:v>
                </c:pt>
                <c:pt idx="2212">
                  <c:v>199.0</c:v>
                </c:pt>
                <c:pt idx="2213">
                  <c:v>197.0</c:v>
                </c:pt>
                <c:pt idx="2214">
                  <c:v>193.0</c:v>
                </c:pt>
                <c:pt idx="2215">
                  <c:v>190.0</c:v>
                </c:pt>
                <c:pt idx="2216">
                  <c:v>185.0</c:v>
                </c:pt>
                <c:pt idx="2217">
                  <c:v>186.3</c:v>
                </c:pt>
                <c:pt idx="2218">
                  <c:v>185.0</c:v>
                </c:pt>
                <c:pt idx="2219">
                  <c:v>186.0</c:v>
                </c:pt>
                <c:pt idx="2220">
                  <c:v>185.7</c:v>
                </c:pt>
                <c:pt idx="2221">
                  <c:v>183.5</c:v>
                </c:pt>
                <c:pt idx="2222">
                  <c:v>184.0</c:v>
                </c:pt>
                <c:pt idx="2223">
                  <c:v>191.0</c:v>
                </c:pt>
                <c:pt idx="2224">
                  <c:v>187.0</c:v>
                </c:pt>
                <c:pt idx="2225">
                  <c:v>192.5</c:v>
                </c:pt>
                <c:pt idx="2226">
                  <c:v>191.0</c:v>
                </c:pt>
                <c:pt idx="2227">
                  <c:v>192.0</c:v>
                </c:pt>
                <c:pt idx="2228">
                  <c:v>192.0</c:v>
                </c:pt>
                <c:pt idx="2229">
                  <c:v>197.0</c:v>
                </c:pt>
                <c:pt idx="2230">
                  <c:v>201.0</c:v>
                </c:pt>
                <c:pt idx="2231">
                  <c:v>198.5</c:v>
                </c:pt>
                <c:pt idx="2232">
                  <c:v>194.5</c:v>
                </c:pt>
                <c:pt idx="2233">
                  <c:v>199.0</c:v>
                </c:pt>
                <c:pt idx="2234">
                  <c:v>197.5</c:v>
                </c:pt>
                <c:pt idx="2235">
                  <c:v>198.0</c:v>
                </c:pt>
                <c:pt idx="2236">
                  <c:v>205.0</c:v>
                </c:pt>
                <c:pt idx="2237">
                  <c:v>201.5</c:v>
                </c:pt>
                <c:pt idx="2238">
                  <c:v>202.0</c:v>
                </c:pt>
                <c:pt idx="2239">
                  <c:v>205.0</c:v>
                </c:pt>
                <c:pt idx="2240">
                  <c:v>207.0</c:v>
                </c:pt>
                <c:pt idx="2241">
                  <c:v>207.5</c:v>
                </c:pt>
                <c:pt idx="2242">
                  <c:v>204.0</c:v>
                </c:pt>
                <c:pt idx="2243">
                  <c:v>205.0</c:v>
                </c:pt>
                <c:pt idx="2244">
                  <c:v>205.1</c:v>
                </c:pt>
                <c:pt idx="2245">
                  <c:v>205.0</c:v>
                </c:pt>
                <c:pt idx="2246">
                  <c:v>206.0</c:v>
                </c:pt>
                <c:pt idx="2247">
                  <c:v>206.5</c:v>
                </c:pt>
                <c:pt idx="2248">
                  <c:v>208.8</c:v>
                </c:pt>
                <c:pt idx="2249">
                  <c:v>210.0</c:v>
                </c:pt>
                <c:pt idx="2250">
                  <c:v>215.5</c:v>
                </c:pt>
                <c:pt idx="2251">
                  <c:v>215.3</c:v>
                </c:pt>
                <c:pt idx="2252">
                  <c:v>210.0</c:v>
                </c:pt>
                <c:pt idx="2253">
                  <c:v>207.3</c:v>
                </c:pt>
                <c:pt idx="2254">
                  <c:v>205.0</c:v>
                </c:pt>
                <c:pt idx="2255">
                  <c:v>205.1</c:v>
                </c:pt>
                <c:pt idx="2256">
                  <c:v>212.8</c:v>
                </c:pt>
                <c:pt idx="2257">
                  <c:v>207.0</c:v>
                </c:pt>
                <c:pt idx="2258">
                  <c:v>210.3</c:v>
                </c:pt>
                <c:pt idx="2259">
                  <c:v>208.0</c:v>
                </c:pt>
                <c:pt idx="2260">
                  <c:v>211.8</c:v>
                </c:pt>
                <c:pt idx="2261">
                  <c:v>211.5</c:v>
                </c:pt>
                <c:pt idx="2262">
                  <c:v>209.3</c:v>
                </c:pt>
                <c:pt idx="2263">
                  <c:v>206.0</c:v>
                </c:pt>
                <c:pt idx="2264">
                  <c:v>203.6</c:v>
                </c:pt>
                <c:pt idx="2265">
                  <c:v>199.0</c:v>
                </c:pt>
                <c:pt idx="2266">
                  <c:v>198.0</c:v>
                </c:pt>
                <c:pt idx="2267">
                  <c:v>194.5</c:v>
                </c:pt>
                <c:pt idx="2268">
                  <c:v>195.8</c:v>
                </c:pt>
                <c:pt idx="2269">
                  <c:v>190.5</c:v>
                </c:pt>
                <c:pt idx="2270">
                  <c:v>190.5</c:v>
                </c:pt>
                <c:pt idx="2271">
                  <c:v>193.3</c:v>
                </c:pt>
                <c:pt idx="2272">
                  <c:v>192.0</c:v>
                </c:pt>
                <c:pt idx="2273">
                  <c:v>187.8</c:v>
                </c:pt>
                <c:pt idx="2274">
                  <c:v>185.0</c:v>
                </c:pt>
                <c:pt idx="2275">
                  <c:v>184.5</c:v>
                </c:pt>
                <c:pt idx="2276">
                  <c:v>186.0</c:v>
                </c:pt>
                <c:pt idx="2277">
                  <c:v>185.5</c:v>
                </c:pt>
                <c:pt idx="2278">
                  <c:v>187.0</c:v>
                </c:pt>
                <c:pt idx="2279">
                  <c:v>192.5</c:v>
                </c:pt>
                <c:pt idx="2280">
                  <c:v>190.8</c:v>
                </c:pt>
                <c:pt idx="2281">
                  <c:v>187.0</c:v>
                </c:pt>
                <c:pt idx="2282">
                  <c:v>186.0</c:v>
                </c:pt>
                <c:pt idx="2283">
                  <c:v>187.0</c:v>
                </c:pt>
                <c:pt idx="2284">
                  <c:v>187.0</c:v>
                </c:pt>
                <c:pt idx="2285">
                  <c:v>187.0</c:v>
                </c:pt>
                <c:pt idx="2286">
                  <c:v>179.3</c:v>
                </c:pt>
                <c:pt idx="2287">
                  <c:v>177.5</c:v>
                </c:pt>
                <c:pt idx="2288">
                  <c:v>175.5</c:v>
                </c:pt>
                <c:pt idx="2289">
                  <c:v>176.5</c:v>
                </c:pt>
                <c:pt idx="2290">
                  <c:v>173.8</c:v>
                </c:pt>
                <c:pt idx="2291">
                  <c:v>179.0</c:v>
                </c:pt>
                <c:pt idx="2292">
                  <c:v>174.5</c:v>
                </c:pt>
                <c:pt idx="2293">
                  <c:v>178.0</c:v>
                </c:pt>
                <c:pt idx="2294">
                  <c:v>179.0</c:v>
                </c:pt>
                <c:pt idx="2295">
                  <c:v>175.0</c:v>
                </c:pt>
                <c:pt idx="2296">
                  <c:v>178.0</c:v>
                </c:pt>
                <c:pt idx="2297">
                  <c:v>177.5</c:v>
                </c:pt>
                <c:pt idx="2298">
                  <c:v>186.0</c:v>
                </c:pt>
                <c:pt idx="2299">
                  <c:v>191.5</c:v>
                </c:pt>
                <c:pt idx="2300">
                  <c:v>190.5</c:v>
                </c:pt>
                <c:pt idx="2301">
                  <c:v>189.0</c:v>
                </c:pt>
                <c:pt idx="2302">
                  <c:v>193.0</c:v>
                </c:pt>
                <c:pt idx="2303">
                  <c:v>192.5</c:v>
                </c:pt>
                <c:pt idx="2304">
                  <c:v>193.7</c:v>
                </c:pt>
                <c:pt idx="2305">
                  <c:v>189.0</c:v>
                </c:pt>
                <c:pt idx="2306">
                  <c:v>189.0</c:v>
                </c:pt>
                <c:pt idx="2307">
                  <c:v>187.0</c:v>
                </c:pt>
                <c:pt idx="2308">
                  <c:v>191.5</c:v>
                </c:pt>
                <c:pt idx="2309">
                  <c:v>190.5</c:v>
                </c:pt>
                <c:pt idx="2310">
                  <c:v>194.0</c:v>
                </c:pt>
                <c:pt idx="2311">
                  <c:v>194.5</c:v>
                </c:pt>
                <c:pt idx="2312">
                  <c:v>198.0</c:v>
                </c:pt>
                <c:pt idx="2313">
                  <c:v>202.0</c:v>
                </c:pt>
                <c:pt idx="2314">
                  <c:v>199.5</c:v>
                </c:pt>
                <c:pt idx="2315">
                  <c:v>201.0</c:v>
                </c:pt>
                <c:pt idx="2316">
                  <c:v>198.0</c:v>
                </c:pt>
                <c:pt idx="2317">
                  <c:v>194.5</c:v>
                </c:pt>
                <c:pt idx="2318">
                  <c:v>190.0</c:v>
                </c:pt>
                <c:pt idx="2319">
                  <c:v>192.5</c:v>
                </c:pt>
                <c:pt idx="2320">
                  <c:v>195.5</c:v>
                </c:pt>
                <c:pt idx="2321">
                  <c:v>194.3</c:v>
                </c:pt>
                <c:pt idx="2322">
                  <c:v>198.8</c:v>
                </c:pt>
                <c:pt idx="2323">
                  <c:v>197.5</c:v>
                </c:pt>
                <c:pt idx="2324">
                  <c:v>194.0</c:v>
                </c:pt>
                <c:pt idx="2325">
                  <c:v>196.0</c:v>
                </c:pt>
                <c:pt idx="2326">
                  <c:v>196.8</c:v>
                </c:pt>
                <c:pt idx="2327">
                  <c:v>197.0</c:v>
                </c:pt>
                <c:pt idx="2328">
                  <c:v>198.0</c:v>
                </c:pt>
                <c:pt idx="2329">
                  <c:v>198.3</c:v>
                </c:pt>
                <c:pt idx="2330">
                  <c:v>199.0</c:v>
                </c:pt>
                <c:pt idx="2331">
                  <c:v>195.0</c:v>
                </c:pt>
                <c:pt idx="2332">
                  <c:v>195.0</c:v>
                </c:pt>
                <c:pt idx="2333">
                  <c:v>191.0</c:v>
                </c:pt>
                <c:pt idx="2334">
                  <c:v>189.0</c:v>
                </c:pt>
                <c:pt idx="2335">
                  <c:v>190.3</c:v>
                </c:pt>
                <c:pt idx="2336">
                  <c:v>186.8</c:v>
                </c:pt>
                <c:pt idx="2337">
                  <c:v>188.3</c:v>
                </c:pt>
                <c:pt idx="2338">
                  <c:v>188.3</c:v>
                </c:pt>
                <c:pt idx="2339">
                  <c:v>192.0</c:v>
                </c:pt>
                <c:pt idx="2340">
                  <c:v>193.0</c:v>
                </c:pt>
                <c:pt idx="2341">
                  <c:v>190.0</c:v>
                </c:pt>
                <c:pt idx="2342">
                  <c:v>186.8</c:v>
                </c:pt>
                <c:pt idx="2343">
                  <c:v>186.8</c:v>
                </c:pt>
                <c:pt idx="2344">
                  <c:v>186.8</c:v>
                </c:pt>
                <c:pt idx="2345">
                  <c:v>185.0</c:v>
                </c:pt>
                <c:pt idx="2346">
                  <c:v>186.3</c:v>
                </c:pt>
                <c:pt idx="2347">
                  <c:v>185.5</c:v>
                </c:pt>
                <c:pt idx="2348">
                  <c:v>185.5</c:v>
                </c:pt>
                <c:pt idx="2349">
                  <c:v>190.0</c:v>
                </c:pt>
                <c:pt idx="2350">
                  <c:v>195.0</c:v>
                </c:pt>
                <c:pt idx="2351">
                  <c:v>195.3</c:v>
                </c:pt>
                <c:pt idx="2352">
                  <c:v>193.0</c:v>
                </c:pt>
                <c:pt idx="2353">
                  <c:v>196.0</c:v>
                </c:pt>
                <c:pt idx="2354">
                  <c:v>191.5</c:v>
                </c:pt>
                <c:pt idx="2355">
                  <c:v>193.0</c:v>
                </c:pt>
                <c:pt idx="2356">
                  <c:v>195.0</c:v>
                </c:pt>
                <c:pt idx="2357">
                  <c:v>187.5</c:v>
                </c:pt>
                <c:pt idx="2358">
                  <c:v>195.3</c:v>
                </c:pt>
                <c:pt idx="2359">
                  <c:v>191.0</c:v>
                </c:pt>
                <c:pt idx="2360">
                  <c:v>194.0</c:v>
                </c:pt>
                <c:pt idx="2361">
                  <c:v>196.5</c:v>
                </c:pt>
                <c:pt idx="2362">
                  <c:v>190.0</c:v>
                </c:pt>
                <c:pt idx="2363">
                  <c:v>190.0</c:v>
                </c:pt>
                <c:pt idx="2364">
                  <c:v>190.0</c:v>
                </c:pt>
                <c:pt idx="2365">
                  <c:v>190.0</c:v>
                </c:pt>
                <c:pt idx="2366">
                  <c:v>188.5</c:v>
                </c:pt>
                <c:pt idx="2367">
                  <c:v>189.0</c:v>
                </c:pt>
                <c:pt idx="2368">
                  <c:v>188.5</c:v>
                </c:pt>
                <c:pt idx="2369">
                  <c:v>189.0</c:v>
                </c:pt>
                <c:pt idx="2370">
                  <c:v>195.0</c:v>
                </c:pt>
                <c:pt idx="2371">
                  <c:v>195.0</c:v>
                </c:pt>
                <c:pt idx="2372">
                  <c:v>191.3</c:v>
                </c:pt>
                <c:pt idx="2373">
                  <c:v>195.0</c:v>
                </c:pt>
                <c:pt idx="2374">
                  <c:v>195.0</c:v>
                </c:pt>
                <c:pt idx="2375">
                  <c:v>191.5</c:v>
                </c:pt>
                <c:pt idx="2376">
                  <c:v>191.5</c:v>
                </c:pt>
                <c:pt idx="2377">
                  <c:v>187.5</c:v>
                </c:pt>
                <c:pt idx="2378">
                  <c:v>188.8</c:v>
                </c:pt>
                <c:pt idx="2379">
                  <c:v>195.0</c:v>
                </c:pt>
                <c:pt idx="2380">
                  <c:v>188.3</c:v>
                </c:pt>
                <c:pt idx="2381">
                  <c:v>186.8</c:v>
                </c:pt>
                <c:pt idx="2382">
                  <c:v>187.0</c:v>
                </c:pt>
                <c:pt idx="2383">
                  <c:v>195.0</c:v>
                </c:pt>
                <c:pt idx="2384">
                  <c:v>195.0</c:v>
                </c:pt>
                <c:pt idx="2385">
                  <c:v>195.0</c:v>
                </c:pt>
                <c:pt idx="2386">
                  <c:v>189.5</c:v>
                </c:pt>
                <c:pt idx="2387">
                  <c:v>188.0</c:v>
                </c:pt>
                <c:pt idx="2388">
                  <c:v>192.5</c:v>
                </c:pt>
                <c:pt idx="2389">
                  <c:v>191.5</c:v>
                </c:pt>
                <c:pt idx="2390">
                  <c:v>192.0</c:v>
                </c:pt>
                <c:pt idx="2391">
                  <c:v>190.0</c:v>
                </c:pt>
                <c:pt idx="2392">
                  <c:v>194.5</c:v>
                </c:pt>
                <c:pt idx="2393">
                  <c:v>194.0</c:v>
                </c:pt>
                <c:pt idx="2394">
                  <c:v>191.5</c:v>
                </c:pt>
                <c:pt idx="2395">
                  <c:v>193.5</c:v>
                </c:pt>
                <c:pt idx="2396">
                  <c:v>189.3</c:v>
                </c:pt>
                <c:pt idx="2397">
                  <c:v>194.8</c:v>
                </c:pt>
                <c:pt idx="2398">
                  <c:v>198.0</c:v>
                </c:pt>
                <c:pt idx="2399">
                  <c:v>202.0</c:v>
                </c:pt>
                <c:pt idx="2400">
                  <c:v>203.0</c:v>
                </c:pt>
                <c:pt idx="2401">
                  <c:v>201.0</c:v>
                </c:pt>
                <c:pt idx="2402">
                  <c:v>198.5</c:v>
                </c:pt>
                <c:pt idx="2403">
                  <c:v>208.0</c:v>
                </c:pt>
                <c:pt idx="2404">
                  <c:v>209.0</c:v>
                </c:pt>
                <c:pt idx="2405">
                  <c:v>209.0</c:v>
                </c:pt>
                <c:pt idx="2406">
                  <c:v>215.5</c:v>
                </c:pt>
                <c:pt idx="2407">
                  <c:v>215.5</c:v>
                </c:pt>
                <c:pt idx="2408">
                  <c:v>213.0</c:v>
                </c:pt>
                <c:pt idx="2409">
                  <c:v>212.5</c:v>
                </c:pt>
                <c:pt idx="2410">
                  <c:v>211.5</c:v>
                </c:pt>
                <c:pt idx="2411">
                  <c:v>210.0</c:v>
                </c:pt>
                <c:pt idx="2412">
                  <c:v>210.0</c:v>
                </c:pt>
                <c:pt idx="2413">
                  <c:v>205.0</c:v>
                </c:pt>
                <c:pt idx="2414">
                  <c:v>205.0</c:v>
                </c:pt>
                <c:pt idx="2415">
                  <c:v>206.0</c:v>
                </c:pt>
                <c:pt idx="2416">
                  <c:v>207.0</c:v>
                </c:pt>
                <c:pt idx="2417">
                  <c:v>206.0</c:v>
                </c:pt>
                <c:pt idx="2418">
                  <c:v>207.5</c:v>
                </c:pt>
                <c:pt idx="2419">
                  <c:v>207.5</c:v>
                </c:pt>
                <c:pt idx="2420">
                  <c:v>207.5</c:v>
                </c:pt>
                <c:pt idx="2421">
                  <c:v>208.0</c:v>
                </c:pt>
                <c:pt idx="2422">
                  <c:v>215.0</c:v>
                </c:pt>
                <c:pt idx="2423">
                  <c:v>213.0</c:v>
                </c:pt>
                <c:pt idx="2424">
                  <c:v>211.5</c:v>
                </c:pt>
                <c:pt idx="2425">
                  <c:v>214.0</c:v>
                </c:pt>
                <c:pt idx="2426">
                  <c:v>210.5</c:v>
                </c:pt>
                <c:pt idx="2427">
                  <c:v>213.5</c:v>
                </c:pt>
                <c:pt idx="2428">
                  <c:v>211.5</c:v>
                </c:pt>
                <c:pt idx="2429">
                  <c:v>208.5</c:v>
                </c:pt>
                <c:pt idx="2430">
                  <c:v>208.5</c:v>
                </c:pt>
                <c:pt idx="2431">
                  <c:v>206.5</c:v>
                </c:pt>
                <c:pt idx="2432">
                  <c:v>210.0</c:v>
                </c:pt>
                <c:pt idx="2433">
                  <c:v>208.5</c:v>
                </c:pt>
                <c:pt idx="2434">
                  <c:v>210.5</c:v>
                </c:pt>
                <c:pt idx="2435">
                  <c:v>213.0</c:v>
                </c:pt>
                <c:pt idx="2436">
                  <c:v>222.0</c:v>
                </c:pt>
                <c:pt idx="2437">
                  <c:v>220.5</c:v>
                </c:pt>
                <c:pt idx="2438">
                  <c:v>221.3</c:v>
                </c:pt>
                <c:pt idx="2439">
                  <c:v>216.5</c:v>
                </c:pt>
                <c:pt idx="2440">
                  <c:v>215.0</c:v>
                </c:pt>
                <c:pt idx="2441">
                  <c:v>217.8</c:v>
                </c:pt>
                <c:pt idx="2442">
                  <c:v>219.0</c:v>
                </c:pt>
                <c:pt idx="2443">
                  <c:v>218.5</c:v>
                </c:pt>
                <c:pt idx="2444">
                  <c:v>220.0</c:v>
                </c:pt>
                <c:pt idx="2445">
                  <c:v>213.5</c:v>
                </c:pt>
                <c:pt idx="2446">
                  <c:v>219.5</c:v>
                </c:pt>
                <c:pt idx="2447">
                  <c:v>215.0</c:v>
                </c:pt>
                <c:pt idx="2448">
                  <c:v>215.5</c:v>
                </c:pt>
                <c:pt idx="2449">
                  <c:v>213.8</c:v>
                </c:pt>
                <c:pt idx="2450">
                  <c:v>214.0</c:v>
                </c:pt>
                <c:pt idx="2451">
                  <c:v>214.0</c:v>
                </c:pt>
                <c:pt idx="2452">
                  <c:v>217.5</c:v>
                </c:pt>
                <c:pt idx="2453">
                  <c:v>213.0</c:v>
                </c:pt>
                <c:pt idx="2454">
                  <c:v>215.0</c:v>
                </c:pt>
                <c:pt idx="2455">
                  <c:v>210.0</c:v>
                </c:pt>
                <c:pt idx="2456">
                  <c:v>210.0</c:v>
                </c:pt>
                <c:pt idx="2457">
                  <c:v>211.5</c:v>
                </c:pt>
                <c:pt idx="2458">
                  <c:v>214.8</c:v>
                </c:pt>
                <c:pt idx="2459">
                  <c:v>217.0</c:v>
                </c:pt>
                <c:pt idx="2460">
                  <c:v>217.0</c:v>
                </c:pt>
                <c:pt idx="2461">
                  <c:v>215.0</c:v>
                </c:pt>
                <c:pt idx="2462">
                  <c:v>217.5</c:v>
                </c:pt>
                <c:pt idx="2463">
                  <c:v>217.0</c:v>
                </c:pt>
                <c:pt idx="2464">
                  <c:v>213.0</c:v>
                </c:pt>
                <c:pt idx="2465">
                  <c:v>213.0</c:v>
                </c:pt>
                <c:pt idx="2466">
                  <c:v>217.5</c:v>
                </c:pt>
                <c:pt idx="2467">
                  <c:v>218.0</c:v>
                </c:pt>
                <c:pt idx="2468">
                  <c:v>219.0</c:v>
                </c:pt>
                <c:pt idx="2469">
                  <c:v>217.0</c:v>
                </c:pt>
                <c:pt idx="2470">
                  <c:v>213.8</c:v>
                </c:pt>
                <c:pt idx="2471">
                  <c:v>210.5</c:v>
                </c:pt>
                <c:pt idx="2472">
                  <c:v>211.0</c:v>
                </c:pt>
                <c:pt idx="2473">
                  <c:v>211.0</c:v>
                </c:pt>
                <c:pt idx="2474">
                  <c:v>212.5</c:v>
                </c:pt>
                <c:pt idx="2475">
                  <c:v>212.5</c:v>
                </c:pt>
                <c:pt idx="2476">
                  <c:v>208.0</c:v>
                </c:pt>
                <c:pt idx="2477">
                  <c:v>206.3</c:v>
                </c:pt>
                <c:pt idx="2478">
                  <c:v>210.0</c:v>
                </c:pt>
                <c:pt idx="2479">
                  <c:v>209.0</c:v>
                </c:pt>
                <c:pt idx="2480">
                  <c:v>203.3</c:v>
                </c:pt>
                <c:pt idx="2481">
                  <c:v>204.5</c:v>
                </c:pt>
                <c:pt idx="2482">
                  <c:v>206.5</c:v>
                </c:pt>
                <c:pt idx="2483">
                  <c:v>206.5</c:v>
                </c:pt>
                <c:pt idx="2484">
                  <c:v>201.0</c:v>
                </c:pt>
                <c:pt idx="2485">
                  <c:v>206.3</c:v>
                </c:pt>
                <c:pt idx="2486">
                  <c:v>202.5</c:v>
                </c:pt>
                <c:pt idx="2487">
                  <c:v>207.8</c:v>
                </c:pt>
                <c:pt idx="2488">
                  <c:v>210.0</c:v>
                </c:pt>
                <c:pt idx="2489">
                  <c:v>202.5</c:v>
                </c:pt>
                <c:pt idx="2490">
                  <c:v>202.5</c:v>
                </c:pt>
                <c:pt idx="2491">
                  <c:v>205.0</c:v>
                </c:pt>
                <c:pt idx="2492">
                  <c:v>203.0</c:v>
                </c:pt>
                <c:pt idx="2493">
                  <c:v>203.0</c:v>
                </c:pt>
                <c:pt idx="2494">
                  <c:v>202.0</c:v>
                </c:pt>
                <c:pt idx="2495">
                  <c:v>193.5</c:v>
                </c:pt>
                <c:pt idx="2496">
                  <c:v>196.0</c:v>
                </c:pt>
                <c:pt idx="2497">
                  <c:v>196.0</c:v>
                </c:pt>
                <c:pt idx="2498">
                  <c:v>195.5</c:v>
                </c:pt>
                <c:pt idx="2499">
                  <c:v>195.5</c:v>
                </c:pt>
                <c:pt idx="2500">
                  <c:v>195.5</c:v>
                </c:pt>
                <c:pt idx="2501">
                  <c:v>207.0</c:v>
                </c:pt>
                <c:pt idx="2502">
                  <c:v>206.0</c:v>
                </c:pt>
                <c:pt idx="2503">
                  <c:v>209.0</c:v>
                </c:pt>
                <c:pt idx="2504">
                  <c:v>210.5</c:v>
                </c:pt>
                <c:pt idx="2505">
                  <c:v>203.8</c:v>
                </c:pt>
                <c:pt idx="2506">
                  <c:v>203.5</c:v>
                </c:pt>
                <c:pt idx="2507">
                  <c:v>201.3</c:v>
                </c:pt>
                <c:pt idx="2508">
                  <c:v>203.5</c:v>
                </c:pt>
                <c:pt idx="2509">
                  <c:v>202.5</c:v>
                </c:pt>
                <c:pt idx="2510">
                  <c:v>208.5</c:v>
                </c:pt>
                <c:pt idx="2511">
                  <c:v>205.0</c:v>
                </c:pt>
                <c:pt idx="2512">
                  <c:v>204.0</c:v>
                </c:pt>
                <c:pt idx="2513">
                  <c:v>216.5</c:v>
                </c:pt>
                <c:pt idx="2514">
                  <c:v>215.1</c:v>
                </c:pt>
                <c:pt idx="2515">
                  <c:v>215.1</c:v>
                </c:pt>
                <c:pt idx="2516">
                  <c:v>215.1</c:v>
                </c:pt>
                <c:pt idx="2517">
                  <c:v>215.1</c:v>
                </c:pt>
                <c:pt idx="2518">
                  <c:v>215.1</c:v>
                </c:pt>
                <c:pt idx="2519">
                  <c:v>215.1</c:v>
                </c:pt>
                <c:pt idx="2520">
                  <c:v>215.1</c:v>
                </c:pt>
                <c:pt idx="2521">
                  <c:v>207.5</c:v>
                </c:pt>
                <c:pt idx="2522">
                  <c:v>194.0</c:v>
                </c:pt>
                <c:pt idx="2523">
                  <c:v>197.5</c:v>
                </c:pt>
                <c:pt idx="2524">
                  <c:v>195.5</c:v>
                </c:pt>
                <c:pt idx="2525">
                  <c:v>192.5</c:v>
                </c:pt>
                <c:pt idx="2526">
                  <c:v>190.5</c:v>
                </c:pt>
                <c:pt idx="2527">
                  <c:v>190.5</c:v>
                </c:pt>
                <c:pt idx="2528">
                  <c:v>190.5</c:v>
                </c:pt>
                <c:pt idx="2529">
                  <c:v>190.0</c:v>
                </c:pt>
                <c:pt idx="2530">
                  <c:v>196.0</c:v>
                </c:pt>
                <c:pt idx="2531">
                  <c:v>196.8</c:v>
                </c:pt>
                <c:pt idx="2532">
                  <c:v>195.5</c:v>
                </c:pt>
                <c:pt idx="2533">
                  <c:v>199.0</c:v>
                </c:pt>
                <c:pt idx="2534">
                  <c:v>198.8</c:v>
                </c:pt>
                <c:pt idx="2535">
                  <c:v>198.0</c:v>
                </c:pt>
                <c:pt idx="2536">
                  <c:v>196.0</c:v>
                </c:pt>
                <c:pt idx="2537">
                  <c:v>197.5</c:v>
                </c:pt>
                <c:pt idx="2538">
                  <c:v>196.0</c:v>
                </c:pt>
                <c:pt idx="2539">
                  <c:v>197.3</c:v>
                </c:pt>
                <c:pt idx="2540">
                  <c:v>195.1</c:v>
                </c:pt>
                <c:pt idx="2541">
                  <c:v>196.5</c:v>
                </c:pt>
                <c:pt idx="2542">
                  <c:v>194.8</c:v>
                </c:pt>
                <c:pt idx="2543">
                  <c:v>196.5</c:v>
                </c:pt>
                <c:pt idx="2544">
                  <c:v>186.5</c:v>
                </c:pt>
                <c:pt idx="2545">
                  <c:v>186.5</c:v>
                </c:pt>
                <c:pt idx="2546">
                  <c:v>186.5</c:v>
                </c:pt>
                <c:pt idx="2547">
                  <c:v>187.0</c:v>
                </c:pt>
                <c:pt idx="2548">
                  <c:v>189.5</c:v>
                </c:pt>
                <c:pt idx="2549">
                  <c:v>190.0</c:v>
                </c:pt>
                <c:pt idx="2550">
                  <c:v>191.5</c:v>
                </c:pt>
                <c:pt idx="2551">
                  <c:v>193.8</c:v>
                </c:pt>
                <c:pt idx="2552">
                  <c:v>194.8</c:v>
                </c:pt>
                <c:pt idx="2553">
                  <c:v>195.8</c:v>
                </c:pt>
                <c:pt idx="2554">
                  <c:v>194.5</c:v>
                </c:pt>
                <c:pt idx="2555">
                  <c:v>197.0</c:v>
                </c:pt>
                <c:pt idx="2556">
                  <c:v>196.5</c:v>
                </c:pt>
                <c:pt idx="2557">
                  <c:v>202.0</c:v>
                </c:pt>
                <c:pt idx="2558">
                  <c:v>195.0</c:v>
                </c:pt>
                <c:pt idx="2559">
                  <c:v>197.0</c:v>
                </c:pt>
                <c:pt idx="2560">
                  <c:v>198.5</c:v>
                </c:pt>
                <c:pt idx="2561">
                  <c:v>200.3</c:v>
                </c:pt>
                <c:pt idx="2562">
                  <c:v>198.8</c:v>
                </c:pt>
                <c:pt idx="2563">
                  <c:v>199.0</c:v>
                </c:pt>
                <c:pt idx="2564">
                  <c:v>199.3</c:v>
                </c:pt>
                <c:pt idx="2565">
                  <c:v>182.5</c:v>
                </c:pt>
                <c:pt idx="2566">
                  <c:v>179.5</c:v>
                </c:pt>
                <c:pt idx="2567">
                  <c:v>179.0</c:v>
                </c:pt>
                <c:pt idx="2568">
                  <c:v>181.0</c:v>
                </c:pt>
                <c:pt idx="2569">
                  <c:v>179.5</c:v>
                </c:pt>
                <c:pt idx="2570">
                  <c:v>179.0</c:v>
                </c:pt>
                <c:pt idx="2571">
                  <c:v>179.5</c:v>
                </c:pt>
                <c:pt idx="2572">
                  <c:v>178.5</c:v>
                </c:pt>
                <c:pt idx="2573">
                  <c:v>178.5</c:v>
                </c:pt>
                <c:pt idx="2574">
                  <c:v>177.0</c:v>
                </c:pt>
                <c:pt idx="2575">
                  <c:v>178.0</c:v>
                </c:pt>
                <c:pt idx="2576">
                  <c:v>177.0</c:v>
                </c:pt>
                <c:pt idx="2577">
                  <c:v>177.5</c:v>
                </c:pt>
                <c:pt idx="2578">
                  <c:v>178.0</c:v>
                </c:pt>
                <c:pt idx="2579">
                  <c:v>180.5</c:v>
                </c:pt>
                <c:pt idx="2580">
                  <c:v>177.0</c:v>
                </c:pt>
                <c:pt idx="2581">
                  <c:v>177.0</c:v>
                </c:pt>
                <c:pt idx="2582">
                  <c:v>177.0</c:v>
                </c:pt>
                <c:pt idx="2583">
                  <c:v>176.0</c:v>
                </c:pt>
                <c:pt idx="2584">
                  <c:v>176.8</c:v>
                </c:pt>
                <c:pt idx="2585">
                  <c:v>175.0</c:v>
                </c:pt>
                <c:pt idx="2586">
                  <c:v>174.3</c:v>
                </c:pt>
                <c:pt idx="2587">
                  <c:v>175.3</c:v>
                </c:pt>
                <c:pt idx="2588">
                  <c:v>174.0</c:v>
                </c:pt>
                <c:pt idx="2589">
                  <c:v>175.0</c:v>
                </c:pt>
                <c:pt idx="2590">
                  <c:v>175.0</c:v>
                </c:pt>
                <c:pt idx="2591">
                  <c:v>175.5</c:v>
                </c:pt>
                <c:pt idx="2592">
                  <c:v>176.5</c:v>
                </c:pt>
                <c:pt idx="2593">
                  <c:v>177.8</c:v>
                </c:pt>
                <c:pt idx="2594">
                  <c:v>177.5</c:v>
                </c:pt>
                <c:pt idx="2595">
                  <c:v>179.0</c:v>
                </c:pt>
                <c:pt idx="2596">
                  <c:v>178.0</c:v>
                </c:pt>
                <c:pt idx="2597">
                  <c:v>178.0</c:v>
                </c:pt>
                <c:pt idx="2598">
                  <c:v>179.0</c:v>
                </c:pt>
                <c:pt idx="2599">
                  <c:v>179.5</c:v>
                </c:pt>
                <c:pt idx="2600">
                  <c:v>179.5</c:v>
                </c:pt>
                <c:pt idx="2601">
                  <c:v>178.5</c:v>
                </c:pt>
                <c:pt idx="2602">
                  <c:v>177.3</c:v>
                </c:pt>
                <c:pt idx="2603">
                  <c:v>176.5</c:v>
                </c:pt>
                <c:pt idx="2604">
                  <c:v>176.5</c:v>
                </c:pt>
                <c:pt idx="2605">
                  <c:v>176.5</c:v>
                </c:pt>
                <c:pt idx="2606">
                  <c:v>176.5</c:v>
                </c:pt>
                <c:pt idx="2607">
                  <c:v>174.0</c:v>
                </c:pt>
                <c:pt idx="2608">
                  <c:v>175.0</c:v>
                </c:pt>
                <c:pt idx="2609">
                  <c:v>173.0</c:v>
                </c:pt>
                <c:pt idx="2610">
                  <c:v>173.0</c:v>
                </c:pt>
                <c:pt idx="2611">
                  <c:v>176.3</c:v>
                </c:pt>
                <c:pt idx="2612">
                  <c:v>176.3</c:v>
                </c:pt>
                <c:pt idx="2613">
                  <c:v>175.8</c:v>
                </c:pt>
                <c:pt idx="2614">
                  <c:v>176.7</c:v>
                </c:pt>
                <c:pt idx="2615">
                  <c:v>175.7</c:v>
                </c:pt>
                <c:pt idx="2616">
                  <c:v>168.3</c:v>
                </c:pt>
                <c:pt idx="2617">
                  <c:v>172.8</c:v>
                </c:pt>
                <c:pt idx="2618">
                  <c:v>172.3</c:v>
                </c:pt>
                <c:pt idx="2619">
                  <c:v>173.3</c:v>
                </c:pt>
                <c:pt idx="2620">
                  <c:v>178.5</c:v>
                </c:pt>
                <c:pt idx="2621">
                  <c:v>174.8</c:v>
                </c:pt>
                <c:pt idx="2622">
                  <c:v>171.0</c:v>
                </c:pt>
                <c:pt idx="2623">
                  <c:v>166.8</c:v>
                </c:pt>
                <c:pt idx="2624">
                  <c:v>169.0</c:v>
                </c:pt>
                <c:pt idx="2625">
                  <c:v>169.0</c:v>
                </c:pt>
                <c:pt idx="2626">
                  <c:v>166.5</c:v>
                </c:pt>
                <c:pt idx="2627">
                  <c:v>166.5</c:v>
                </c:pt>
                <c:pt idx="2628">
                  <c:v>167.8</c:v>
                </c:pt>
                <c:pt idx="2629">
                  <c:v>163.8</c:v>
                </c:pt>
                <c:pt idx="2630">
                  <c:v>165.0</c:v>
                </c:pt>
                <c:pt idx="2631">
                  <c:v>162.5</c:v>
                </c:pt>
                <c:pt idx="2632">
                  <c:v>161.3</c:v>
                </c:pt>
                <c:pt idx="2633">
                  <c:v>165.0</c:v>
                </c:pt>
                <c:pt idx="2634">
                  <c:v>166.5</c:v>
                </c:pt>
                <c:pt idx="2635">
                  <c:v>165.0</c:v>
                </c:pt>
                <c:pt idx="2636">
                  <c:v>168.0</c:v>
                </c:pt>
                <c:pt idx="2637">
                  <c:v>167.5</c:v>
                </c:pt>
                <c:pt idx="2638">
                  <c:v>167.0</c:v>
                </c:pt>
                <c:pt idx="2639">
                  <c:v>169.5</c:v>
                </c:pt>
                <c:pt idx="2640">
                  <c:v>169.5</c:v>
                </c:pt>
                <c:pt idx="2641">
                  <c:v>171.5</c:v>
                </c:pt>
                <c:pt idx="2642">
                  <c:v>171.5</c:v>
                </c:pt>
                <c:pt idx="2643">
                  <c:v>170.0</c:v>
                </c:pt>
                <c:pt idx="2644">
                  <c:v>171.5</c:v>
                </c:pt>
                <c:pt idx="2645">
                  <c:v>171.5</c:v>
                </c:pt>
                <c:pt idx="2646">
                  <c:v>171.0</c:v>
                </c:pt>
                <c:pt idx="2647">
                  <c:v>173.5</c:v>
                </c:pt>
                <c:pt idx="2648">
                  <c:v>176.0</c:v>
                </c:pt>
                <c:pt idx="2649">
                  <c:v>176.0</c:v>
                </c:pt>
                <c:pt idx="2650">
                  <c:v>175.0</c:v>
                </c:pt>
                <c:pt idx="2651">
                  <c:v>181.0</c:v>
                </c:pt>
                <c:pt idx="2652">
                  <c:v>180.0</c:v>
                </c:pt>
                <c:pt idx="2653">
                  <c:v>181.0</c:v>
                </c:pt>
                <c:pt idx="2654">
                  <c:v>182.0</c:v>
                </c:pt>
                <c:pt idx="2655">
                  <c:v>181.0</c:v>
                </c:pt>
                <c:pt idx="2656">
                  <c:v>179.0</c:v>
                </c:pt>
                <c:pt idx="2657">
                  <c:v>180.0</c:v>
                </c:pt>
                <c:pt idx="2658">
                  <c:v>180.0</c:v>
                </c:pt>
                <c:pt idx="2659">
                  <c:v>181.5</c:v>
                </c:pt>
                <c:pt idx="2660">
                  <c:v>187.5</c:v>
                </c:pt>
                <c:pt idx="2661">
                  <c:v>187.5</c:v>
                </c:pt>
                <c:pt idx="2662">
                  <c:v>187.5</c:v>
                </c:pt>
                <c:pt idx="2663">
                  <c:v>186.0</c:v>
                </c:pt>
                <c:pt idx="2664">
                  <c:v>191.5</c:v>
                </c:pt>
                <c:pt idx="2665">
                  <c:v>191.5</c:v>
                </c:pt>
                <c:pt idx="2666">
                  <c:v>191.5</c:v>
                </c:pt>
                <c:pt idx="2667">
                  <c:v>191.5</c:v>
                </c:pt>
                <c:pt idx="2668">
                  <c:v>183.0</c:v>
                </c:pt>
                <c:pt idx="2669">
                  <c:v>183.0</c:v>
                </c:pt>
                <c:pt idx="2670">
                  <c:v>183.0</c:v>
                </c:pt>
                <c:pt idx="2671">
                  <c:v>183.0</c:v>
                </c:pt>
                <c:pt idx="2672">
                  <c:v>183.0</c:v>
                </c:pt>
                <c:pt idx="2673">
                  <c:v>183.0</c:v>
                </c:pt>
                <c:pt idx="2674">
                  <c:v>180.0</c:v>
                </c:pt>
                <c:pt idx="2675">
                  <c:v>180.0</c:v>
                </c:pt>
                <c:pt idx="2676">
                  <c:v>180.0</c:v>
                </c:pt>
                <c:pt idx="2677">
                  <c:v>180.0</c:v>
                </c:pt>
                <c:pt idx="2678">
                  <c:v>180.0</c:v>
                </c:pt>
                <c:pt idx="2679">
                  <c:v>185.0</c:v>
                </c:pt>
                <c:pt idx="2680">
                  <c:v>182.5</c:v>
                </c:pt>
                <c:pt idx="2681">
                  <c:v>181.0</c:v>
                </c:pt>
                <c:pt idx="2682">
                  <c:v>180.0</c:v>
                </c:pt>
                <c:pt idx="2683">
                  <c:v>182.5</c:v>
                </c:pt>
                <c:pt idx="2684">
                  <c:v>177.5</c:v>
                </c:pt>
                <c:pt idx="2685">
                  <c:v>180.0</c:v>
                </c:pt>
                <c:pt idx="2686">
                  <c:v>185.0</c:v>
                </c:pt>
                <c:pt idx="2687">
                  <c:v>188.0</c:v>
                </c:pt>
                <c:pt idx="2688">
                  <c:v>185.0</c:v>
                </c:pt>
                <c:pt idx="2689">
                  <c:v>185.5</c:v>
                </c:pt>
                <c:pt idx="2690">
                  <c:v>185.5</c:v>
                </c:pt>
                <c:pt idx="2691">
                  <c:v>185.0</c:v>
                </c:pt>
                <c:pt idx="2692">
                  <c:v>185.0</c:v>
                </c:pt>
                <c:pt idx="2693">
                  <c:v>192.5</c:v>
                </c:pt>
                <c:pt idx="2694">
                  <c:v>195.0</c:v>
                </c:pt>
                <c:pt idx="2695">
                  <c:v>198.5</c:v>
                </c:pt>
                <c:pt idx="2696">
                  <c:v>198.5</c:v>
                </c:pt>
                <c:pt idx="2697">
                  <c:v>198.5</c:v>
                </c:pt>
                <c:pt idx="2698">
                  <c:v>190.0</c:v>
                </c:pt>
                <c:pt idx="2699">
                  <c:v>190.0</c:v>
                </c:pt>
                <c:pt idx="2700">
                  <c:v>190.0</c:v>
                </c:pt>
                <c:pt idx="2701">
                  <c:v>190.0</c:v>
                </c:pt>
                <c:pt idx="2702">
                  <c:v>190.0</c:v>
                </c:pt>
                <c:pt idx="2703">
                  <c:v>190.0</c:v>
                </c:pt>
                <c:pt idx="2704">
                  <c:v>190.0</c:v>
                </c:pt>
                <c:pt idx="2705">
                  <c:v>190.0</c:v>
                </c:pt>
                <c:pt idx="2706">
                  <c:v>190.0</c:v>
                </c:pt>
                <c:pt idx="2707">
                  <c:v>190.0</c:v>
                </c:pt>
                <c:pt idx="2708">
                  <c:v>190.0</c:v>
                </c:pt>
                <c:pt idx="2709">
                  <c:v>190.0</c:v>
                </c:pt>
                <c:pt idx="2710">
                  <c:v>190.0</c:v>
                </c:pt>
                <c:pt idx="2711">
                  <c:v>190.0</c:v>
                </c:pt>
                <c:pt idx="2712">
                  <c:v>190.0</c:v>
                </c:pt>
                <c:pt idx="2713">
                  <c:v>190.0</c:v>
                </c:pt>
                <c:pt idx="2714">
                  <c:v>190.0</c:v>
                </c:pt>
                <c:pt idx="2715">
                  <c:v>190.0</c:v>
                </c:pt>
                <c:pt idx="2716">
                  <c:v>190.0</c:v>
                </c:pt>
                <c:pt idx="2717">
                  <c:v>190.0</c:v>
                </c:pt>
                <c:pt idx="2718">
                  <c:v>190.0</c:v>
                </c:pt>
                <c:pt idx="2719">
                  <c:v>190.0</c:v>
                </c:pt>
                <c:pt idx="2720">
                  <c:v>190.0</c:v>
                </c:pt>
                <c:pt idx="2721">
                  <c:v>190.0</c:v>
                </c:pt>
                <c:pt idx="2722">
                  <c:v>190.0</c:v>
                </c:pt>
                <c:pt idx="2723">
                  <c:v>190.0</c:v>
                </c:pt>
                <c:pt idx="2724">
                  <c:v>190.0</c:v>
                </c:pt>
                <c:pt idx="2725">
                  <c:v>190.0</c:v>
                </c:pt>
                <c:pt idx="2726">
                  <c:v>190.0</c:v>
                </c:pt>
                <c:pt idx="2727">
                  <c:v>190.0</c:v>
                </c:pt>
                <c:pt idx="2728">
                  <c:v>190.0</c:v>
                </c:pt>
                <c:pt idx="2729">
                  <c:v>190.0</c:v>
                </c:pt>
                <c:pt idx="2730">
                  <c:v>190.0</c:v>
                </c:pt>
                <c:pt idx="2731">
                  <c:v>192.5</c:v>
                </c:pt>
                <c:pt idx="2732">
                  <c:v>192.5</c:v>
                </c:pt>
                <c:pt idx="2733">
                  <c:v>192.5</c:v>
                </c:pt>
                <c:pt idx="2734">
                  <c:v>192.5</c:v>
                </c:pt>
                <c:pt idx="2735">
                  <c:v>192.5</c:v>
                </c:pt>
                <c:pt idx="2736">
                  <c:v>192.5</c:v>
                </c:pt>
                <c:pt idx="2737">
                  <c:v>192.5</c:v>
                </c:pt>
                <c:pt idx="2738">
                  <c:v>192.5</c:v>
                </c:pt>
                <c:pt idx="2739">
                  <c:v>195.0</c:v>
                </c:pt>
                <c:pt idx="2740">
                  <c:v>195.0</c:v>
                </c:pt>
                <c:pt idx="2741">
                  <c:v>195.0</c:v>
                </c:pt>
                <c:pt idx="2742">
                  <c:v>195.0</c:v>
                </c:pt>
                <c:pt idx="2743">
                  <c:v>195.0</c:v>
                </c:pt>
                <c:pt idx="2744">
                  <c:v>195.0</c:v>
                </c:pt>
                <c:pt idx="2745">
                  <c:v>195.0</c:v>
                </c:pt>
                <c:pt idx="2746">
                  <c:v>195.0</c:v>
                </c:pt>
                <c:pt idx="2747">
                  <c:v>195.0</c:v>
                </c:pt>
                <c:pt idx="2748">
                  <c:v>195.0</c:v>
                </c:pt>
                <c:pt idx="2749">
                  <c:v>195.0</c:v>
                </c:pt>
                <c:pt idx="2750">
                  <c:v>195.0</c:v>
                </c:pt>
                <c:pt idx="2751">
                  <c:v>195.0</c:v>
                </c:pt>
                <c:pt idx="2752">
                  <c:v>195.0</c:v>
                </c:pt>
                <c:pt idx="2753">
                  <c:v>195.0</c:v>
                </c:pt>
                <c:pt idx="2754">
                  <c:v>195.0</c:v>
                </c:pt>
                <c:pt idx="2755">
                  <c:v>195.0</c:v>
                </c:pt>
                <c:pt idx="2756">
                  <c:v>195.0</c:v>
                </c:pt>
                <c:pt idx="2757">
                  <c:v>195.0</c:v>
                </c:pt>
                <c:pt idx="2758">
                  <c:v>195.0</c:v>
                </c:pt>
                <c:pt idx="2759">
                  <c:v>195.0</c:v>
                </c:pt>
                <c:pt idx="2760">
                  <c:v>193.0</c:v>
                </c:pt>
                <c:pt idx="2761">
                  <c:v>193.0</c:v>
                </c:pt>
                <c:pt idx="2762">
                  <c:v>193.0</c:v>
                </c:pt>
                <c:pt idx="2763">
                  <c:v>193.0</c:v>
                </c:pt>
                <c:pt idx="2764">
                  <c:v>193.0</c:v>
                </c:pt>
                <c:pt idx="2765">
                  <c:v>193.0</c:v>
                </c:pt>
                <c:pt idx="2766">
                  <c:v>193.0</c:v>
                </c:pt>
                <c:pt idx="2767">
                  <c:v>193.0</c:v>
                </c:pt>
                <c:pt idx="2768">
                  <c:v>193.0</c:v>
                </c:pt>
                <c:pt idx="2769">
                  <c:v>193.0</c:v>
                </c:pt>
                <c:pt idx="2770">
                  <c:v>193.0</c:v>
                </c:pt>
                <c:pt idx="2771">
                  <c:v>193.0</c:v>
                </c:pt>
                <c:pt idx="2772">
                  <c:v>193.0</c:v>
                </c:pt>
                <c:pt idx="2773">
                  <c:v>193.0</c:v>
                </c:pt>
                <c:pt idx="2774">
                  <c:v>193.0</c:v>
                </c:pt>
                <c:pt idx="2775">
                  <c:v>193.0</c:v>
                </c:pt>
                <c:pt idx="2776">
                  <c:v>193.0</c:v>
                </c:pt>
                <c:pt idx="2777">
                  <c:v>193.0</c:v>
                </c:pt>
                <c:pt idx="2778">
                  <c:v>193.0</c:v>
                </c:pt>
                <c:pt idx="2779">
                  <c:v>193.0</c:v>
                </c:pt>
                <c:pt idx="2780">
                  <c:v>193.0</c:v>
                </c:pt>
                <c:pt idx="2781">
                  <c:v>193.0</c:v>
                </c:pt>
                <c:pt idx="2782">
                  <c:v>193.0</c:v>
                </c:pt>
                <c:pt idx="2783">
                  <c:v>191.0</c:v>
                </c:pt>
                <c:pt idx="2784">
                  <c:v>191.0</c:v>
                </c:pt>
                <c:pt idx="2785">
                  <c:v>191.0</c:v>
                </c:pt>
                <c:pt idx="2786">
                  <c:v>191.0</c:v>
                </c:pt>
                <c:pt idx="2787">
                  <c:v>191.0</c:v>
                </c:pt>
                <c:pt idx="2788">
                  <c:v>191.0</c:v>
                </c:pt>
                <c:pt idx="2789">
                  <c:v>191.0</c:v>
                </c:pt>
                <c:pt idx="2790">
                  <c:v>191.0</c:v>
                </c:pt>
                <c:pt idx="2791">
                  <c:v>191.0</c:v>
                </c:pt>
                <c:pt idx="2792">
                  <c:v>191.0</c:v>
                </c:pt>
                <c:pt idx="2793">
                  <c:v>191.0</c:v>
                </c:pt>
                <c:pt idx="2794">
                  <c:v>191.0</c:v>
                </c:pt>
                <c:pt idx="2795">
                  <c:v>191.0</c:v>
                </c:pt>
                <c:pt idx="2796">
                  <c:v>191.0</c:v>
                </c:pt>
                <c:pt idx="2797">
                  <c:v>191.0</c:v>
                </c:pt>
                <c:pt idx="2798">
                  <c:v>191.0</c:v>
                </c:pt>
                <c:pt idx="2799">
                  <c:v>191.0</c:v>
                </c:pt>
                <c:pt idx="2800">
                  <c:v>191.0</c:v>
                </c:pt>
                <c:pt idx="2801">
                  <c:v>191.0</c:v>
                </c:pt>
                <c:pt idx="2802">
                  <c:v>191.0</c:v>
                </c:pt>
                <c:pt idx="2803">
                  <c:v>191.0</c:v>
                </c:pt>
                <c:pt idx="2804">
                  <c:v>191.0</c:v>
                </c:pt>
                <c:pt idx="2805">
                  <c:v>191.0</c:v>
                </c:pt>
                <c:pt idx="2806">
                  <c:v>191.0</c:v>
                </c:pt>
                <c:pt idx="2807">
                  <c:v>191.0</c:v>
                </c:pt>
                <c:pt idx="2808">
                  <c:v>191.0</c:v>
                </c:pt>
                <c:pt idx="2809">
                  <c:v>191.0</c:v>
                </c:pt>
                <c:pt idx="2810">
                  <c:v>191.0</c:v>
                </c:pt>
                <c:pt idx="2811">
                  <c:v>191.0</c:v>
                </c:pt>
                <c:pt idx="2812">
                  <c:v>191.0</c:v>
                </c:pt>
                <c:pt idx="2813">
                  <c:v>191.0</c:v>
                </c:pt>
                <c:pt idx="2814">
                  <c:v>191.0</c:v>
                </c:pt>
                <c:pt idx="2815">
                  <c:v>191.0</c:v>
                </c:pt>
                <c:pt idx="2816">
                  <c:v>191.0</c:v>
                </c:pt>
                <c:pt idx="2817">
                  <c:v>191.0</c:v>
                </c:pt>
                <c:pt idx="2818">
                  <c:v>191.0</c:v>
                </c:pt>
                <c:pt idx="2819">
                  <c:v>191.0</c:v>
                </c:pt>
                <c:pt idx="2820">
                  <c:v>191.0</c:v>
                </c:pt>
                <c:pt idx="2821">
                  <c:v>191.0</c:v>
                </c:pt>
                <c:pt idx="2822">
                  <c:v>191.0</c:v>
                </c:pt>
                <c:pt idx="2823">
                  <c:v>189.3</c:v>
                </c:pt>
                <c:pt idx="2824">
                  <c:v>189.3</c:v>
                </c:pt>
                <c:pt idx="2825">
                  <c:v>189.3</c:v>
                </c:pt>
                <c:pt idx="2826">
                  <c:v>170.0</c:v>
                </c:pt>
                <c:pt idx="2827">
                  <c:v>165.0</c:v>
                </c:pt>
                <c:pt idx="2828">
                  <c:v>166.6</c:v>
                </c:pt>
                <c:pt idx="2829">
                  <c:v>168.0</c:v>
                </c:pt>
                <c:pt idx="2830">
                  <c:v>168.8</c:v>
                </c:pt>
                <c:pt idx="2831">
                  <c:v>168.8</c:v>
                </c:pt>
                <c:pt idx="2832">
                  <c:v>170.0</c:v>
                </c:pt>
                <c:pt idx="2833">
                  <c:v>170.5</c:v>
                </c:pt>
                <c:pt idx="2834">
                  <c:v>170.3</c:v>
                </c:pt>
                <c:pt idx="2835">
                  <c:v>170.8</c:v>
                </c:pt>
                <c:pt idx="2836">
                  <c:v>168.3</c:v>
                </c:pt>
                <c:pt idx="2837">
                  <c:v>166.5</c:v>
                </c:pt>
                <c:pt idx="2838">
                  <c:v>166.1</c:v>
                </c:pt>
                <c:pt idx="2839">
                  <c:v>163.0</c:v>
                </c:pt>
                <c:pt idx="2840">
                  <c:v>166.5</c:v>
                </c:pt>
                <c:pt idx="2841">
                  <c:v>162.0</c:v>
                </c:pt>
                <c:pt idx="2842">
                  <c:v>162.5</c:v>
                </c:pt>
                <c:pt idx="2843">
                  <c:v>163.0</c:v>
                </c:pt>
                <c:pt idx="2844">
                  <c:v>163.0</c:v>
                </c:pt>
                <c:pt idx="2845">
                  <c:v>163.0</c:v>
                </c:pt>
                <c:pt idx="2846">
                  <c:v>165.0</c:v>
                </c:pt>
                <c:pt idx="2847">
                  <c:v>166.5</c:v>
                </c:pt>
                <c:pt idx="2848">
                  <c:v>167.0</c:v>
                </c:pt>
                <c:pt idx="2849">
                  <c:v>167.3</c:v>
                </c:pt>
                <c:pt idx="2850">
                  <c:v>165.5</c:v>
                </c:pt>
                <c:pt idx="2851">
                  <c:v>165.0</c:v>
                </c:pt>
                <c:pt idx="2852">
                  <c:v>165.0</c:v>
                </c:pt>
                <c:pt idx="2853">
                  <c:v>163.5</c:v>
                </c:pt>
                <c:pt idx="2854">
                  <c:v>161.5</c:v>
                </c:pt>
                <c:pt idx="2855">
                  <c:v>164.0</c:v>
                </c:pt>
                <c:pt idx="2856">
                  <c:v>160.8</c:v>
                </c:pt>
                <c:pt idx="2857">
                  <c:v>163.0</c:v>
                </c:pt>
                <c:pt idx="2858">
                  <c:v>162.0</c:v>
                </c:pt>
                <c:pt idx="2859">
                  <c:v>171.0</c:v>
                </c:pt>
                <c:pt idx="2860">
                  <c:v>161.5</c:v>
                </c:pt>
                <c:pt idx="2861">
                  <c:v>164.3</c:v>
                </c:pt>
                <c:pt idx="2862">
                  <c:v>164.0</c:v>
                </c:pt>
                <c:pt idx="2863">
                  <c:v>165.5</c:v>
                </c:pt>
                <c:pt idx="2864">
                  <c:v>165.5</c:v>
                </c:pt>
                <c:pt idx="2865">
                  <c:v>165.5</c:v>
                </c:pt>
                <c:pt idx="2866">
                  <c:v>165.5</c:v>
                </c:pt>
                <c:pt idx="2867">
                  <c:v>167.0</c:v>
                </c:pt>
                <c:pt idx="2868">
                  <c:v>170.5</c:v>
                </c:pt>
                <c:pt idx="2869">
                  <c:v>170.5</c:v>
                </c:pt>
                <c:pt idx="2870">
                  <c:v>170.5</c:v>
                </c:pt>
                <c:pt idx="2871">
                  <c:v>172.5</c:v>
                </c:pt>
                <c:pt idx="2872">
                  <c:v>171.5</c:v>
                </c:pt>
                <c:pt idx="2873">
                  <c:v>168.8</c:v>
                </c:pt>
                <c:pt idx="2874">
                  <c:v>167.0</c:v>
                </c:pt>
                <c:pt idx="2875">
                  <c:v>167.5</c:v>
                </c:pt>
                <c:pt idx="2876">
                  <c:v>163.5</c:v>
                </c:pt>
                <c:pt idx="2877">
                  <c:v>164.3</c:v>
                </c:pt>
                <c:pt idx="2878">
                  <c:v>166.0</c:v>
                </c:pt>
                <c:pt idx="2879">
                  <c:v>167.8</c:v>
                </c:pt>
                <c:pt idx="2880">
                  <c:v>170.5</c:v>
                </c:pt>
                <c:pt idx="2881">
                  <c:v>168.0</c:v>
                </c:pt>
                <c:pt idx="2882">
                  <c:v>165.5</c:v>
                </c:pt>
                <c:pt idx="2883">
                  <c:v>164.7</c:v>
                </c:pt>
                <c:pt idx="2884">
                  <c:v>164.0</c:v>
                </c:pt>
                <c:pt idx="2885">
                  <c:v>165.0</c:v>
                </c:pt>
                <c:pt idx="2886">
                  <c:v>165.0</c:v>
                </c:pt>
                <c:pt idx="2887">
                  <c:v>172.0</c:v>
                </c:pt>
                <c:pt idx="2888">
                  <c:v>172.0</c:v>
                </c:pt>
                <c:pt idx="2889">
                  <c:v>169.5</c:v>
                </c:pt>
                <c:pt idx="2890">
                  <c:v>170.5</c:v>
                </c:pt>
                <c:pt idx="2891">
                  <c:v>169.5</c:v>
                </c:pt>
                <c:pt idx="2892">
                  <c:v>170.5</c:v>
                </c:pt>
                <c:pt idx="2893">
                  <c:v>170.5</c:v>
                </c:pt>
                <c:pt idx="2894">
                  <c:v>170.5</c:v>
                </c:pt>
                <c:pt idx="2895">
                  <c:v>179.0</c:v>
                </c:pt>
                <c:pt idx="2896">
                  <c:v>173.0</c:v>
                </c:pt>
                <c:pt idx="2897">
                  <c:v>173.5</c:v>
                </c:pt>
                <c:pt idx="2898">
                  <c:v>178.0</c:v>
                </c:pt>
                <c:pt idx="2899">
                  <c:v>176.0</c:v>
                </c:pt>
                <c:pt idx="2900">
                  <c:v>177.3</c:v>
                </c:pt>
                <c:pt idx="2901">
                  <c:v>179.0</c:v>
                </c:pt>
                <c:pt idx="2902">
                  <c:v>178.5</c:v>
                </c:pt>
                <c:pt idx="2903">
                  <c:v>179.5</c:v>
                </c:pt>
                <c:pt idx="2904">
                  <c:v>181.0</c:v>
                </c:pt>
                <c:pt idx="2905">
                  <c:v>179.5</c:v>
                </c:pt>
                <c:pt idx="2906">
                  <c:v>183.0</c:v>
                </c:pt>
                <c:pt idx="2907">
                  <c:v>184.0</c:v>
                </c:pt>
                <c:pt idx="2908">
                  <c:v>181.0</c:v>
                </c:pt>
                <c:pt idx="2909">
                  <c:v>183.8</c:v>
                </c:pt>
                <c:pt idx="2910">
                  <c:v>180.8</c:v>
                </c:pt>
                <c:pt idx="2911">
                  <c:v>187.0</c:v>
                </c:pt>
                <c:pt idx="2912">
                  <c:v>190.0</c:v>
                </c:pt>
                <c:pt idx="2913">
                  <c:v>187.0</c:v>
                </c:pt>
                <c:pt idx="2914">
                  <c:v>189.5</c:v>
                </c:pt>
                <c:pt idx="2915">
                  <c:v>189.0</c:v>
                </c:pt>
                <c:pt idx="2916">
                  <c:v>183.0</c:v>
                </c:pt>
                <c:pt idx="2917">
                  <c:v>183.5</c:v>
                </c:pt>
                <c:pt idx="2918">
                  <c:v>191.2</c:v>
                </c:pt>
                <c:pt idx="2919">
                  <c:v>189.0</c:v>
                </c:pt>
                <c:pt idx="2920">
                  <c:v>189.0</c:v>
                </c:pt>
                <c:pt idx="2921">
                  <c:v>187.5</c:v>
                </c:pt>
                <c:pt idx="2922">
                  <c:v>182.0</c:v>
                </c:pt>
                <c:pt idx="2923">
                  <c:v>182.0</c:v>
                </c:pt>
                <c:pt idx="2924">
                  <c:v>179.5</c:v>
                </c:pt>
                <c:pt idx="2925">
                  <c:v>180.5</c:v>
                </c:pt>
                <c:pt idx="2926">
                  <c:v>184.0</c:v>
                </c:pt>
                <c:pt idx="2927">
                  <c:v>185.0</c:v>
                </c:pt>
                <c:pt idx="2928">
                  <c:v>185.0</c:v>
                </c:pt>
                <c:pt idx="2929">
                  <c:v>179.0</c:v>
                </c:pt>
                <c:pt idx="2930">
                  <c:v>182.5</c:v>
                </c:pt>
                <c:pt idx="2931">
                  <c:v>180.5</c:v>
                </c:pt>
                <c:pt idx="2932">
                  <c:v>183.0</c:v>
                </c:pt>
                <c:pt idx="2933">
                  <c:v>184.5</c:v>
                </c:pt>
                <c:pt idx="2934">
                  <c:v>184.0</c:v>
                </c:pt>
                <c:pt idx="2935">
                  <c:v>184.0</c:v>
                </c:pt>
                <c:pt idx="2936">
                  <c:v>181.0</c:v>
                </c:pt>
                <c:pt idx="2937">
                  <c:v>177.5</c:v>
                </c:pt>
                <c:pt idx="2938">
                  <c:v>181.0</c:v>
                </c:pt>
                <c:pt idx="2939">
                  <c:v>185.0</c:v>
                </c:pt>
                <c:pt idx="2940">
                  <c:v>185.0</c:v>
                </c:pt>
                <c:pt idx="2941">
                  <c:v>188.0</c:v>
                </c:pt>
                <c:pt idx="2942">
                  <c:v>187.0</c:v>
                </c:pt>
                <c:pt idx="2943">
                  <c:v>185.8</c:v>
                </c:pt>
                <c:pt idx="2944">
                  <c:v>185.8</c:v>
                </c:pt>
                <c:pt idx="2945">
                  <c:v>185.8</c:v>
                </c:pt>
                <c:pt idx="2946">
                  <c:v>179.8</c:v>
                </c:pt>
                <c:pt idx="2947">
                  <c:v>185.3</c:v>
                </c:pt>
                <c:pt idx="2948">
                  <c:v>184.5</c:v>
                </c:pt>
                <c:pt idx="2949">
                  <c:v>186.5</c:v>
                </c:pt>
                <c:pt idx="2950">
                  <c:v>179.5</c:v>
                </c:pt>
                <c:pt idx="2951">
                  <c:v>179.5</c:v>
                </c:pt>
                <c:pt idx="2952">
                  <c:v>185.0</c:v>
                </c:pt>
                <c:pt idx="2953">
                  <c:v>181.0</c:v>
                </c:pt>
                <c:pt idx="2954">
                  <c:v>178.0</c:v>
                </c:pt>
                <c:pt idx="2955">
                  <c:v>186.5</c:v>
                </c:pt>
                <c:pt idx="2956">
                  <c:v>184.0</c:v>
                </c:pt>
                <c:pt idx="2957">
                  <c:v>184.1</c:v>
                </c:pt>
                <c:pt idx="2958">
                  <c:v>186.6</c:v>
                </c:pt>
                <c:pt idx="2959">
                  <c:v>184.9</c:v>
                </c:pt>
                <c:pt idx="2960">
                  <c:v>186.0</c:v>
                </c:pt>
                <c:pt idx="2961">
                  <c:v>184.0</c:v>
                </c:pt>
                <c:pt idx="2962">
                  <c:v>188.0</c:v>
                </c:pt>
                <c:pt idx="2963">
                  <c:v>185.5</c:v>
                </c:pt>
                <c:pt idx="2964">
                  <c:v>187.0</c:v>
                </c:pt>
                <c:pt idx="2965">
                  <c:v>190.5</c:v>
                </c:pt>
                <c:pt idx="2966">
                  <c:v>190.5</c:v>
                </c:pt>
                <c:pt idx="2967">
                  <c:v>190.5</c:v>
                </c:pt>
                <c:pt idx="2968">
                  <c:v>190.5</c:v>
                </c:pt>
                <c:pt idx="2969">
                  <c:v>186.0</c:v>
                </c:pt>
                <c:pt idx="2970">
                  <c:v>186.0</c:v>
                </c:pt>
                <c:pt idx="2971">
                  <c:v>186.0</c:v>
                </c:pt>
                <c:pt idx="2972">
                  <c:v>186.0</c:v>
                </c:pt>
                <c:pt idx="2973">
                  <c:v>207.0</c:v>
                </c:pt>
                <c:pt idx="2974">
                  <c:v>208.0</c:v>
                </c:pt>
                <c:pt idx="2975">
                  <c:v>216.0</c:v>
                </c:pt>
                <c:pt idx="2976">
                  <c:v>228.5</c:v>
                </c:pt>
                <c:pt idx="2977">
                  <c:v>215.5</c:v>
                </c:pt>
                <c:pt idx="2978">
                  <c:v>208.0</c:v>
                </c:pt>
                <c:pt idx="2979">
                  <c:v>210.5</c:v>
                </c:pt>
                <c:pt idx="2980">
                  <c:v>215.0</c:v>
                </c:pt>
                <c:pt idx="2981">
                  <c:v>218.2</c:v>
                </c:pt>
                <c:pt idx="2982">
                  <c:v>208.2</c:v>
                </c:pt>
                <c:pt idx="2983">
                  <c:v>207.5</c:v>
                </c:pt>
                <c:pt idx="2984">
                  <c:v>208.7</c:v>
                </c:pt>
                <c:pt idx="2985">
                  <c:v>208.7</c:v>
                </c:pt>
                <c:pt idx="2986">
                  <c:v>195.0</c:v>
                </c:pt>
                <c:pt idx="2987">
                  <c:v>197.5</c:v>
                </c:pt>
                <c:pt idx="2988">
                  <c:v>203.4</c:v>
                </c:pt>
                <c:pt idx="2989">
                  <c:v>200.0</c:v>
                </c:pt>
                <c:pt idx="2990">
                  <c:v>201.2</c:v>
                </c:pt>
                <c:pt idx="2991">
                  <c:v>207.2</c:v>
                </c:pt>
                <c:pt idx="2992">
                  <c:v>217.7</c:v>
                </c:pt>
                <c:pt idx="2993">
                  <c:v>205.0</c:v>
                </c:pt>
                <c:pt idx="2994">
                  <c:v>215.5</c:v>
                </c:pt>
                <c:pt idx="2995">
                  <c:v>214.5</c:v>
                </c:pt>
                <c:pt idx="2996">
                  <c:v>216.5</c:v>
                </c:pt>
                <c:pt idx="2997">
                  <c:v>221.0</c:v>
                </c:pt>
                <c:pt idx="2998">
                  <c:v>212.5</c:v>
                </c:pt>
                <c:pt idx="2999">
                  <c:v>216.1</c:v>
                </c:pt>
                <c:pt idx="3000">
                  <c:v>221.5</c:v>
                </c:pt>
                <c:pt idx="3001">
                  <c:v>224.5</c:v>
                </c:pt>
                <c:pt idx="3002">
                  <c:v>224.5</c:v>
                </c:pt>
                <c:pt idx="3003">
                  <c:v>226.3</c:v>
                </c:pt>
                <c:pt idx="3004">
                  <c:v>221.3</c:v>
                </c:pt>
                <c:pt idx="3005">
                  <c:v>216.1</c:v>
                </c:pt>
                <c:pt idx="3006">
                  <c:v>206.3</c:v>
                </c:pt>
                <c:pt idx="3007">
                  <c:v>219.8</c:v>
                </c:pt>
                <c:pt idx="3008">
                  <c:v>211.3</c:v>
                </c:pt>
                <c:pt idx="3009">
                  <c:v>207.3</c:v>
                </c:pt>
                <c:pt idx="3010">
                  <c:v>209.6</c:v>
                </c:pt>
                <c:pt idx="3011">
                  <c:v>209.1</c:v>
                </c:pt>
                <c:pt idx="3012">
                  <c:v>211.9</c:v>
                </c:pt>
                <c:pt idx="3013">
                  <c:v>208.3</c:v>
                </c:pt>
                <c:pt idx="3014">
                  <c:v>213.3</c:v>
                </c:pt>
                <c:pt idx="3015">
                  <c:v>208.3</c:v>
                </c:pt>
                <c:pt idx="3016">
                  <c:v>208.3</c:v>
                </c:pt>
                <c:pt idx="3017">
                  <c:v>207.8</c:v>
                </c:pt>
                <c:pt idx="3018">
                  <c:v>198.8</c:v>
                </c:pt>
                <c:pt idx="3019">
                  <c:v>220.7</c:v>
                </c:pt>
                <c:pt idx="3020">
                  <c:v>200.0</c:v>
                </c:pt>
                <c:pt idx="3021">
                  <c:v>209.3</c:v>
                </c:pt>
                <c:pt idx="3022">
                  <c:v>206.8</c:v>
                </c:pt>
                <c:pt idx="3023">
                  <c:v>210.6</c:v>
                </c:pt>
                <c:pt idx="3024">
                  <c:v>210.3</c:v>
                </c:pt>
                <c:pt idx="3025">
                  <c:v>210.8</c:v>
                </c:pt>
                <c:pt idx="3026">
                  <c:v>212.8</c:v>
                </c:pt>
                <c:pt idx="3027">
                  <c:v>209.8</c:v>
                </c:pt>
                <c:pt idx="3028">
                  <c:v>210.0</c:v>
                </c:pt>
                <c:pt idx="3029">
                  <c:v>201.5</c:v>
                </c:pt>
                <c:pt idx="3030">
                  <c:v>209.3</c:v>
                </c:pt>
                <c:pt idx="3031">
                  <c:v>199.0</c:v>
                </c:pt>
                <c:pt idx="3032">
                  <c:v>213.8</c:v>
                </c:pt>
                <c:pt idx="3033">
                  <c:v>213.8</c:v>
                </c:pt>
                <c:pt idx="3034">
                  <c:v>212.8</c:v>
                </c:pt>
                <c:pt idx="3035">
                  <c:v>212.8</c:v>
                </c:pt>
                <c:pt idx="3036">
                  <c:v>218.4</c:v>
                </c:pt>
                <c:pt idx="3037">
                  <c:v>216.8</c:v>
                </c:pt>
                <c:pt idx="3038">
                  <c:v>215.0</c:v>
                </c:pt>
                <c:pt idx="3039">
                  <c:v>221.8</c:v>
                </c:pt>
                <c:pt idx="3040">
                  <c:v>233.3</c:v>
                </c:pt>
                <c:pt idx="3041">
                  <c:v>230.8</c:v>
                </c:pt>
                <c:pt idx="3042">
                  <c:v>235.1</c:v>
                </c:pt>
                <c:pt idx="3043">
                  <c:v>237.3</c:v>
                </c:pt>
                <c:pt idx="3044">
                  <c:v>242.1</c:v>
                </c:pt>
                <c:pt idx="3045">
                  <c:v>243.2</c:v>
                </c:pt>
                <c:pt idx="3046">
                  <c:v>246.5</c:v>
                </c:pt>
                <c:pt idx="3047">
                  <c:v>237.2</c:v>
                </c:pt>
                <c:pt idx="3048">
                  <c:v>235.2</c:v>
                </c:pt>
                <c:pt idx="3049">
                  <c:v>235.7</c:v>
                </c:pt>
                <c:pt idx="3050">
                  <c:v>232.7</c:v>
                </c:pt>
                <c:pt idx="3051">
                  <c:v>234.2</c:v>
                </c:pt>
                <c:pt idx="3052">
                  <c:v>240.0</c:v>
                </c:pt>
                <c:pt idx="3053">
                  <c:v>240.8</c:v>
                </c:pt>
                <c:pt idx="3054">
                  <c:v>243.1</c:v>
                </c:pt>
                <c:pt idx="3055">
                  <c:v>248.5</c:v>
                </c:pt>
                <c:pt idx="3056">
                  <c:v>255.2</c:v>
                </c:pt>
                <c:pt idx="3057">
                  <c:v>240.5</c:v>
                </c:pt>
                <c:pt idx="3058">
                  <c:v>259.8999999999999</c:v>
                </c:pt>
                <c:pt idx="3059">
                  <c:v>273.5</c:v>
                </c:pt>
                <c:pt idx="3060">
                  <c:v>281.2</c:v>
                </c:pt>
                <c:pt idx="3061">
                  <c:v>272.7</c:v>
                </c:pt>
                <c:pt idx="3062">
                  <c:v>272.3999999999999</c:v>
                </c:pt>
                <c:pt idx="3063">
                  <c:v>279.3</c:v>
                </c:pt>
                <c:pt idx="3064">
                  <c:v>289.2</c:v>
                </c:pt>
                <c:pt idx="3065">
                  <c:v>295.7</c:v>
                </c:pt>
                <c:pt idx="3066">
                  <c:v>302.7</c:v>
                </c:pt>
                <c:pt idx="3067">
                  <c:v>301.3</c:v>
                </c:pt>
                <c:pt idx="3068">
                  <c:v>309.7</c:v>
                </c:pt>
                <c:pt idx="3069">
                  <c:v>303.2</c:v>
                </c:pt>
                <c:pt idx="3070">
                  <c:v>327.2</c:v>
                </c:pt>
                <c:pt idx="3071">
                  <c:v>361.7</c:v>
                </c:pt>
                <c:pt idx="3072">
                  <c:v>354.6</c:v>
                </c:pt>
                <c:pt idx="3073">
                  <c:v>331.7</c:v>
                </c:pt>
                <c:pt idx="3074">
                  <c:v>341.3</c:v>
                </c:pt>
                <c:pt idx="3075">
                  <c:v>326.5</c:v>
                </c:pt>
                <c:pt idx="3076">
                  <c:v>331.6</c:v>
                </c:pt>
                <c:pt idx="3077">
                  <c:v>305.2</c:v>
                </c:pt>
                <c:pt idx="3078">
                  <c:v>312.7</c:v>
                </c:pt>
                <c:pt idx="3079">
                  <c:v>314.3</c:v>
                </c:pt>
                <c:pt idx="3080">
                  <c:v>320.3999999999999</c:v>
                </c:pt>
                <c:pt idx="3081">
                  <c:v>307.2</c:v>
                </c:pt>
                <c:pt idx="3082">
                  <c:v>310.1</c:v>
                </c:pt>
                <c:pt idx="3083">
                  <c:v>312.2</c:v>
                </c:pt>
                <c:pt idx="3084">
                  <c:v>314.7</c:v>
                </c:pt>
                <c:pt idx="3085">
                  <c:v>317.5</c:v>
                </c:pt>
                <c:pt idx="3086">
                  <c:v>306.3999999999999</c:v>
                </c:pt>
                <c:pt idx="3087">
                  <c:v>304.0</c:v>
                </c:pt>
                <c:pt idx="3088">
                  <c:v>304.5</c:v>
                </c:pt>
                <c:pt idx="3089">
                  <c:v>300.0</c:v>
                </c:pt>
                <c:pt idx="3090">
                  <c:v>298.0</c:v>
                </c:pt>
                <c:pt idx="3091">
                  <c:v>298.8</c:v>
                </c:pt>
                <c:pt idx="3092">
                  <c:v>295.5</c:v>
                </c:pt>
                <c:pt idx="3093">
                  <c:v>298.0</c:v>
                </c:pt>
                <c:pt idx="3094">
                  <c:v>293.0</c:v>
                </c:pt>
                <c:pt idx="3095">
                  <c:v>292.0</c:v>
                </c:pt>
                <c:pt idx="3096">
                  <c:v>284.0</c:v>
                </c:pt>
                <c:pt idx="3097">
                  <c:v>287.5</c:v>
                </c:pt>
                <c:pt idx="3098">
                  <c:v>289.0</c:v>
                </c:pt>
                <c:pt idx="3099">
                  <c:v>288.0</c:v>
                </c:pt>
                <c:pt idx="3100">
                  <c:v>293.5</c:v>
                </c:pt>
                <c:pt idx="3101">
                  <c:v>302.0</c:v>
                </c:pt>
                <c:pt idx="3102">
                  <c:v>308.0</c:v>
                </c:pt>
                <c:pt idx="3103">
                  <c:v>304.0</c:v>
                </c:pt>
                <c:pt idx="3104">
                  <c:v>305.0</c:v>
                </c:pt>
                <c:pt idx="3105">
                  <c:v>308.0</c:v>
                </c:pt>
                <c:pt idx="3106">
                  <c:v>306.5</c:v>
                </c:pt>
                <c:pt idx="3107">
                  <c:v>305.0</c:v>
                </c:pt>
                <c:pt idx="3108">
                  <c:v>302.0</c:v>
                </c:pt>
                <c:pt idx="3109">
                  <c:v>304.0</c:v>
                </c:pt>
                <c:pt idx="3110">
                  <c:v>303.3</c:v>
                </c:pt>
                <c:pt idx="3111">
                  <c:v>301.0</c:v>
                </c:pt>
                <c:pt idx="3112">
                  <c:v>299.0</c:v>
                </c:pt>
                <c:pt idx="3113">
                  <c:v>295.0</c:v>
                </c:pt>
                <c:pt idx="3114">
                  <c:v>300.0</c:v>
                </c:pt>
                <c:pt idx="3115">
                  <c:v>295.0</c:v>
                </c:pt>
                <c:pt idx="3116">
                  <c:v>294.5</c:v>
                </c:pt>
                <c:pt idx="3117">
                  <c:v>293.0</c:v>
                </c:pt>
                <c:pt idx="3118">
                  <c:v>297.0</c:v>
                </c:pt>
                <c:pt idx="3119">
                  <c:v>297.0</c:v>
                </c:pt>
                <c:pt idx="3120">
                  <c:v>297.0</c:v>
                </c:pt>
                <c:pt idx="3121">
                  <c:v>299.0</c:v>
                </c:pt>
                <c:pt idx="3122">
                  <c:v>300.8999999999999</c:v>
                </c:pt>
                <c:pt idx="3123">
                  <c:v>299.5</c:v>
                </c:pt>
                <c:pt idx="3124">
                  <c:v>300.0</c:v>
                </c:pt>
                <c:pt idx="3125">
                  <c:v>300.0</c:v>
                </c:pt>
                <c:pt idx="3126">
                  <c:v>300.0</c:v>
                </c:pt>
                <c:pt idx="3127">
                  <c:v>301.0</c:v>
                </c:pt>
                <c:pt idx="3128">
                  <c:v>299.0</c:v>
                </c:pt>
                <c:pt idx="3129">
                  <c:v>298.0</c:v>
                </c:pt>
                <c:pt idx="3130">
                  <c:v>298.0</c:v>
                </c:pt>
                <c:pt idx="3131">
                  <c:v>295.5</c:v>
                </c:pt>
                <c:pt idx="3132">
                  <c:v>296.0</c:v>
                </c:pt>
                <c:pt idx="3133">
                  <c:v>306.5</c:v>
                </c:pt>
                <c:pt idx="3134">
                  <c:v>293.5</c:v>
                </c:pt>
                <c:pt idx="3135">
                  <c:v>294.5</c:v>
                </c:pt>
                <c:pt idx="3136">
                  <c:v>306.0</c:v>
                </c:pt>
                <c:pt idx="3137">
                  <c:v>293.0</c:v>
                </c:pt>
                <c:pt idx="3138">
                  <c:v>295.5</c:v>
                </c:pt>
                <c:pt idx="3139">
                  <c:v>296.0</c:v>
                </c:pt>
                <c:pt idx="3140">
                  <c:v>305.0</c:v>
                </c:pt>
                <c:pt idx="3141">
                  <c:v>302.0</c:v>
                </c:pt>
                <c:pt idx="3142">
                  <c:v>303.0</c:v>
                </c:pt>
                <c:pt idx="3143">
                  <c:v>302.5</c:v>
                </c:pt>
                <c:pt idx="3144">
                  <c:v>303.0</c:v>
                </c:pt>
                <c:pt idx="3145">
                  <c:v>302.0</c:v>
                </c:pt>
                <c:pt idx="3146">
                  <c:v>299.0</c:v>
                </c:pt>
                <c:pt idx="3147">
                  <c:v>299.0</c:v>
                </c:pt>
                <c:pt idx="3148">
                  <c:v>295.0</c:v>
                </c:pt>
                <c:pt idx="3149">
                  <c:v>295.0</c:v>
                </c:pt>
                <c:pt idx="3150">
                  <c:v>293.5</c:v>
                </c:pt>
                <c:pt idx="3151">
                  <c:v>293.5</c:v>
                </c:pt>
                <c:pt idx="3152">
                  <c:v>293.3</c:v>
                </c:pt>
                <c:pt idx="3153">
                  <c:v>291.5</c:v>
                </c:pt>
                <c:pt idx="3154">
                  <c:v>291.5</c:v>
                </c:pt>
                <c:pt idx="3155">
                  <c:v>288.5</c:v>
                </c:pt>
                <c:pt idx="3156">
                  <c:v>283.5</c:v>
                </c:pt>
                <c:pt idx="3157">
                  <c:v>281.5</c:v>
                </c:pt>
                <c:pt idx="3158">
                  <c:v>281.0</c:v>
                </c:pt>
                <c:pt idx="3159">
                  <c:v>282.0</c:v>
                </c:pt>
                <c:pt idx="3160">
                  <c:v>284.5</c:v>
                </c:pt>
                <c:pt idx="3161">
                  <c:v>282.5</c:v>
                </c:pt>
                <c:pt idx="3162">
                  <c:v>281.5</c:v>
                </c:pt>
                <c:pt idx="3163">
                  <c:v>279.5</c:v>
                </c:pt>
                <c:pt idx="3164">
                  <c:v>277.0</c:v>
                </c:pt>
                <c:pt idx="3165">
                  <c:v>277.5</c:v>
                </c:pt>
                <c:pt idx="3166">
                  <c:v>276.5</c:v>
                </c:pt>
                <c:pt idx="3167">
                  <c:v>274.0</c:v>
                </c:pt>
                <c:pt idx="3168">
                  <c:v>276.5</c:v>
                </c:pt>
                <c:pt idx="3169">
                  <c:v>276.5</c:v>
                </c:pt>
                <c:pt idx="3170">
                  <c:v>276.5</c:v>
                </c:pt>
                <c:pt idx="3171">
                  <c:v>273.5</c:v>
                </c:pt>
                <c:pt idx="3172">
                  <c:v>265.5</c:v>
                </c:pt>
                <c:pt idx="3173">
                  <c:v>273.0</c:v>
                </c:pt>
                <c:pt idx="3174">
                  <c:v>270.5</c:v>
                </c:pt>
                <c:pt idx="3175">
                  <c:v>272.5</c:v>
                </c:pt>
                <c:pt idx="3176">
                  <c:v>272.5</c:v>
                </c:pt>
                <c:pt idx="3177">
                  <c:v>272.5</c:v>
                </c:pt>
                <c:pt idx="3178">
                  <c:v>273.0</c:v>
                </c:pt>
                <c:pt idx="3179">
                  <c:v>271.5</c:v>
                </c:pt>
                <c:pt idx="3180">
                  <c:v>273.0</c:v>
                </c:pt>
                <c:pt idx="3181">
                  <c:v>271.0</c:v>
                </c:pt>
                <c:pt idx="3182">
                  <c:v>268.0</c:v>
                </c:pt>
                <c:pt idx="3183">
                  <c:v>268.5</c:v>
                </c:pt>
                <c:pt idx="3184">
                  <c:v>263.5</c:v>
                </c:pt>
                <c:pt idx="3185">
                  <c:v>263.0</c:v>
                </c:pt>
                <c:pt idx="3186">
                  <c:v>262.0</c:v>
                </c:pt>
                <c:pt idx="3187">
                  <c:v>259.0</c:v>
                </c:pt>
                <c:pt idx="3188">
                  <c:v>261.0</c:v>
                </c:pt>
                <c:pt idx="3189">
                  <c:v>262.0</c:v>
                </c:pt>
                <c:pt idx="3190">
                  <c:v>262.0</c:v>
                </c:pt>
                <c:pt idx="3191">
                  <c:v>260.5</c:v>
                </c:pt>
                <c:pt idx="3192">
                  <c:v>263.0</c:v>
                </c:pt>
                <c:pt idx="3193">
                  <c:v>263.0</c:v>
                </c:pt>
                <c:pt idx="3194">
                  <c:v>260.0</c:v>
                </c:pt>
                <c:pt idx="3195">
                  <c:v>250.0</c:v>
                </c:pt>
                <c:pt idx="3196">
                  <c:v>262.0</c:v>
                </c:pt>
                <c:pt idx="3197">
                  <c:v>263.0</c:v>
                </c:pt>
                <c:pt idx="3198">
                  <c:v>270.0</c:v>
                </c:pt>
                <c:pt idx="3199">
                  <c:v>270.0</c:v>
                </c:pt>
                <c:pt idx="3200">
                  <c:v>270.0</c:v>
                </c:pt>
                <c:pt idx="3201">
                  <c:v>275.0</c:v>
                </c:pt>
                <c:pt idx="3202">
                  <c:v>271.5</c:v>
                </c:pt>
                <c:pt idx="3203">
                  <c:v>275.5</c:v>
                </c:pt>
                <c:pt idx="3204">
                  <c:v>277.5</c:v>
                </c:pt>
                <c:pt idx="3205">
                  <c:v>279.0</c:v>
                </c:pt>
                <c:pt idx="3206">
                  <c:v>279.0</c:v>
                </c:pt>
                <c:pt idx="3207">
                  <c:v>270.5</c:v>
                </c:pt>
                <c:pt idx="3208">
                  <c:v>272.0</c:v>
                </c:pt>
                <c:pt idx="3209">
                  <c:v>272.0</c:v>
                </c:pt>
                <c:pt idx="3210">
                  <c:v>268.0</c:v>
                </c:pt>
                <c:pt idx="3211">
                  <c:v>266.0</c:v>
                </c:pt>
                <c:pt idx="3212">
                  <c:v>266.0</c:v>
                </c:pt>
                <c:pt idx="3213">
                  <c:v>268.0</c:v>
                </c:pt>
                <c:pt idx="3214">
                  <c:v>262.0</c:v>
                </c:pt>
                <c:pt idx="3215">
                  <c:v>254.0</c:v>
                </c:pt>
                <c:pt idx="3216">
                  <c:v>262.1</c:v>
                </c:pt>
                <c:pt idx="3217">
                  <c:v>272.8999999999999</c:v>
                </c:pt>
                <c:pt idx="3218">
                  <c:v>272.8999999999999</c:v>
                </c:pt>
                <c:pt idx="3219">
                  <c:v>272.8999999999999</c:v>
                </c:pt>
                <c:pt idx="3220">
                  <c:v>266.5</c:v>
                </c:pt>
                <c:pt idx="3221">
                  <c:v>266.5</c:v>
                </c:pt>
                <c:pt idx="3222">
                  <c:v>263.5</c:v>
                </c:pt>
                <c:pt idx="3223">
                  <c:v>263.5</c:v>
                </c:pt>
                <c:pt idx="3224">
                  <c:v>260.0</c:v>
                </c:pt>
                <c:pt idx="3225">
                  <c:v>260.0</c:v>
                </c:pt>
                <c:pt idx="3226">
                  <c:v>270.0</c:v>
                </c:pt>
                <c:pt idx="3227">
                  <c:v>270.0</c:v>
                </c:pt>
                <c:pt idx="3228">
                  <c:v>270.0</c:v>
                </c:pt>
                <c:pt idx="3229">
                  <c:v>263.5</c:v>
                </c:pt>
                <c:pt idx="3230">
                  <c:v>270.0</c:v>
                </c:pt>
                <c:pt idx="3231">
                  <c:v>270.0</c:v>
                </c:pt>
                <c:pt idx="3232">
                  <c:v>267.5</c:v>
                </c:pt>
                <c:pt idx="3233">
                  <c:v>267.5</c:v>
                </c:pt>
                <c:pt idx="3234">
                  <c:v>267.5</c:v>
                </c:pt>
                <c:pt idx="3235">
                  <c:v>270.0</c:v>
                </c:pt>
                <c:pt idx="3236">
                  <c:v>272.0</c:v>
                </c:pt>
                <c:pt idx="3237">
                  <c:v>273.0</c:v>
                </c:pt>
                <c:pt idx="3238">
                  <c:v>272.5</c:v>
                </c:pt>
                <c:pt idx="3239">
                  <c:v>272.5</c:v>
                </c:pt>
                <c:pt idx="3240">
                  <c:v>273.5</c:v>
                </c:pt>
                <c:pt idx="3241">
                  <c:v>275.0</c:v>
                </c:pt>
                <c:pt idx="3242">
                  <c:v>275.0</c:v>
                </c:pt>
                <c:pt idx="3243">
                  <c:v>271.5</c:v>
                </c:pt>
                <c:pt idx="3244">
                  <c:v>273.0</c:v>
                </c:pt>
                <c:pt idx="3245">
                  <c:v>273.0</c:v>
                </c:pt>
                <c:pt idx="3246">
                  <c:v>276.5</c:v>
                </c:pt>
                <c:pt idx="3247">
                  <c:v>276.0</c:v>
                </c:pt>
                <c:pt idx="3248">
                  <c:v>278.5</c:v>
                </c:pt>
                <c:pt idx="3249">
                  <c:v>290.0</c:v>
                </c:pt>
                <c:pt idx="3250">
                  <c:v>287.5</c:v>
                </c:pt>
                <c:pt idx="3251">
                  <c:v>284.0</c:v>
                </c:pt>
                <c:pt idx="3252">
                  <c:v>279.5</c:v>
                </c:pt>
                <c:pt idx="3253">
                  <c:v>279.5</c:v>
                </c:pt>
                <c:pt idx="3254">
                  <c:v>282.5</c:v>
                </c:pt>
                <c:pt idx="3255">
                  <c:v>282.5</c:v>
                </c:pt>
                <c:pt idx="3256">
                  <c:v>283.5</c:v>
                </c:pt>
                <c:pt idx="3257">
                  <c:v>284.0</c:v>
                </c:pt>
                <c:pt idx="3258">
                  <c:v>283.5</c:v>
                </c:pt>
                <c:pt idx="3259">
                  <c:v>283.5</c:v>
                </c:pt>
                <c:pt idx="3260">
                  <c:v>246.5</c:v>
                </c:pt>
                <c:pt idx="3261">
                  <c:v>246.0</c:v>
                </c:pt>
                <c:pt idx="3262">
                  <c:v>247.5</c:v>
                </c:pt>
                <c:pt idx="3263">
                  <c:v>249.5</c:v>
                </c:pt>
                <c:pt idx="3264">
                  <c:v>249.0</c:v>
                </c:pt>
                <c:pt idx="3265">
                  <c:v>254.0</c:v>
                </c:pt>
                <c:pt idx="3266">
                  <c:v>252.0</c:v>
                </c:pt>
                <c:pt idx="3267">
                  <c:v>254.5</c:v>
                </c:pt>
                <c:pt idx="3268">
                  <c:v>254.5</c:v>
                </c:pt>
                <c:pt idx="3269">
                  <c:v>257.0</c:v>
                </c:pt>
                <c:pt idx="3270">
                  <c:v>255.8</c:v>
                </c:pt>
                <c:pt idx="3271">
                  <c:v>254.6</c:v>
                </c:pt>
                <c:pt idx="3272">
                  <c:v>253.4</c:v>
                </c:pt>
                <c:pt idx="3273">
                  <c:v>298.7</c:v>
                </c:pt>
                <c:pt idx="3274">
                  <c:v>298.7</c:v>
                </c:pt>
                <c:pt idx="3275">
                  <c:v>298.7</c:v>
                </c:pt>
                <c:pt idx="3276">
                  <c:v>290.0</c:v>
                </c:pt>
                <c:pt idx="3277">
                  <c:v>290.0</c:v>
                </c:pt>
                <c:pt idx="3278">
                  <c:v>291.0</c:v>
                </c:pt>
                <c:pt idx="3279">
                  <c:v>298.7</c:v>
                </c:pt>
                <c:pt idx="3280">
                  <c:v>298.7</c:v>
                </c:pt>
                <c:pt idx="3281">
                  <c:v>291.0</c:v>
                </c:pt>
                <c:pt idx="3282">
                  <c:v>291.0</c:v>
                </c:pt>
                <c:pt idx="3283">
                  <c:v>291.0</c:v>
                </c:pt>
                <c:pt idx="3284">
                  <c:v>291.0</c:v>
                </c:pt>
                <c:pt idx="3285">
                  <c:v>291.0</c:v>
                </c:pt>
                <c:pt idx="3286">
                  <c:v>291.0</c:v>
                </c:pt>
                <c:pt idx="3287">
                  <c:v>291.0</c:v>
                </c:pt>
                <c:pt idx="3288">
                  <c:v>291.0</c:v>
                </c:pt>
                <c:pt idx="3289">
                  <c:v>291.0</c:v>
                </c:pt>
                <c:pt idx="3290">
                  <c:v>291.0</c:v>
                </c:pt>
                <c:pt idx="3291">
                  <c:v>305.0</c:v>
                </c:pt>
                <c:pt idx="3292">
                  <c:v>305.0</c:v>
                </c:pt>
                <c:pt idx="3293">
                  <c:v>307.5</c:v>
                </c:pt>
                <c:pt idx="3294">
                  <c:v>307.5</c:v>
                </c:pt>
                <c:pt idx="3295">
                  <c:v>307.5</c:v>
                </c:pt>
                <c:pt idx="3296">
                  <c:v>307.5</c:v>
                </c:pt>
                <c:pt idx="3297">
                  <c:v>335.0</c:v>
                </c:pt>
                <c:pt idx="3298">
                  <c:v>335.0</c:v>
                </c:pt>
                <c:pt idx="3299">
                  <c:v>335.0</c:v>
                </c:pt>
                <c:pt idx="3300">
                  <c:v>335.0</c:v>
                </c:pt>
                <c:pt idx="3301">
                  <c:v>335.0</c:v>
                </c:pt>
                <c:pt idx="3302">
                  <c:v>335.0</c:v>
                </c:pt>
                <c:pt idx="3303">
                  <c:v>360.0</c:v>
                </c:pt>
                <c:pt idx="3304">
                  <c:v>378.0</c:v>
                </c:pt>
                <c:pt idx="3305">
                  <c:v>392.5</c:v>
                </c:pt>
                <c:pt idx="3306">
                  <c:v>399.5</c:v>
                </c:pt>
                <c:pt idx="3307">
                  <c:v>407.5</c:v>
                </c:pt>
                <c:pt idx="3308">
                  <c:v>415.0</c:v>
                </c:pt>
                <c:pt idx="3309">
                  <c:v>415.0</c:v>
                </c:pt>
                <c:pt idx="3310">
                  <c:v>415.0</c:v>
                </c:pt>
                <c:pt idx="3311">
                  <c:v>415.0</c:v>
                </c:pt>
                <c:pt idx="3312">
                  <c:v>415.0</c:v>
                </c:pt>
                <c:pt idx="3313">
                  <c:v>415.0</c:v>
                </c:pt>
                <c:pt idx="3314">
                  <c:v>415.0</c:v>
                </c:pt>
                <c:pt idx="3315">
                  <c:v>415.0</c:v>
                </c:pt>
                <c:pt idx="3316">
                  <c:v>415.0</c:v>
                </c:pt>
                <c:pt idx="3317">
                  <c:v>415.0</c:v>
                </c:pt>
                <c:pt idx="3318">
                  <c:v>415.0</c:v>
                </c:pt>
                <c:pt idx="3319">
                  <c:v>415.0</c:v>
                </c:pt>
                <c:pt idx="3320">
                  <c:v>415.0</c:v>
                </c:pt>
                <c:pt idx="3321">
                  <c:v>415.0</c:v>
                </c:pt>
                <c:pt idx="3322">
                  <c:v>468.0</c:v>
                </c:pt>
                <c:pt idx="3323">
                  <c:v>468.0</c:v>
                </c:pt>
                <c:pt idx="3324">
                  <c:v>468.0</c:v>
                </c:pt>
                <c:pt idx="3325">
                  <c:v>468.0</c:v>
                </c:pt>
                <c:pt idx="3326">
                  <c:v>468.0</c:v>
                </c:pt>
                <c:pt idx="3327">
                  <c:v>468.0</c:v>
                </c:pt>
                <c:pt idx="3328">
                  <c:v>468.0</c:v>
                </c:pt>
                <c:pt idx="3329">
                  <c:v>468.0</c:v>
                </c:pt>
                <c:pt idx="3330">
                  <c:v>468.0</c:v>
                </c:pt>
                <c:pt idx="3331">
                  <c:v>468.0</c:v>
                </c:pt>
                <c:pt idx="3332">
                  <c:v>468.0</c:v>
                </c:pt>
                <c:pt idx="3333">
                  <c:v>468.0</c:v>
                </c:pt>
                <c:pt idx="3334">
                  <c:v>468.0</c:v>
                </c:pt>
                <c:pt idx="3335">
                  <c:v>468.0</c:v>
                </c:pt>
                <c:pt idx="3336">
                  <c:v>468.0</c:v>
                </c:pt>
                <c:pt idx="3337">
                  <c:v>468.0</c:v>
                </c:pt>
                <c:pt idx="3338">
                  <c:v>468.0</c:v>
                </c:pt>
                <c:pt idx="3339">
                  <c:v>468.0</c:v>
                </c:pt>
                <c:pt idx="3340">
                  <c:v>468.0</c:v>
                </c:pt>
                <c:pt idx="3341">
                  <c:v>468.0</c:v>
                </c:pt>
                <c:pt idx="3342">
                  <c:v>468.0</c:v>
                </c:pt>
                <c:pt idx="3343">
                  <c:v>468.0</c:v>
                </c:pt>
                <c:pt idx="3344">
                  <c:v>468.0</c:v>
                </c:pt>
                <c:pt idx="3345">
                  <c:v>468.0</c:v>
                </c:pt>
                <c:pt idx="3346">
                  <c:v>468.0</c:v>
                </c:pt>
                <c:pt idx="3347">
                  <c:v>468.0</c:v>
                </c:pt>
                <c:pt idx="3348">
                  <c:v>454.5</c:v>
                </c:pt>
                <c:pt idx="3349">
                  <c:v>439.5</c:v>
                </c:pt>
                <c:pt idx="3350">
                  <c:v>440.0</c:v>
                </c:pt>
                <c:pt idx="3351">
                  <c:v>440.0</c:v>
                </c:pt>
                <c:pt idx="3352">
                  <c:v>444.0</c:v>
                </c:pt>
                <c:pt idx="3353">
                  <c:v>439.0</c:v>
                </c:pt>
                <c:pt idx="3354">
                  <c:v>431.0</c:v>
                </c:pt>
                <c:pt idx="3355">
                  <c:v>425.0</c:v>
                </c:pt>
                <c:pt idx="3356">
                  <c:v>415.0</c:v>
                </c:pt>
                <c:pt idx="3357">
                  <c:v>394.0</c:v>
                </c:pt>
                <c:pt idx="3358">
                  <c:v>382.0</c:v>
                </c:pt>
                <c:pt idx="3359">
                  <c:v>389.0</c:v>
                </c:pt>
                <c:pt idx="3360">
                  <c:v>392.0</c:v>
                </c:pt>
                <c:pt idx="3361">
                  <c:v>394.0</c:v>
                </c:pt>
                <c:pt idx="3362">
                  <c:v>397.0</c:v>
                </c:pt>
                <c:pt idx="3363">
                  <c:v>400.0</c:v>
                </c:pt>
                <c:pt idx="3364">
                  <c:v>407.0</c:v>
                </c:pt>
                <c:pt idx="3365">
                  <c:v>418.0</c:v>
                </c:pt>
                <c:pt idx="3366">
                  <c:v>409.0</c:v>
                </c:pt>
                <c:pt idx="3367">
                  <c:v>400.0</c:v>
                </c:pt>
                <c:pt idx="3368">
                  <c:v>405.0</c:v>
                </c:pt>
                <c:pt idx="3369">
                  <c:v>420.0</c:v>
                </c:pt>
                <c:pt idx="3370">
                  <c:v>410.0</c:v>
                </c:pt>
                <c:pt idx="3371">
                  <c:v>413.0</c:v>
                </c:pt>
                <c:pt idx="3372">
                  <c:v>424.5</c:v>
                </c:pt>
                <c:pt idx="3373">
                  <c:v>422.5</c:v>
                </c:pt>
                <c:pt idx="3374">
                  <c:v>439.0</c:v>
                </c:pt>
                <c:pt idx="3375">
                  <c:v>452.5</c:v>
                </c:pt>
                <c:pt idx="3376">
                  <c:v>444.0</c:v>
                </c:pt>
                <c:pt idx="3377">
                  <c:v>427.5</c:v>
                </c:pt>
                <c:pt idx="3378">
                  <c:v>441.0</c:v>
                </c:pt>
                <c:pt idx="3379">
                  <c:v>437.0</c:v>
                </c:pt>
                <c:pt idx="3380">
                  <c:v>445.0</c:v>
                </c:pt>
                <c:pt idx="3381">
                  <c:v>426.0</c:v>
                </c:pt>
                <c:pt idx="3382">
                  <c:v>418.0</c:v>
                </c:pt>
                <c:pt idx="3383">
                  <c:v>439.0</c:v>
                </c:pt>
                <c:pt idx="3384">
                  <c:v>422.0</c:v>
                </c:pt>
                <c:pt idx="3385">
                  <c:v>420.0</c:v>
                </c:pt>
                <c:pt idx="3386">
                  <c:v>420.0</c:v>
                </c:pt>
                <c:pt idx="3387">
                  <c:v>420.0</c:v>
                </c:pt>
                <c:pt idx="3388">
                  <c:v>427.5</c:v>
                </c:pt>
                <c:pt idx="3389">
                  <c:v>425.0</c:v>
                </c:pt>
                <c:pt idx="3390">
                  <c:v>399.5</c:v>
                </c:pt>
                <c:pt idx="3391">
                  <c:v>399.5</c:v>
                </c:pt>
                <c:pt idx="3392">
                  <c:v>410.8</c:v>
                </c:pt>
                <c:pt idx="3393">
                  <c:v>418.5</c:v>
                </c:pt>
                <c:pt idx="3394">
                  <c:v>429.0</c:v>
                </c:pt>
                <c:pt idx="3395">
                  <c:v>429.0</c:v>
                </c:pt>
                <c:pt idx="3396">
                  <c:v>428.5</c:v>
                </c:pt>
                <c:pt idx="3397">
                  <c:v>431.0</c:v>
                </c:pt>
                <c:pt idx="3398">
                  <c:v>419.0</c:v>
                </c:pt>
                <c:pt idx="3399">
                  <c:v>430.0</c:v>
                </c:pt>
                <c:pt idx="3400">
                  <c:v>430.0</c:v>
                </c:pt>
                <c:pt idx="3401">
                  <c:v>433.3</c:v>
                </c:pt>
                <c:pt idx="3402">
                  <c:v>437.5</c:v>
                </c:pt>
                <c:pt idx="3403">
                  <c:v>437.5</c:v>
                </c:pt>
                <c:pt idx="3404">
                  <c:v>437.5</c:v>
                </c:pt>
                <c:pt idx="3405">
                  <c:v>437.5</c:v>
                </c:pt>
                <c:pt idx="3406">
                  <c:v>443.0</c:v>
                </c:pt>
                <c:pt idx="3407">
                  <c:v>441.5</c:v>
                </c:pt>
                <c:pt idx="3408">
                  <c:v>439.5</c:v>
                </c:pt>
                <c:pt idx="3409">
                  <c:v>439.0</c:v>
                </c:pt>
                <c:pt idx="3410">
                  <c:v>439.0</c:v>
                </c:pt>
                <c:pt idx="3411">
                  <c:v>447.5</c:v>
                </c:pt>
                <c:pt idx="3412">
                  <c:v>442.5</c:v>
                </c:pt>
                <c:pt idx="3413">
                  <c:v>442.5</c:v>
                </c:pt>
                <c:pt idx="3414">
                  <c:v>447.5</c:v>
                </c:pt>
                <c:pt idx="3415">
                  <c:v>454.0</c:v>
                </c:pt>
                <c:pt idx="3416">
                  <c:v>460.0</c:v>
                </c:pt>
                <c:pt idx="3417">
                  <c:v>465.0</c:v>
                </c:pt>
                <c:pt idx="3418">
                  <c:v>472.5</c:v>
                </c:pt>
                <c:pt idx="3419">
                  <c:v>500.0</c:v>
                </c:pt>
                <c:pt idx="3420">
                  <c:v>535.0</c:v>
                </c:pt>
                <c:pt idx="3421">
                  <c:v>510.0</c:v>
                </c:pt>
                <c:pt idx="3422">
                  <c:v>493.0</c:v>
                </c:pt>
                <c:pt idx="3423">
                  <c:v>493.0</c:v>
                </c:pt>
                <c:pt idx="3424">
                  <c:v>520.0</c:v>
                </c:pt>
                <c:pt idx="3425">
                  <c:v>520.0</c:v>
                </c:pt>
                <c:pt idx="3426">
                  <c:v>505.0</c:v>
                </c:pt>
                <c:pt idx="3427">
                  <c:v>500.0</c:v>
                </c:pt>
                <c:pt idx="3428">
                  <c:v>503.5</c:v>
                </c:pt>
                <c:pt idx="3429">
                  <c:v>500.0</c:v>
                </c:pt>
                <c:pt idx="3430">
                  <c:v>510.0</c:v>
                </c:pt>
                <c:pt idx="3431">
                  <c:v>527.5</c:v>
                </c:pt>
                <c:pt idx="3432">
                  <c:v>524.3</c:v>
                </c:pt>
                <c:pt idx="3433">
                  <c:v>530.5</c:v>
                </c:pt>
                <c:pt idx="3434">
                  <c:v>530.5</c:v>
                </c:pt>
                <c:pt idx="3435">
                  <c:v>501.5</c:v>
                </c:pt>
                <c:pt idx="3436">
                  <c:v>501.5</c:v>
                </c:pt>
                <c:pt idx="3437">
                  <c:v>506.5</c:v>
                </c:pt>
                <c:pt idx="3438">
                  <c:v>512.5</c:v>
                </c:pt>
                <c:pt idx="3439">
                  <c:v>508.5</c:v>
                </c:pt>
                <c:pt idx="3440">
                  <c:v>514.5</c:v>
                </c:pt>
                <c:pt idx="3441">
                  <c:v>510.0</c:v>
                </c:pt>
                <c:pt idx="3442">
                  <c:v>510.0</c:v>
                </c:pt>
                <c:pt idx="3443">
                  <c:v>517.5</c:v>
                </c:pt>
                <c:pt idx="3444">
                  <c:v>513.0</c:v>
                </c:pt>
                <c:pt idx="3445">
                  <c:v>513.0</c:v>
                </c:pt>
                <c:pt idx="3446">
                  <c:v>513.0</c:v>
                </c:pt>
                <c:pt idx="3447">
                  <c:v>505.0</c:v>
                </c:pt>
                <c:pt idx="3448">
                  <c:v>505.0</c:v>
                </c:pt>
                <c:pt idx="3449">
                  <c:v>505.0</c:v>
                </c:pt>
                <c:pt idx="3450">
                  <c:v>505.0</c:v>
                </c:pt>
                <c:pt idx="3451">
                  <c:v>505.0</c:v>
                </c:pt>
                <c:pt idx="3452">
                  <c:v>505.0</c:v>
                </c:pt>
                <c:pt idx="3453">
                  <c:v>505.0</c:v>
                </c:pt>
                <c:pt idx="3454">
                  <c:v>505.0</c:v>
                </c:pt>
                <c:pt idx="3455">
                  <c:v>495.0</c:v>
                </c:pt>
                <c:pt idx="3456">
                  <c:v>482.5</c:v>
                </c:pt>
                <c:pt idx="3457">
                  <c:v>470.0</c:v>
                </c:pt>
                <c:pt idx="3458">
                  <c:v>470.0</c:v>
                </c:pt>
                <c:pt idx="3459">
                  <c:v>470.0</c:v>
                </c:pt>
                <c:pt idx="3460">
                  <c:v>470.0</c:v>
                </c:pt>
                <c:pt idx="3461">
                  <c:v>470.0</c:v>
                </c:pt>
                <c:pt idx="3462">
                  <c:v>470.0</c:v>
                </c:pt>
                <c:pt idx="3463">
                  <c:v>462.0</c:v>
                </c:pt>
                <c:pt idx="3464">
                  <c:v>462.0</c:v>
                </c:pt>
                <c:pt idx="3465">
                  <c:v>445.0</c:v>
                </c:pt>
                <c:pt idx="3466">
                  <c:v>445.0</c:v>
                </c:pt>
                <c:pt idx="3467">
                  <c:v>445.0</c:v>
                </c:pt>
                <c:pt idx="3468">
                  <c:v>447.5</c:v>
                </c:pt>
                <c:pt idx="3469">
                  <c:v>440.0</c:v>
                </c:pt>
                <c:pt idx="3470">
                  <c:v>440.0</c:v>
                </c:pt>
                <c:pt idx="3471">
                  <c:v>430.0</c:v>
                </c:pt>
                <c:pt idx="3472">
                  <c:v>430.0</c:v>
                </c:pt>
                <c:pt idx="3473">
                  <c:v>430.0</c:v>
                </c:pt>
                <c:pt idx="3474">
                  <c:v>430.0</c:v>
                </c:pt>
                <c:pt idx="3475">
                  <c:v>430.0</c:v>
                </c:pt>
                <c:pt idx="3476">
                  <c:v>389.0</c:v>
                </c:pt>
                <c:pt idx="3477">
                  <c:v>390.3</c:v>
                </c:pt>
                <c:pt idx="3478">
                  <c:v>402.5</c:v>
                </c:pt>
                <c:pt idx="3479">
                  <c:v>402.5</c:v>
                </c:pt>
                <c:pt idx="3480">
                  <c:v>402.5</c:v>
                </c:pt>
                <c:pt idx="3481">
                  <c:v>406.0</c:v>
                </c:pt>
                <c:pt idx="3482">
                  <c:v>412.5</c:v>
                </c:pt>
                <c:pt idx="3483">
                  <c:v>405.0</c:v>
                </c:pt>
                <c:pt idx="3484">
                  <c:v>411.5</c:v>
                </c:pt>
                <c:pt idx="3485">
                  <c:v>407.5</c:v>
                </c:pt>
                <c:pt idx="3486">
                  <c:v>410.5</c:v>
                </c:pt>
                <c:pt idx="3487">
                  <c:v>405.8</c:v>
                </c:pt>
                <c:pt idx="3488">
                  <c:v>395.0</c:v>
                </c:pt>
                <c:pt idx="3489">
                  <c:v>405.0</c:v>
                </c:pt>
                <c:pt idx="3490">
                  <c:v>415.0</c:v>
                </c:pt>
                <c:pt idx="3491">
                  <c:v>410.0</c:v>
                </c:pt>
                <c:pt idx="3492">
                  <c:v>423.5</c:v>
                </c:pt>
                <c:pt idx="3493">
                  <c:v>423.5</c:v>
                </c:pt>
                <c:pt idx="3494">
                  <c:v>405.0</c:v>
                </c:pt>
                <c:pt idx="3495">
                  <c:v>410.0</c:v>
                </c:pt>
                <c:pt idx="3496">
                  <c:v>410.0</c:v>
                </c:pt>
                <c:pt idx="3497">
                  <c:v>410.0</c:v>
                </c:pt>
                <c:pt idx="3498">
                  <c:v>415.0</c:v>
                </c:pt>
                <c:pt idx="3499">
                  <c:v>415.0</c:v>
                </c:pt>
                <c:pt idx="3500">
                  <c:v>410.0</c:v>
                </c:pt>
                <c:pt idx="3501">
                  <c:v>414.0</c:v>
                </c:pt>
                <c:pt idx="3502">
                  <c:v>407.0</c:v>
                </c:pt>
                <c:pt idx="3503">
                  <c:v>416.0</c:v>
                </c:pt>
                <c:pt idx="3504">
                  <c:v>416.0</c:v>
                </c:pt>
                <c:pt idx="3505">
                  <c:v>416.0</c:v>
                </c:pt>
                <c:pt idx="3506">
                  <c:v>416.0</c:v>
                </c:pt>
                <c:pt idx="3507">
                  <c:v>430.0</c:v>
                </c:pt>
                <c:pt idx="3508">
                  <c:v>465.5</c:v>
                </c:pt>
                <c:pt idx="3509">
                  <c:v>465.5</c:v>
                </c:pt>
                <c:pt idx="3510">
                  <c:v>465.5</c:v>
                </c:pt>
                <c:pt idx="3511">
                  <c:v>470.0</c:v>
                </c:pt>
                <c:pt idx="3512">
                  <c:v>490.0</c:v>
                </c:pt>
                <c:pt idx="3513">
                  <c:v>490.0</c:v>
                </c:pt>
                <c:pt idx="3514">
                  <c:v>480.0</c:v>
                </c:pt>
                <c:pt idx="3515">
                  <c:v>455.0</c:v>
                </c:pt>
                <c:pt idx="3516">
                  <c:v>475.0</c:v>
                </c:pt>
                <c:pt idx="3517">
                  <c:v>480.0</c:v>
                </c:pt>
                <c:pt idx="3518">
                  <c:v>480.0</c:v>
                </c:pt>
                <c:pt idx="3519">
                  <c:v>498.0</c:v>
                </c:pt>
                <c:pt idx="3520">
                  <c:v>465.0</c:v>
                </c:pt>
                <c:pt idx="3521">
                  <c:v>457.8</c:v>
                </c:pt>
                <c:pt idx="3522">
                  <c:v>447.8</c:v>
                </c:pt>
                <c:pt idx="3523">
                  <c:v>447.8</c:v>
                </c:pt>
                <c:pt idx="3524">
                  <c:v>447.8</c:v>
                </c:pt>
                <c:pt idx="3525">
                  <c:v>432.8</c:v>
                </c:pt>
                <c:pt idx="3526">
                  <c:v>422.8</c:v>
                </c:pt>
                <c:pt idx="3527">
                  <c:v>422.8</c:v>
                </c:pt>
                <c:pt idx="3528">
                  <c:v>422.8</c:v>
                </c:pt>
                <c:pt idx="3529">
                  <c:v>422.8</c:v>
                </c:pt>
                <c:pt idx="3530">
                  <c:v>422.8</c:v>
                </c:pt>
                <c:pt idx="3531">
                  <c:v>417.8</c:v>
                </c:pt>
                <c:pt idx="3532">
                  <c:v>417.8</c:v>
                </c:pt>
                <c:pt idx="3533">
                  <c:v>417.8</c:v>
                </c:pt>
                <c:pt idx="3534">
                  <c:v>417.8</c:v>
                </c:pt>
                <c:pt idx="3535">
                  <c:v>417.8</c:v>
                </c:pt>
                <c:pt idx="3536">
                  <c:v>417.8</c:v>
                </c:pt>
                <c:pt idx="3537">
                  <c:v>417.8</c:v>
                </c:pt>
                <c:pt idx="3538">
                  <c:v>417.8</c:v>
                </c:pt>
                <c:pt idx="3539">
                  <c:v>417.8</c:v>
                </c:pt>
                <c:pt idx="3540">
                  <c:v>417.8</c:v>
                </c:pt>
                <c:pt idx="3541">
                  <c:v>417.8</c:v>
                </c:pt>
                <c:pt idx="3542">
                  <c:v>417.8</c:v>
                </c:pt>
                <c:pt idx="3543">
                  <c:v>417.8</c:v>
                </c:pt>
                <c:pt idx="3544">
                  <c:v>251.0</c:v>
                </c:pt>
                <c:pt idx="3545">
                  <c:v>251.0</c:v>
                </c:pt>
                <c:pt idx="3546">
                  <c:v>403.0</c:v>
                </c:pt>
                <c:pt idx="3547">
                  <c:v>403.0</c:v>
                </c:pt>
                <c:pt idx="3548">
                  <c:v>403.0</c:v>
                </c:pt>
                <c:pt idx="3549">
                  <c:v>403.0</c:v>
                </c:pt>
                <c:pt idx="3550">
                  <c:v>403.0</c:v>
                </c:pt>
                <c:pt idx="3551">
                  <c:v>403.0</c:v>
                </c:pt>
                <c:pt idx="3552">
                  <c:v>403.0</c:v>
                </c:pt>
                <c:pt idx="3553">
                  <c:v>403.0</c:v>
                </c:pt>
                <c:pt idx="3554">
                  <c:v>403.0</c:v>
                </c:pt>
                <c:pt idx="3555">
                  <c:v>403.0</c:v>
                </c:pt>
                <c:pt idx="3556">
                  <c:v>403.0</c:v>
                </c:pt>
                <c:pt idx="3557">
                  <c:v>410.0</c:v>
                </c:pt>
                <c:pt idx="3558">
                  <c:v>410.0</c:v>
                </c:pt>
                <c:pt idx="3559">
                  <c:v>400.0</c:v>
                </c:pt>
                <c:pt idx="3560">
                  <c:v>400.0</c:v>
                </c:pt>
                <c:pt idx="3561">
                  <c:v>400.0</c:v>
                </c:pt>
                <c:pt idx="3562">
                  <c:v>400.0</c:v>
                </c:pt>
                <c:pt idx="3563">
                  <c:v>340.0</c:v>
                </c:pt>
                <c:pt idx="3564">
                  <c:v>340.0</c:v>
                </c:pt>
                <c:pt idx="3565">
                  <c:v>358.0</c:v>
                </c:pt>
                <c:pt idx="3566">
                  <c:v>358.0</c:v>
                </c:pt>
                <c:pt idx="3567">
                  <c:v>358.0</c:v>
                </c:pt>
                <c:pt idx="3568">
                  <c:v>358.0</c:v>
                </c:pt>
                <c:pt idx="3569">
                  <c:v>358.0</c:v>
                </c:pt>
                <c:pt idx="3570">
                  <c:v>358.0</c:v>
                </c:pt>
                <c:pt idx="3571">
                  <c:v>358.0</c:v>
                </c:pt>
                <c:pt idx="3572">
                  <c:v>358.0</c:v>
                </c:pt>
                <c:pt idx="3573">
                  <c:v>358.0</c:v>
                </c:pt>
                <c:pt idx="3574">
                  <c:v>358.0</c:v>
                </c:pt>
                <c:pt idx="3575">
                  <c:v>358.0</c:v>
                </c:pt>
                <c:pt idx="3576">
                  <c:v>358.0</c:v>
                </c:pt>
                <c:pt idx="3577">
                  <c:v>358.0</c:v>
                </c:pt>
                <c:pt idx="3578">
                  <c:v>358.0</c:v>
                </c:pt>
                <c:pt idx="3579">
                  <c:v>358.0</c:v>
                </c:pt>
                <c:pt idx="3580">
                  <c:v>358.0</c:v>
                </c:pt>
                <c:pt idx="3581">
                  <c:v>358.0</c:v>
                </c:pt>
                <c:pt idx="3582">
                  <c:v>358.0</c:v>
                </c:pt>
                <c:pt idx="3583">
                  <c:v>358.0</c:v>
                </c:pt>
                <c:pt idx="3584">
                  <c:v>358.0</c:v>
                </c:pt>
                <c:pt idx="3585">
                  <c:v>358.0</c:v>
                </c:pt>
                <c:pt idx="3586">
                  <c:v>358.0</c:v>
                </c:pt>
                <c:pt idx="3587">
                  <c:v>358.0</c:v>
                </c:pt>
                <c:pt idx="3588">
                  <c:v>358.0</c:v>
                </c:pt>
                <c:pt idx="3589">
                  <c:v>358.0</c:v>
                </c:pt>
                <c:pt idx="3590">
                  <c:v>358.0</c:v>
                </c:pt>
                <c:pt idx="3591">
                  <c:v>358.0</c:v>
                </c:pt>
                <c:pt idx="3592">
                  <c:v>358.0</c:v>
                </c:pt>
                <c:pt idx="3593">
                  <c:v>358.0</c:v>
                </c:pt>
                <c:pt idx="3594">
                  <c:v>358.0</c:v>
                </c:pt>
                <c:pt idx="3595">
                  <c:v>358.0</c:v>
                </c:pt>
                <c:pt idx="3596">
                  <c:v>358.0</c:v>
                </c:pt>
                <c:pt idx="3597">
                  <c:v>358.0</c:v>
                </c:pt>
                <c:pt idx="3598">
                  <c:v>358.0</c:v>
                </c:pt>
                <c:pt idx="3599">
                  <c:v>358.0</c:v>
                </c:pt>
                <c:pt idx="3600">
                  <c:v>358.0</c:v>
                </c:pt>
                <c:pt idx="3601">
                  <c:v>358.0</c:v>
                </c:pt>
                <c:pt idx="3602">
                  <c:v>358.0</c:v>
                </c:pt>
                <c:pt idx="3603">
                  <c:v>358.0</c:v>
                </c:pt>
                <c:pt idx="3604">
                  <c:v>358.0</c:v>
                </c:pt>
                <c:pt idx="3605">
                  <c:v>358.0</c:v>
                </c:pt>
                <c:pt idx="3606">
                  <c:v>358.0</c:v>
                </c:pt>
                <c:pt idx="3607">
                  <c:v>358.0</c:v>
                </c:pt>
                <c:pt idx="3608">
                  <c:v>358.0</c:v>
                </c:pt>
                <c:pt idx="3609">
                  <c:v>358.0</c:v>
                </c:pt>
                <c:pt idx="3610">
                  <c:v>272.5</c:v>
                </c:pt>
                <c:pt idx="3611">
                  <c:v>275.0</c:v>
                </c:pt>
                <c:pt idx="3612">
                  <c:v>271.5</c:v>
                </c:pt>
                <c:pt idx="3613">
                  <c:v>263.5</c:v>
                </c:pt>
                <c:pt idx="3614">
                  <c:v>265.5</c:v>
                </c:pt>
                <c:pt idx="3615">
                  <c:v>260.0</c:v>
                </c:pt>
                <c:pt idx="3616">
                  <c:v>263.5</c:v>
                </c:pt>
                <c:pt idx="3617">
                  <c:v>268.0</c:v>
                </c:pt>
                <c:pt idx="3618">
                  <c:v>263.0</c:v>
                </c:pt>
                <c:pt idx="3619">
                  <c:v>263.0</c:v>
                </c:pt>
                <c:pt idx="3620">
                  <c:v>275.5</c:v>
                </c:pt>
                <c:pt idx="3621">
                  <c:v>273.0</c:v>
                </c:pt>
                <c:pt idx="3622">
                  <c:v>272.0</c:v>
                </c:pt>
                <c:pt idx="3623">
                  <c:v>272.5</c:v>
                </c:pt>
                <c:pt idx="3624">
                  <c:v>274.0</c:v>
                </c:pt>
                <c:pt idx="3625">
                  <c:v>275.0</c:v>
                </c:pt>
                <c:pt idx="3626">
                  <c:v>280.0</c:v>
                </c:pt>
                <c:pt idx="3627">
                  <c:v>275.0</c:v>
                </c:pt>
                <c:pt idx="3628">
                  <c:v>276.0</c:v>
                </c:pt>
                <c:pt idx="3629">
                  <c:v>284.0</c:v>
                </c:pt>
                <c:pt idx="3630">
                  <c:v>283.0</c:v>
                </c:pt>
                <c:pt idx="3631">
                  <c:v>277.3</c:v>
                </c:pt>
                <c:pt idx="3632">
                  <c:v>275.0</c:v>
                </c:pt>
                <c:pt idx="3633">
                  <c:v>275.0</c:v>
                </c:pt>
                <c:pt idx="3634">
                  <c:v>264.0</c:v>
                </c:pt>
                <c:pt idx="3635">
                  <c:v>265.0</c:v>
                </c:pt>
                <c:pt idx="3636">
                  <c:v>260.0</c:v>
                </c:pt>
                <c:pt idx="3637">
                  <c:v>262.0</c:v>
                </c:pt>
                <c:pt idx="3638">
                  <c:v>262.0</c:v>
                </c:pt>
                <c:pt idx="3639">
                  <c:v>258.0</c:v>
                </c:pt>
                <c:pt idx="3640">
                  <c:v>264.0</c:v>
                </c:pt>
                <c:pt idx="3641">
                  <c:v>260.0</c:v>
                </c:pt>
                <c:pt idx="3642">
                  <c:v>267.0</c:v>
                </c:pt>
                <c:pt idx="3643">
                  <c:v>260.0</c:v>
                </c:pt>
                <c:pt idx="3644">
                  <c:v>262.0</c:v>
                </c:pt>
                <c:pt idx="3645">
                  <c:v>262.0</c:v>
                </c:pt>
                <c:pt idx="3646">
                  <c:v>263.0</c:v>
                </c:pt>
                <c:pt idx="3647">
                  <c:v>267.0</c:v>
                </c:pt>
                <c:pt idx="3648">
                  <c:v>267.0</c:v>
                </c:pt>
                <c:pt idx="3649">
                  <c:v>267.0</c:v>
                </c:pt>
                <c:pt idx="3650">
                  <c:v>281.0</c:v>
                </c:pt>
                <c:pt idx="3651">
                  <c:v>278.0</c:v>
                </c:pt>
                <c:pt idx="3652">
                  <c:v>279.0</c:v>
                </c:pt>
                <c:pt idx="3653">
                  <c:v>279.0</c:v>
                </c:pt>
                <c:pt idx="3654">
                  <c:v>279.0</c:v>
                </c:pt>
                <c:pt idx="3655">
                  <c:v>279.0</c:v>
                </c:pt>
                <c:pt idx="3656">
                  <c:v>279.0</c:v>
                </c:pt>
                <c:pt idx="3657">
                  <c:v>279.0</c:v>
                </c:pt>
                <c:pt idx="3658">
                  <c:v>279.0</c:v>
                </c:pt>
                <c:pt idx="3659">
                  <c:v>279.0</c:v>
                </c:pt>
                <c:pt idx="3660">
                  <c:v>279.0</c:v>
                </c:pt>
                <c:pt idx="3661">
                  <c:v>279.0</c:v>
                </c:pt>
                <c:pt idx="3662">
                  <c:v>279.0</c:v>
                </c:pt>
                <c:pt idx="3663">
                  <c:v>279.0</c:v>
                </c:pt>
                <c:pt idx="3664">
                  <c:v>286.5</c:v>
                </c:pt>
                <c:pt idx="3665">
                  <c:v>288.5</c:v>
                </c:pt>
                <c:pt idx="3666">
                  <c:v>295.0</c:v>
                </c:pt>
                <c:pt idx="3667">
                  <c:v>290.0</c:v>
                </c:pt>
                <c:pt idx="3668">
                  <c:v>296.5</c:v>
                </c:pt>
                <c:pt idx="3669">
                  <c:v>293.5</c:v>
                </c:pt>
                <c:pt idx="3670">
                  <c:v>293.5</c:v>
                </c:pt>
                <c:pt idx="3671">
                  <c:v>303.5</c:v>
                </c:pt>
                <c:pt idx="3672">
                  <c:v>296.0</c:v>
                </c:pt>
                <c:pt idx="3673">
                  <c:v>300.0</c:v>
                </c:pt>
                <c:pt idx="3674">
                  <c:v>299.0</c:v>
                </c:pt>
                <c:pt idx="3675">
                  <c:v>302.0</c:v>
                </c:pt>
                <c:pt idx="3676">
                  <c:v>299.5</c:v>
                </c:pt>
                <c:pt idx="3677">
                  <c:v>293.5</c:v>
                </c:pt>
                <c:pt idx="3678">
                  <c:v>296.5</c:v>
                </c:pt>
                <c:pt idx="3679">
                  <c:v>299.5</c:v>
                </c:pt>
                <c:pt idx="3680">
                  <c:v>297.0</c:v>
                </c:pt>
                <c:pt idx="3681">
                  <c:v>298.0</c:v>
                </c:pt>
                <c:pt idx="3682">
                  <c:v>298.0</c:v>
                </c:pt>
                <c:pt idx="3683">
                  <c:v>297.5</c:v>
                </c:pt>
                <c:pt idx="3684">
                  <c:v>295.0</c:v>
                </c:pt>
                <c:pt idx="3685">
                  <c:v>297.0</c:v>
                </c:pt>
                <c:pt idx="3686">
                  <c:v>297.0</c:v>
                </c:pt>
                <c:pt idx="3687">
                  <c:v>296.0</c:v>
                </c:pt>
                <c:pt idx="3688">
                  <c:v>294.0</c:v>
                </c:pt>
                <c:pt idx="3689">
                  <c:v>294.0</c:v>
                </c:pt>
                <c:pt idx="3690">
                  <c:v>292.0</c:v>
                </c:pt>
                <c:pt idx="3691">
                  <c:v>288.0</c:v>
                </c:pt>
                <c:pt idx="3692">
                  <c:v>292.0</c:v>
                </c:pt>
                <c:pt idx="3693">
                  <c:v>293.5</c:v>
                </c:pt>
                <c:pt idx="3694">
                  <c:v>292.0</c:v>
                </c:pt>
                <c:pt idx="3695">
                  <c:v>295.5</c:v>
                </c:pt>
                <c:pt idx="3696">
                  <c:v>291.5</c:v>
                </c:pt>
                <c:pt idx="3697">
                  <c:v>291.8</c:v>
                </c:pt>
                <c:pt idx="3698">
                  <c:v>291.8</c:v>
                </c:pt>
                <c:pt idx="3699">
                  <c:v>291.0</c:v>
                </c:pt>
                <c:pt idx="3700">
                  <c:v>293.5</c:v>
                </c:pt>
                <c:pt idx="3701">
                  <c:v>294.0</c:v>
                </c:pt>
                <c:pt idx="3702">
                  <c:v>294.5</c:v>
                </c:pt>
                <c:pt idx="3703">
                  <c:v>288.0</c:v>
                </c:pt>
                <c:pt idx="3704">
                  <c:v>291.5</c:v>
                </c:pt>
                <c:pt idx="3705">
                  <c:v>286.0</c:v>
                </c:pt>
                <c:pt idx="3706">
                  <c:v>298.0</c:v>
                </c:pt>
                <c:pt idx="3707">
                  <c:v>294.5</c:v>
                </c:pt>
                <c:pt idx="3708">
                  <c:v>294.5</c:v>
                </c:pt>
                <c:pt idx="3709">
                  <c:v>294.5</c:v>
                </c:pt>
                <c:pt idx="3710">
                  <c:v>290.0</c:v>
                </c:pt>
                <c:pt idx="3711">
                  <c:v>282.0</c:v>
                </c:pt>
                <c:pt idx="3712">
                  <c:v>280.0</c:v>
                </c:pt>
                <c:pt idx="3713">
                  <c:v>280.0</c:v>
                </c:pt>
                <c:pt idx="3714">
                  <c:v>282.0</c:v>
                </c:pt>
                <c:pt idx="3715">
                  <c:v>283.0</c:v>
                </c:pt>
                <c:pt idx="3716">
                  <c:v>282.0</c:v>
                </c:pt>
                <c:pt idx="3717">
                  <c:v>283.0</c:v>
                </c:pt>
                <c:pt idx="3718">
                  <c:v>278.3</c:v>
                </c:pt>
                <c:pt idx="3719">
                  <c:v>279.8</c:v>
                </c:pt>
                <c:pt idx="3720">
                  <c:v>285.5</c:v>
                </c:pt>
                <c:pt idx="3721">
                  <c:v>282.5</c:v>
                </c:pt>
                <c:pt idx="3722">
                  <c:v>279.5</c:v>
                </c:pt>
                <c:pt idx="3723">
                  <c:v>279.5</c:v>
                </c:pt>
                <c:pt idx="3724">
                  <c:v>279.5</c:v>
                </c:pt>
                <c:pt idx="3725">
                  <c:v>279.5</c:v>
                </c:pt>
                <c:pt idx="3726">
                  <c:v>274.0</c:v>
                </c:pt>
                <c:pt idx="3727">
                  <c:v>274.0</c:v>
                </c:pt>
                <c:pt idx="3728">
                  <c:v>263.5</c:v>
                </c:pt>
                <c:pt idx="3729">
                  <c:v>263.0</c:v>
                </c:pt>
                <c:pt idx="3730">
                  <c:v>262.5</c:v>
                </c:pt>
                <c:pt idx="3731">
                  <c:v>266.0</c:v>
                </c:pt>
                <c:pt idx="3732">
                  <c:v>266.0</c:v>
                </c:pt>
                <c:pt idx="3733">
                  <c:v>273.5</c:v>
                </c:pt>
                <c:pt idx="3734">
                  <c:v>271.0</c:v>
                </c:pt>
                <c:pt idx="3735">
                  <c:v>271.0</c:v>
                </c:pt>
                <c:pt idx="3736">
                  <c:v>267.0</c:v>
                </c:pt>
                <c:pt idx="3737">
                  <c:v>262.0</c:v>
                </c:pt>
                <c:pt idx="3738">
                  <c:v>267.0</c:v>
                </c:pt>
                <c:pt idx="3739">
                  <c:v>275.0</c:v>
                </c:pt>
                <c:pt idx="3740">
                  <c:v>282.5</c:v>
                </c:pt>
                <c:pt idx="3741">
                  <c:v>275.0</c:v>
                </c:pt>
                <c:pt idx="3742">
                  <c:v>277.0</c:v>
                </c:pt>
                <c:pt idx="3743">
                  <c:v>274.5</c:v>
                </c:pt>
                <c:pt idx="3744">
                  <c:v>282.0</c:v>
                </c:pt>
                <c:pt idx="3745">
                  <c:v>287.5</c:v>
                </c:pt>
                <c:pt idx="3746">
                  <c:v>288.8</c:v>
                </c:pt>
                <c:pt idx="3747">
                  <c:v>289.6</c:v>
                </c:pt>
                <c:pt idx="3748">
                  <c:v>286.8999999999999</c:v>
                </c:pt>
                <c:pt idx="3749">
                  <c:v>288.5</c:v>
                </c:pt>
                <c:pt idx="3750">
                  <c:v>285.0</c:v>
                </c:pt>
                <c:pt idx="3751">
                  <c:v>285.3</c:v>
                </c:pt>
                <c:pt idx="3752">
                  <c:v>285.0</c:v>
                </c:pt>
                <c:pt idx="3753">
                  <c:v>288.0</c:v>
                </c:pt>
                <c:pt idx="3754">
                  <c:v>288.5</c:v>
                </c:pt>
                <c:pt idx="3755">
                  <c:v>295.0</c:v>
                </c:pt>
                <c:pt idx="3756">
                  <c:v>293.0</c:v>
                </c:pt>
                <c:pt idx="3757">
                  <c:v>289.5</c:v>
                </c:pt>
                <c:pt idx="3758">
                  <c:v>294.0</c:v>
                </c:pt>
                <c:pt idx="3759">
                  <c:v>291.5</c:v>
                </c:pt>
                <c:pt idx="3760">
                  <c:v>294.5</c:v>
                </c:pt>
                <c:pt idx="3761">
                  <c:v>298.0</c:v>
                </c:pt>
                <c:pt idx="3762">
                  <c:v>296.5</c:v>
                </c:pt>
                <c:pt idx="3763">
                  <c:v>290.0</c:v>
                </c:pt>
                <c:pt idx="3764">
                  <c:v>293.0</c:v>
                </c:pt>
                <c:pt idx="3765">
                  <c:v>293.0</c:v>
                </c:pt>
                <c:pt idx="3766">
                  <c:v>286.5</c:v>
                </c:pt>
                <c:pt idx="3767">
                  <c:v>288.8</c:v>
                </c:pt>
                <c:pt idx="3768">
                  <c:v>284.0</c:v>
                </c:pt>
                <c:pt idx="3769">
                  <c:v>281.5</c:v>
                </c:pt>
                <c:pt idx="3770">
                  <c:v>277.0</c:v>
                </c:pt>
                <c:pt idx="3771">
                  <c:v>278.0</c:v>
                </c:pt>
                <c:pt idx="3772">
                  <c:v>285.0</c:v>
                </c:pt>
                <c:pt idx="3773">
                  <c:v>287.5</c:v>
                </c:pt>
                <c:pt idx="3774">
                  <c:v>287.5</c:v>
                </c:pt>
                <c:pt idx="3775">
                  <c:v>285.0</c:v>
                </c:pt>
                <c:pt idx="3776">
                  <c:v>292.5</c:v>
                </c:pt>
                <c:pt idx="3777">
                  <c:v>291.5</c:v>
                </c:pt>
                <c:pt idx="3778">
                  <c:v>287.5</c:v>
                </c:pt>
                <c:pt idx="3779">
                  <c:v>282.5</c:v>
                </c:pt>
                <c:pt idx="3780">
                  <c:v>282.5</c:v>
                </c:pt>
                <c:pt idx="3781">
                  <c:v>282.5</c:v>
                </c:pt>
                <c:pt idx="3782">
                  <c:v>280.0</c:v>
                </c:pt>
                <c:pt idx="3783">
                  <c:v>278.0</c:v>
                </c:pt>
                <c:pt idx="3784">
                  <c:v>268.0</c:v>
                </c:pt>
                <c:pt idx="3785">
                  <c:v>264.0</c:v>
                </c:pt>
                <c:pt idx="3786">
                  <c:v>257.0</c:v>
                </c:pt>
                <c:pt idx="3787">
                  <c:v>254.5</c:v>
                </c:pt>
                <c:pt idx="3788">
                  <c:v>254.5</c:v>
                </c:pt>
                <c:pt idx="3789">
                  <c:v>254.5</c:v>
                </c:pt>
                <c:pt idx="3790">
                  <c:v>253.0</c:v>
                </c:pt>
                <c:pt idx="3791">
                  <c:v>251.0</c:v>
                </c:pt>
                <c:pt idx="3792">
                  <c:v>251.0</c:v>
                </c:pt>
                <c:pt idx="3793">
                  <c:v>251.0</c:v>
                </c:pt>
                <c:pt idx="3794">
                  <c:v>251.0</c:v>
                </c:pt>
                <c:pt idx="3795">
                  <c:v>251.0</c:v>
                </c:pt>
                <c:pt idx="3796">
                  <c:v>251.0</c:v>
                </c:pt>
                <c:pt idx="3797">
                  <c:v>251.0</c:v>
                </c:pt>
                <c:pt idx="3798">
                  <c:v>251.0</c:v>
                </c:pt>
                <c:pt idx="3799">
                  <c:v>251.0</c:v>
                </c:pt>
                <c:pt idx="3800">
                  <c:v>251.0</c:v>
                </c:pt>
                <c:pt idx="3801">
                  <c:v>251.0</c:v>
                </c:pt>
                <c:pt idx="3802">
                  <c:v>251.0</c:v>
                </c:pt>
                <c:pt idx="3803">
                  <c:v>251.0</c:v>
                </c:pt>
                <c:pt idx="3804">
                  <c:v>251.0</c:v>
                </c:pt>
                <c:pt idx="3805">
                  <c:v>251.0</c:v>
                </c:pt>
                <c:pt idx="3806">
                  <c:v>251.0</c:v>
                </c:pt>
                <c:pt idx="3807">
                  <c:v>251.0</c:v>
                </c:pt>
                <c:pt idx="3808">
                  <c:v>251.0</c:v>
                </c:pt>
                <c:pt idx="3809">
                  <c:v>251.0</c:v>
                </c:pt>
                <c:pt idx="3810">
                  <c:v>251.0</c:v>
                </c:pt>
                <c:pt idx="3811">
                  <c:v>251.0</c:v>
                </c:pt>
                <c:pt idx="3812">
                  <c:v>251.0</c:v>
                </c:pt>
                <c:pt idx="3813">
                  <c:v>251.0</c:v>
                </c:pt>
                <c:pt idx="3814">
                  <c:v>251.0</c:v>
                </c:pt>
                <c:pt idx="3815">
                  <c:v>251.0</c:v>
                </c:pt>
                <c:pt idx="3816">
                  <c:v>251.0</c:v>
                </c:pt>
                <c:pt idx="3817">
                  <c:v>251.0</c:v>
                </c:pt>
                <c:pt idx="3818">
                  <c:v>251.0</c:v>
                </c:pt>
                <c:pt idx="3819">
                  <c:v>251.0</c:v>
                </c:pt>
                <c:pt idx="3820">
                  <c:v>251.0</c:v>
                </c:pt>
                <c:pt idx="3821">
                  <c:v>251.0</c:v>
                </c:pt>
                <c:pt idx="3822">
                  <c:v>251.0</c:v>
                </c:pt>
                <c:pt idx="3823">
                  <c:v>251.0</c:v>
                </c:pt>
                <c:pt idx="3824">
                  <c:v>251.0</c:v>
                </c:pt>
                <c:pt idx="3825">
                  <c:v>251.0</c:v>
                </c:pt>
                <c:pt idx="3826">
                  <c:v>254.0</c:v>
                </c:pt>
                <c:pt idx="3827">
                  <c:v>254.0</c:v>
                </c:pt>
                <c:pt idx="3828">
                  <c:v>254.0</c:v>
                </c:pt>
                <c:pt idx="3829">
                  <c:v>254.0</c:v>
                </c:pt>
                <c:pt idx="3830">
                  <c:v>254.0</c:v>
                </c:pt>
                <c:pt idx="3831">
                  <c:v>254.0</c:v>
                </c:pt>
                <c:pt idx="3832">
                  <c:v>254.0</c:v>
                </c:pt>
                <c:pt idx="3833">
                  <c:v>254.0</c:v>
                </c:pt>
                <c:pt idx="3834">
                  <c:v>254.0</c:v>
                </c:pt>
                <c:pt idx="3835">
                  <c:v>254.0</c:v>
                </c:pt>
                <c:pt idx="3836">
                  <c:v>254.0</c:v>
                </c:pt>
                <c:pt idx="3837">
                  <c:v>254.0</c:v>
                </c:pt>
                <c:pt idx="3838">
                  <c:v>254.0</c:v>
                </c:pt>
                <c:pt idx="3839">
                  <c:v>254.0</c:v>
                </c:pt>
                <c:pt idx="3840">
                  <c:v>254.0</c:v>
                </c:pt>
                <c:pt idx="3841">
                  <c:v>254.0</c:v>
                </c:pt>
                <c:pt idx="3842">
                  <c:v>254.0</c:v>
                </c:pt>
                <c:pt idx="3843">
                  <c:v>254.0</c:v>
                </c:pt>
                <c:pt idx="3844">
                  <c:v>254.0</c:v>
                </c:pt>
                <c:pt idx="3845">
                  <c:v>254.0</c:v>
                </c:pt>
                <c:pt idx="3846">
                  <c:v>254.0</c:v>
                </c:pt>
                <c:pt idx="3847">
                  <c:v>200.0</c:v>
                </c:pt>
                <c:pt idx="3848">
                  <c:v>200.0</c:v>
                </c:pt>
                <c:pt idx="3849">
                  <c:v>200.0</c:v>
                </c:pt>
                <c:pt idx="3850">
                  <c:v>200.0</c:v>
                </c:pt>
                <c:pt idx="3851">
                  <c:v>200.0</c:v>
                </c:pt>
                <c:pt idx="3852">
                  <c:v>200.0</c:v>
                </c:pt>
                <c:pt idx="3853">
                  <c:v>200.0</c:v>
                </c:pt>
                <c:pt idx="3854">
                  <c:v>200.0</c:v>
                </c:pt>
                <c:pt idx="3855">
                  <c:v>200.0</c:v>
                </c:pt>
                <c:pt idx="3856">
                  <c:v>200.0</c:v>
                </c:pt>
                <c:pt idx="3857">
                  <c:v>200.0</c:v>
                </c:pt>
                <c:pt idx="3858">
                  <c:v>200.0</c:v>
                </c:pt>
                <c:pt idx="3859">
                  <c:v>200.0</c:v>
                </c:pt>
                <c:pt idx="3860">
                  <c:v>200.0</c:v>
                </c:pt>
                <c:pt idx="3861">
                  <c:v>200.0</c:v>
                </c:pt>
                <c:pt idx="3862">
                  <c:v>200.0</c:v>
                </c:pt>
                <c:pt idx="3863">
                  <c:v>200.0</c:v>
                </c:pt>
                <c:pt idx="3864">
                  <c:v>200.0</c:v>
                </c:pt>
                <c:pt idx="3865">
                  <c:v>200.0</c:v>
                </c:pt>
                <c:pt idx="3866">
                  <c:v>200.0</c:v>
                </c:pt>
                <c:pt idx="3867">
                  <c:v>200.0</c:v>
                </c:pt>
                <c:pt idx="3868">
                  <c:v>200.0</c:v>
                </c:pt>
                <c:pt idx="3869">
                  <c:v>200.0</c:v>
                </c:pt>
                <c:pt idx="3870">
                  <c:v>204.0</c:v>
                </c:pt>
                <c:pt idx="3871">
                  <c:v>210.3</c:v>
                </c:pt>
                <c:pt idx="3872">
                  <c:v>208.0</c:v>
                </c:pt>
                <c:pt idx="3873">
                  <c:v>211.0</c:v>
                </c:pt>
                <c:pt idx="3874">
                  <c:v>209.0</c:v>
                </c:pt>
                <c:pt idx="3875">
                  <c:v>204.3</c:v>
                </c:pt>
                <c:pt idx="3876">
                  <c:v>208.5</c:v>
                </c:pt>
                <c:pt idx="3877">
                  <c:v>205.0</c:v>
                </c:pt>
                <c:pt idx="3878">
                  <c:v>207.9</c:v>
                </c:pt>
                <c:pt idx="3879">
                  <c:v>210.3</c:v>
                </c:pt>
                <c:pt idx="3880">
                  <c:v>211.0</c:v>
                </c:pt>
                <c:pt idx="3881">
                  <c:v>215.8</c:v>
                </c:pt>
                <c:pt idx="3882">
                  <c:v>221.0</c:v>
                </c:pt>
                <c:pt idx="3883">
                  <c:v>218.5</c:v>
                </c:pt>
                <c:pt idx="3884">
                  <c:v>221.0</c:v>
                </c:pt>
                <c:pt idx="3885">
                  <c:v>224.8</c:v>
                </c:pt>
                <c:pt idx="3886">
                  <c:v>222.0</c:v>
                </c:pt>
                <c:pt idx="3887">
                  <c:v>219.0</c:v>
                </c:pt>
                <c:pt idx="3888">
                  <c:v>222.0</c:v>
                </c:pt>
                <c:pt idx="3889">
                  <c:v>220.5</c:v>
                </c:pt>
                <c:pt idx="3890">
                  <c:v>227.0</c:v>
                </c:pt>
                <c:pt idx="3891">
                  <c:v>228.0</c:v>
                </c:pt>
                <c:pt idx="3892">
                  <c:v>224.0</c:v>
                </c:pt>
                <c:pt idx="3893">
                  <c:v>225.5</c:v>
                </c:pt>
                <c:pt idx="3894">
                  <c:v>225.0</c:v>
                </c:pt>
                <c:pt idx="3895">
                  <c:v>223.0</c:v>
                </c:pt>
                <c:pt idx="3896">
                  <c:v>221.0</c:v>
                </c:pt>
                <c:pt idx="3897">
                  <c:v>221.5</c:v>
                </c:pt>
                <c:pt idx="3898">
                  <c:v>224.0</c:v>
                </c:pt>
                <c:pt idx="3899">
                  <c:v>228.0</c:v>
                </c:pt>
                <c:pt idx="3900">
                  <c:v>228.0</c:v>
                </c:pt>
                <c:pt idx="3901">
                  <c:v>229.0</c:v>
                </c:pt>
                <c:pt idx="3902">
                  <c:v>229.0</c:v>
                </c:pt>
                <c:pt idx="3903">
                  <c:v>230.5</c:v>
                </c:pt>
                <c:pt idx="3904">
                  <c:v>227.0</c:v>
                </c:pt>
                <c:pt idx="3905">
                  <c:v>224.0</c:v>
                </c:pt>
                <c:pt idx="3906">
                  <c:v>223.0</c:v>
                </c:pt>
                <c:pt idx="3907">
                  <c:v>221.1</c:v>
                </c:pt>
                <c:pt idx="3908">
                  <c:v>222.5</c:v>
                </c:pt>
                <c:pt idx="3909">
                  <c:v>222.5</c:v>
                </c:pt>
                <c:pt idx="3910">
                  <c:v>222.5</c:v>
                </c:pt>
                <c:pt idx="3911">
                  <c:v>227.0</c:v>
                </c:pt>
                <c:pt idx="3912">
                  <c:v>223.0</c:v>
                </c:pt>
                <c:pt idx="3913">
                  <c:v>221.5</c:v>
                </c:pt>
                <c:pt idx="3914">
                  <c:v>221.5</c:v>
                </c:pt>
                <c:pt idx="3915">
                  <c:v>221.5</c:v>
                </c:pt>
                <c:pt idx="3916">
                  <c:v>221.5</c:v>
                </c:pt>
                <c:pt idx="3917">
                  <c:v>221.5</c:v>
                </c:pt>
                <c:pt idx="3918">
                  <c:v>221.5</c:v>
                </c:pt>
                <c:pt idx="3919">
                  <c:v>221.5</c:v>
                </c:pt>
                <c:pt idx="3920">
                  <c:v>221.5</c:v>
                </c:pt>
                <c:pt idx="3921">
                  <c:v>221.5</c:v>
                </c:pt>
                <c:pt idx="3922">
                  <c:v>221.5</c:v>
                </c:pt>
                <c:pt idx="3923">
                  <c:v>221.5</c:v>
                </c:pt>
                <c:pt idx="3924">
                  <c:v>221.5</c:v>
                </c:pt>
                <c:pt idx="3925">
                  <c:v>212.0</c:v>
                </c:pt>
                <c:pt idx="3926">
                  <c:v>213.5</c:v>
                </c:pt>
                <c:pt idx="3927">
                  <c:v>209.5</c:v>
                </c:pt>
                <c:pt idx="3928">
                  <c:v>211.0</c:v>
                </c:pt>
                <c:pt idx="3929">
                  <c:v>208.5</c:v>
                </c:pt>
                <c:pt idx="3930">
                  <c:v>210.0</c:v>
                </c:pt>
                <c:pt idx="3931">
                  <c:v>210.0</c:v>
                </c:pt>
                <c:pt idx="3932">
                  <c:v>211.0</c:v>
                </c:pt>
                <c:pt idx="3933">
                  <c:v>209.5</c:v>
                </c:pt>
                <c:pt idx="3934">
                  <c:v>210.0</c:v>
                </c:pt>
                <c:pt idx="3935">
                  <c:v>208.0</c:v>
                </c:pt>
                <c:pt idx="3936">
                  <c:v>210.0</c:v>
                </c:pt>
                <c:pt idx="3937">
                  <c:v>212.0</c:v>
                </c:pt>
                <c:pt idx="3938">
                  <c:v>209.1</c:v>
                </c:pt>
                <c:pt idx="3939">
                  <c:v>211.0</c:v>
                </c:pt>
                <c:pt idx="3940">
                  <c:v>212.0</c:v>
                </c:pt>
                <c:pt idx="3941">
                  <c:v>212.5</c:v>
                </c:pt>
                <c:pt idx="3942">
                  <c:v>211.5</c:v>
                </c:pt>
                <c:pt idx="3943">
                  <c:v>213.5</c:v>
                </c:pt>
                <c:pt idx="3944">
                  <c:v>212.0</c:v>
                </c:pt>
                <c:pt idx="3945">
                  <c:v>211.5</c:v>
                </c:pt>
                <c:pt idx="3946">
                  <c:v>213.0</c:v>
                </c:pt>
                <c:pt idx="3947">
                  <c:v>216.0</c:v>
                </c:pt>
                <c:pt idx="3948">
                  <c:v>213.5</c:v>
                </c:pt>
                <c:pt idx="3949">
                  <c:v>212.0</c:v>
                </c:pt>
                <c:pt idx="3950">
                  <c:v>213.0</c:v>
                </c:pt>
                <c:pt idx="3951">
                  <c:v>214.0</c:v>
                </c:pt>
                <c:pt idx="3952">
                  <c:v>213.0</c:v>
                </c:pt>
                <c:pt idx="3953">
                  <c:v>213.5</c:v>
                </c:pt>
                <c:pt idx="3954">
                  <c:v>212.8</c:v>
                </c:pt>
                <c:pt idx="3955">
                  <c:v>214.0</c:v>
                </c:pt>
                <c:pt idx="3956">
                  <c:v>213.3</c:v>
                </c:pt>
                <c:pt idx="3957">
                  <c:v>211.1</c:v>
                </c:pt>
                <c:pt idx="3958">
                  <c:v>216.0</c:v>
                </c:pt>
                <c:pt idx="3959">
                  <c:v>213.0</c:v>
                </c:pt>
                <c:pt idx="3960">
                  <c:v>208.0</c:v>
                </c:pt>
                <c:pt idx="3961">
                  <c:v>207.0</c:v>
                </c:pt>
                <c:pt idx="3962">
                  <c:v>205.3</c:v>
                </c:pt>
                <c:pt idx="3963">
                  <c:v>202.5</c:v>
                </c:pt>
                <c:pt idx="3964">
                  <c:v>202.5</c:v>
                </c:pt>
                <c:pt idx="3965">
                  <c:v>201.2</c:v>
                </c:pt>
                <c:pt idx="3966">
                  <c:v>204.0</c:v>
                </c:pt>
                <c:pt idx="3967">
                  <c:v>204.0</c:v>
                </c:pt>
                <c:pt idx="3968">
                  <c:v>207.0</c:v>
                </c:pt>
                <c:pt idx="3969">
                  <c:v>204.5</c:v>
                </c:pt>
                <c:pt idx="3970">
                  <c:v>205.0</c:v>
                </c:pt>
                <c:pt idx="3971">
                  <c:v>205.0</c:v>
                </c:pt>
                <c:pt idx="3972">
                  <c:v>203.5</c:v>
                </c:pt>
                <c:pt idx="3973">
                  <c:v>202.5</c:v>
                </c:pt>
                <c:pt idx="3974">
                  <c:v>201.5</c:v>
                </c:pt>
                <c:pt idx="3975">
                  <c:v>203.0</c:v>
                </c:pt>
                <c:pt idx="3976">
                  <c:v>200.0</c:v>
                </c:pt>
                <c:pt idx="3977">
                  <c:v>201.5</c:v>
                </c:pt>
                <c:pt idx="3978">
                  <c:v>198.5</c:v>
                </c:pt>
                <c:pt idx="3979">
                  <c:v>198.5</c:v>
                </c:pt>
                <c:pt idx="3980">
                  <c:v>198.5</c:v>
                </c:pt>
                <c:pt idx="3981">
                  <c:v>192.5</c:v>
                </c:pt>
                <c:pt idx="3982">
                  <c:v>198.0</c:v>
                </c:pt>
                <c:pt idx="3983">
                  <c:v>196.5</c:v>
                </c:pt>
                <c:pt idx="3984">
                  <c:v>195.5</c:v>
                </c:pt>
                <c:pt idx="3985">
                  <c:v>193.5</c:v>
                </c:pt>
                <c:pt idx="3986">
                  <c:v>193.0</c:v>
                </c:pt>
                <c:pt idx="3987">
                  <c:v>195.5</c:v>
                </c:pt>
                <c:pt idx="3988">
                  <c:v>194.0</c:v>
                </c:pt>
                <c:pt idx="3989">
                  <c:v>195.0</c:v>
                </c:pt>
                <c:pt idx="3990">
                  <c:v>197.5</c:v>
                </c:pt>
                <c:pt idx="3991">
                  <c:v>199.0</c:v>
                </c:pt>
                <c:pt idx="3992">
                  <c:v>199.3</c:v>
                </c:pt>
                <c:pt idx="3993">
                  <c:v>196.0</c:v>
                </c:pt>
                <c:pt idx="3994">
                  <c:v>200.3</c:v>
                </c:pt>
                <c:pt idx="3995">
                  <c:v>200.0</c:v>
                </c:pt>
                <c:pt idx="3996">
                  <c:v>195.5</c:v>
                </c:pt>
                <c:pt idx="3997">
                  <c:v>198.0</c:v>
                </c:pt>
                <c:pt idx="3998">
                  <c:v>197.0</c:v>
                </c:pt>
                <c:pt idx="3999">
                  <c:v>195.8</c:v>
                </c:pt>
                <c:pt idx="4000">
                  <c:v>200.0</c:v>
                </c:pt>
                <c:pt idx="4001">
                  <c:v>202.0</c:v>
                </c:pt>
                <c:pt idx="4002">
                  <c:v>207.0</c:v>
                </c:pt>
                <c:pt idx="4003">
                  <c:v>207.5</c:v>
                </c:pt>
                <c:pt idx="4004">
                  <c:v>207.5</c:v>
                </c:pt>
                <c:pt idx="4005">
                  <c:v>204.0</c:v>
                </c:pt>
                <c:pt idx="4006">
                  <c:v>203.0</c:v>
                </c:pt>
                <c:pt idx="4007">
                  <c:v>206.0</c:v>
                </c:pt>
                <c:pt idx="4008">
                  <c:v>206.3</c:v>
                </c:pt>
                <c:pt idx="4009">
                  <c:v>205.0</c:v>
                </c:pt>
                <c:pt idx="4010">
                  <c:v>205.5</c:v>
                </c:pt>
                <c:pt idx="4011">
                  <c:v>208.0</c:v>
                </c:pt>
                <c:pt idx="4012">
                  <c:v>211.4</c:v>
                </c:pt>
                <c:pt idx="4013">
                  <c:v>215.0</c:v>
                </c:pt>
                <c:pt idx="4014">
                  <c:v>217.0</c:v>
                </c:pt>
                <c:pt idx="4015">
                  <c:v>217.0</c:v>
                </c:pt>
                <c:pt idx="4016">
                  <c:v>217.4</c:v>
                </c:pt>
                <c:pt idx="4017">
                  <c:v>218.0</c:v>
                </c:pt>
                <c:pt idx="4018">
                  <c:v>216.5</c:v>
                </c:pt>
                <c:pt idx="4019">
                  <c:v>211.0</c:v>
                </c:pt>
                <c:pt idx="4020">
                  <c:v>207.8</c:v>
                </c:pt>
                <c:pt idx="4021">
                  <c:v>211.1</c:v>
                </c:pt>
                <c:pt idx="4022">
                  <c:v>210.4</c:v>
                </c:pt>
                <c:pt idx="4023">
                  <c:v>205.5</c:v>
                </c:pt>
                <c:pt idx="4024">
                  <c:v>206.0</c:v>
                </c:pt>
                <c:pt idx="4025">
                  <c:v>207.0</c:v>
                </c:pt>
                <c:pt idx="4026">
                  <c:v>205.0</c:v>
                </c:pt>
                <c:pt idx="4027">
                  <c:v>206.0</c:v>
                </c:pt>
                <c:pt idx="4028">
                  <c:v>203.0</c:v>
                </c:pt>
                <c:pt idx="4029">
                  <c:v>203.5</c:v>
                </c:pt>
                <c:pt idx="4030">
                  <c:v>203.5</c:v>
                </c:pt>
                <c:pt idx="4031">
                  <c:v>200.0</c:v>
                </c:pt>
                <c:pt idx="4032">
                  <c:v>203.5</c:v>
                </c:pt>
                <c:pt idx="4033">
                  <c:v>208.0</c:v>
                </c:pt>
                <c:pt idx="4034">
                  <c:v>206.5</c:v>
                </c:pt>
                <c:pt idx="4035">
                  <c:v>208.5</c:v>
                </c:pt>
                <c:pt idx="4036">
                  <c:v>206.5</c:v>
                </c:pt>
                <c:pt idx="4037">
                  <c:v>205.5</c:v>
                </c:pt>
                <c:pt idx="4038">
                  <c:v>206.0</c:v>
                </c:pt>
                <c:pt idx="4039">
                  <c:v>207.5</c:v>
                </c:pt>
                <c:pt idx="4040">
                  <c:v>205.5</c:v>
                </c:pt>
                <c:pt idx="4041">
                  <c:v>204.3</c:v>
                </c:pt>
                <c:pt idx="4042">
                  <c:v>203.0</c:v>
                </c:pt>
                <c:pt idx="4043">
                  <c:v>212.0</c:v>
                </c:pt>
                <c:pt idx="4044">
                  <c:v>215.0</c:v>
                </c:pt>
                <c:pt idx="4045">
                  <c:v>214.0</c:v>
                </c:pt>
                <c:pt idx="4046">
                  <c:v>222.5</c:v>
                </c:pt>
                <c:pt idx="4047">
                  <c:v>218.8</c:v>
                </c:pt>
                <c:pt idx="4048">
                  <c:v>225.5</c:v>
                </c:pt>
                <c:pt idx="4049">
                  <c:v>231.0</c:v>
                </c:pt>
                <c:pt idx="4050">
                  <c:v>228.0</c:v>
                </c:pt>
                <c:pt idx="4051">
                  <c:v>225.5</c:v>
                </c:pt>
                <c:pt idx="4052">
                  <c:v>227.1</c:v>
                </c:pt>
                <c:pt idx="4053">
                  <c:v>231.5</c:v>
                </c:pt>
                <c:pt idx="4054">
                  <c:v>242.5</c:v>
                </c:pt>
                <c:pt idx="4055">
                  <c:v>247.5</c:v>
                </c:pt>
                <c:pt idx="4056">
                  <c:v>240.0</c:v>
                </c:pt>
                <c:pt idx="4057">
                  <c:v>238.5</c:v>
                </c:pt>
                <c:pt idx="4058">
                  <c:v>244.0</c:v>
                </c:pt>
                <c:pt idx="4059">
                  <c:v>243.8</c:v>
                </c:pt>
                <c:pt idx="4060">
                  <c:v>244.5</c:v>
                </c:pt>
                <c:pt idx="4061">
                  <c:v>241.0</c:v>
                </c:pt>
                <c:pt idx="4062">
                  <c:v>245.0</c:v>
                </c:pt>
                <c:pt idx="4063">
                  <c:v>252.6</c:v>
                </c:pt>
                <c:pt idx="4064">
                  <c:v>256.5</c:v>
                </c:pt>
                <c:pt idx="4065">
                  <c:v>267.5</c:v>
                </c:pt>
                <c:pt idx="4066">
                  <c:v>277.8</c:v>
                </c:pt>
                <c:pt idx="4067">
                  <c:v>273.5</c:v>
                </c:pt>
                <c:pt idx="4068">
                  <c:v>288.5</c:v>
                </c:pt>
                <c:pt idx="4069">
                  <c:v>320.0</c:v>
                </c:pt>
                <c:pt idx="4070">
                  <c:v>320.0</c:v>
                </c:pt>
                <c:pt idx="4071">
                  <c:v>282.5</c:v>
                </c:pt>
                <c:pt idx="4072">
                  <c:v>285.5</c:v>
                </c:pt>
                <c:pt idx="4073">
                  <c:v>285.5</c:v>
                </c:pt>
                <c:pt idx="4074">
                  <c:v>285.5</c:v>
                </c:pt>
                <c:pt idx="4075">
                  <c:v>279.0</c:v>
                </c:pt>
                <c:pt idx="4076">
                  <c:v>274.0</c:v>
                </c:pt>
                <c:pt idx="4077">
                  <c:v>272.5</c:v>
                </c:pt>
                <c:pt idx="4078">
                  <c:v>280.0</c:v>
                </c:pt>
                <c:pt idx="4079">
                  <c:v>281.0</c:v>
                </c:pt>
                <c:pt idx="4080">
                  <c:v>281.0</c:v>
                </c:pt>
                <c:pt idx="4081">
                  <c:v>281.0</c:v>
                </c:pt>
                <c:pt idx="4082">
                  <c:v>281.0</c:v>
                </c:pt>
                <c:pt idx="4083">
                  <c:v>281.0</c:v>
                </c:pt>
                <c:pt idx="4084">
                  <c:v>286.5</c:v>
                </c:pt>
                <c:pt idx="4085">
                  <c:v>286.5</c:v>
                </c:pt>
                <c:pt idx="4086">
                  <c:v>291.0</c:v>
                </c:pt>
                <c:pt idx="4087">
                  <c:v>295.8</c:v>
                </c:pt>
                <c:pt idx="4088">
                  <c:v>296.0</c:v>
                </c:pt>
                <c:pt idx="4089">
                  <c:v>296.0</c:v>
                </c:pt>
                <c:pt idx="4090">
                  <c:v>306.0</c:v>
                </c:pt>
                <c:pt idx="4091">
                  <c:v>312.0</c:v>
                </c:pt>
                <c:pt idx="4092">
                  <c:v>312.0</c:v>
                </c:pt>
                <c:pt idx="4093">
                  <c:v>315.0</c:v>
                </c:pt>
                <c:pt idx="4094">
                  <c:v>310.0</c:v>
                </c:pt>
                <c:pt idx="4095">
                  <c:v>310.0</c:v>
                </c:pt>
                <c:pt idx="4096">
                  <c:v>310.0</c:v>
                </c:pt>
                <c:pt idx="4097">
                  <c:v>310.0</c:v>
                </c:pt>
                <c:pt idx="4098">
                  <c:v>310.0</c:v>
                </c:pt>
                <c:pt idx="4099">
                  <c:v>310.0</c:v>
                </c:pt>
                <c:pt idx="4100">
                  <c:v>310.0</c:v>
                </c:pt>
                <c:pt idx="4101">
                  <c:v>310.0</c:v>
                </c:pt>
                <c:pt idx="4102">
                  <c:v>310.0</c:v>
                </c:pt>
                <c:pt idx="4103">
                  <c:v>310.0</c:v>
                </c:pt>
                <c:pt idx="4104">
                  <c:v>310.0</c:v>
                </c:pt>
                <c:pt idx="4105">
                  <c:v>310.0</c:v>
                </c:pt>
                <c:pt idx="4106">
                  <c:v>310.0</c:v>
                </c:pt>
                <c:pt idx="4107">
                  <c:v>310.0</c:v>
                </c:pt>
                <c:pt idx="4108">
                  <c:v>310.0</c:v>
                </c:pt>
                <c:pt idx="4109">
                  <c:v>310.0</c:v>
                </c:pt>
                <c:pt idx="4110">
                  <c:v>310.0</c:v>
                </c:pt>
                <c:pt idx="4111">
                  <c:v>310.0</c:v>
                </c:pt>
                <c:pt idx="4112">
                  <c:v>280.0</c:v>
                </c:pt>
                <c:pt idx="4113">
                  <c:v>280.0</c:v>
                </c:pt>
                <c:pt idx="4114">
                  <c:v>280.0</c:v>
                </c:pt>
                <c:pt idx="4115">
                  <c:v>280.0</c:v>
                </c:pt>
                <c:pt idx="4116">
                  <c:v>280.0</c:v>
                </c:pt>
                <c:pt idx="4117">
                  <c:v>280.0</c:v>
                </c:pt>
                <c:pt idx="4118">
                  <c:v>280.0</c:v>
                </c:pt>
                <c:pt idx="4119">
                  <c:v>280.0</c:v>
                </c:pt>
                <c:pt idx="4120">
                  <c:v>280.0</c:v>
                </c:pt>
                <c:pt idx="4121">
                  <c:v>280.0</c:v>
                </c:pt>
                <c:pt idx="4122">
                  <c:v>280.0</c:v>
                </c:pt>
                <c:pt idx="4123">
                  <c:v>280.0</c:v>
                </c:pt>
                <c:pt idx="4124">
                  <c:v>280.0</c:v>
                </c:pt>
                <c:pt idx="4125">
                  <c:v>280.0</c:v>
                </c:pt>
                <c:pt idx="4126">
                  <c:v>280.0</c:v>
                </c:pt>
                <c:pt idx="4127">
                  <c:v>280.0</c:v>
                </c:pt>
                <c:pt idx="4128">
                  <c:v>280.0</c:v>
                </c:pt>
                <c:pt idx="4129">
                  <c:v>280.0</c:v>
                </c:pt>
                <c:pt idx="4130">
                  <c:v>272.8</c:v>
                </c:pt>
                <c:pt idx="4131">
                  <c:v>263.5</c:v>
                </c:pt>
                <c:pt idx="4132">
                  <c:v>264.0</c:v>
                </c:pt>
                <c:pt idx="4133">
                  <c:v>257.0</c:v>
                </c:pt>
                <c:pt idx="4134">
                  <c:v>262.8</c:v>
                </c:pt>
                <c:pt idx="4135">
                  <c:v>269.8</c:v>
                </c:pt>
                <c:pt idx="4136">
                  <c:v>269.5</c:v>
                </c:pt>
                <c:pt idx="4137">
                  <c:v>265.5</c:v>
                </c:pt>
                <c:pt idx="4138">
                  <c:v>267.0</c:v>
                </c:pt>
                <c:pt idx="4139">
                  <c:v>261.5</c:v>
                </c:pt>
                <c:pt idx="4140">
                  <c:v>259.5</c:v>
                </c:pt>
                <c:pt idx="4141">
                  <c:v>262.0</c:v>
                </c:pt>
                <c:pt idx="4142">
                  <c:v>249.5</c:v>
                </c:pt>
                <c:pt idx="4143">
                  <c:v>253.0</c:v>
                </c:pt>
                <c:pt idx="4144">
                  <c:v>254.0</c:v>
                </c:pt>
                <c:pt idx="4145">
                  <c:v>255.3</c:v>
                </c:pt>
                <c:pt idx="4146">
                  <c:v>256.0</c:v>
                </c:pt>
                <c:pt idx="4147">
                  <c:v>255.5</c:v>
                </c:pt>
                <c:pt idx="4148">
                  <c:v>254.5</c:v>
                </c:pt>
                <c:pt idx="4149">
                  <c:v>255.5</c:v>
                </c:pt>
                <c:pt idx="4150">
                  <c:v>267.0</c:v>
                </c:pt>
                <c:pt idx="4151">
                  <c:v>265.5</c:v>
                </c:pt>
                <c:pt idx="4152">
                  <c:v>277.0</c:v>
                </c:pt>
                <c:pt idx="4153">
                  <c:v>307.0</c:v>
                </c:pt>
                <c:pt idx="4154">
                  <c:v>329.0</c:v>
                </c:pt>
                <c:pt idx="4155">
                  <c:v>339.0</c:v>
                </c:pt>
                <c:pt idx="4156">
                  <c:v>355.0</c:v>
                </c:pt>
                <c:pt idx="4157">
                  <c:v>351.0</c:v>
                </c:pt>
                <c:pt idx="4158">
                  <c:v>358.1</c:v>
                </c:pt>
                <c:pt idx="4159">
                  <c:v>352.0</c:v>
                </c:pt>
                <c:pt idx="4160">
                  <c:v>335.0</c:v>
                </c:pt>
                <c:pt idx="4161">
                  <c:v>326.0</c:v>
                </c:pt>
                <c:pt idx="4162">
                  <c:v>308.5</c:v>
                </c:pt>
                <c:pt idx="4163">
                  <c:v>316.0</c:v>
                </c:pt>
                <c:pt idx="4164">
                  <c:v>308.0</c:v>
                </c:pt>
                <c:pt idx="4165">
                  <c:v>340.0</c:v>
                </c:pt>
                <c:pt idx="4166">
                  <c:v>328.0</c:v>
                </c:pt>
                <c:pt idx="4167">
                  <c:v>323.0</c:v>
                </c:pt>
                <c:pt idx="4168">
                  <c:v>331.0</c:v>
                </c:pt>
                <c:pt idx="4169">
                  <c:v>332.5</c:v>
                </c:pt>
                <c:pt idx="4170">
                  <c:v>332.5</c:v>
                </c:pt>
                <c:pt idx="4171">
                  <c:v>332.5</c:v>
                </c:pt>
                <c:pt idx="4172">
                  <c:v>335.0</c:v>
                </c:pt>
                <c:pt idx="4173">
                  <c:v>332.5</c:v>
                </c:pt>
                <c:pt idx="4174">
                  <c:v>330.0</c:v>
                </c:pt>
                <c:pt idx="4175">
                  <c:v>330.0</c:v>
                </c:pt>
                <c:pt idx="4176">
                  <c:v>325.0</c:v>
                </c:pt>
                <c:pt idx="4177">
                  <c:v>316.0</c:v>
                </c:pt>
                <c:pt idx="4178">
                  <c:v>322.0</c:v>
                </c:pt>
                <c:pt idx="4179">
                  <c:v>320.5</c:v>
                </c:pt>
                <c:pt idx="4180">
                  <c:v>315.0</c:v>
                </c:pt>
                <c:pt idx="4181">
                  <c:v>319.5</c:v>
                </c:pt>
                <c:pt idx="4182">
                  <c:v>322.0</c:v>
                </c:pt>
                <c:pt idx="4183">
                  <c:v>327.0</c:v>
                </c:pt>
                <c:pt idx="4184">
                  <c:v>327.0</c:v>
                </c:pt>
                <c:pt idx="4185">
                  <c:v>327.5</c:v>
                </c:pt>
                <c:pt idx="4186">
                  <c:v>334.0</c:v>
                </c:pt>
                <c:pt idx="4187">
                  <c:v>335.0</c:v>
                </c:pt>
                <c:pt idx="4188">
                  <c:v>329.5</c:v>
                </c:pt>
                <c:pt idx="4189">
                  <c:v>328.5</c:v>
                </c:pt>
                <c:pt idx="4190">
                  <c:v>328.5</c:v>
                </c:pt>
                <c:pt idx="4191">
                  <c:v>328.0</c:v>
                </c:pt>
                <c:pt idx="4192">
                  <c:v>328.0</c:v>
                </c:pt>
                <c:pt idx="4193">
                  <c:v>330.0</c:v>
                </c:pt>
                <c:pt idx="4194">
                  <c:v>330.0</c:v>
                </c:pt>
                <c:pt idx="4195">
                  <c:v>333.0</c:v>
                </c:pt>
                <c:pt idx="4196">
                  <c:v>331.0</c:v>
                </c:pt>
                <c:pt idx="4197">
                  <c:v>333.5</c:v>
                </c:pt>
                <c:pt idx="4198">
                  <c:v>338.5</c:v>
                </c:pt>
                <c:pt idx="4199">
                  <c:v>337.5</c:v>
                </c:pt>
                <c:pt idx="4200">
                  <c:v>345.3</c:v>
                </c:pt>
                <c:pt idx="4201">
                  <c:v>339.0</c:v>
                </c:pt>
                <c:pt idx="4202">
                  <c:v>343.0</c:v>
                </c:pt>
                <c:pt idx="4203">
                  <c:v>347.0</c:v>
                </c:pt>
                <c:pt idx="4204">
                  <c:v>343.0</c:v>
                </c:pt>
                <c:pt idx="4205">
                  <c:v>345.0</c:v>
                </c:pt>
                <c:pt idx="4206">
                  <c:v>346.0</c:v>
                </c:pt>
                <c:pt idx="4207">
                  <c:v>341.5</c:v>
                </c:pt>
                <c:pt idx="4208">
                  <c:v>339.0</c:v>
                </c:pt>
                <c:pt idx="4209">
                  <c:v>339.0</c:v>
                </c:pt>
                <c:pt idx="4210">
                  <c:v>339.0</c:v>
                </c:pt>
                <c:pt idx="4211">
                  <c:v>335.0</c:v>
                </c:pt>
                <c:pt idx="4212">
                  <c:v>317.5</c:v>
                </c:pt>
                <c:pt idx="4213">
                  <c:v>319.5</c:v>
                </c:pt>
                <c:pt idx="4214">
                  <c:v>304.8999999999999</c:v>
                </c:pt>
                <c:pt idx="4215">
                  <c:v>304.8999999999999</c:v>
                </c:pt>
                <c:pt idx="4216">
                  <c:v>309.0</c:v>
                </c:pt>
                <c:pt idx="4217">
                  <c:v>316.5</c:v>
                </c:pt>
                <c:pt idx="4218">
                  <c:v>316.0</c:v>
                </c:pt>
                <c:pt idx="4219">
                  <c:v>314.5</c:v>
                </c:pt>
                <c:pt idx="4220">
                  <c:v>310.0</c:v>
                </c:pt>
                <c:pt idx="4221">
                  <c:v>310.0</c:v>
                </c:pt>
                <c:pt idx="4222">
                  <c:v>310.0</c:v>
                </c:pt>
                <c:pt idx="4223">
                  <c:v>310.0</c:v>
                </c:pt>
                <c:pt idx="4224">
                  <c:v>300.0</c:v>
                </c:pt>
                <c:pt idx="4225">
                  <c:v>300.0</c:v>
                </c:pt>
                <c:pt idx="4226">
                  <c:v>287.0</c:v>
                </c:pt>
                <c:pt idx="4227">
                  <c:v>279.5</c:v>
                </c:pt>
                <c:pt idx="4228">
                  <c:v>283.3</c:v>
                </c:pt>
                <c:pt idx="4229">
                  <c:v>323.5</c:v>
                </c:pt>
                <c:pt idx="4230">
                  <c:v>322.0</c:v>
                </c:pt>
                <c:pt idx="4231">
                  <c:v>314.0</c:v>
                </c:pt>
                <c:pt idx="4232">
                  <c:v>314.0</c:v>
                </c:pt>
                <c:pt idx="4233">
                  <c:v>307.5</c:v>
                </c:pt>
                <c:pt idx="4234">
                  <c:v>305.5</c:v>
                </c:pt>
                <c:pt idx="4235">
                  <c:v>305.5</c:v>
                </c:pt>
                <c:pt idx="4236">
                  <c:v>292.0</c:v>
                </c:pt>
                <c:pt idx="4237">
                  <c:v>294.0</c:v>
                </c:pt>
                <c:pt idx="4238">
                  <c:v>289.0</c:v>
                </c:pt>
                <c:pt idx="4239">
                  <c:v>296.5</c:v>
                </c:pt>
                <c:pt idx="4240">
                  <c:v>296.5</c:v>
                </c:pt>
                <c:pt idx="4241">
                  <c:v>302.5</c:v>
                </c:pt>
                <c:pt idx="4242">
                  <c:v>298.0</c:v>
                </c:pt>
                <c:pt idx="4243">
                  <c:v>298.0</c:v>
                </c:pt>
                <c:pt idx="4244">
                  <c:v>298.0</c:v>
                </c:pt>
                <c:pt idx="4245">
                  <c:v>299.5</c:v>
                </c:pt>
                <c:pt idx="4246">
                  <c:v>293.3</c:v>
                </c:pt>
                <c:pt idx="4247">
                  <c:v>289.0</c:v>
                </c:pt>
                <c:pt idx="4248">
                  <c:v>289.0</c:v>
                </c:pt>
                <c:pt idx="4249">
                  <c:v>287.5</c:v>
                </c:pt>
                <c:pt idx="4250">
                  <c:v>287.5</c:v>
                </c:pt>
                <c:pt idx="4251">
                  <c:v>290.5</c:v>
                </c:pt>
                <c:pt idx="4252">
                  <c:v>292.8</c:v>
                </c:pt>
                <c:pt idx="4253">
                  <c:v>287.5</c:v>
                </c:pt>
                <c:pt idx="4254">
                  <c:v>287.5</c:v>
                </c:pt>
                <c:pt idx="4255">
                  <c:v>287.5</c:v>
                </c:pt>
                <c:pt idx="4256">
                  <c:v>287.5</c:v>
                </c:pt>
                <c:pt idx="4257">
                  <c:v>289.8</c:v>
                </c:pt>
                <c:pt idx="4258">
                  <c:v>274.0</c:v>
                </c:pt>
                <c:pt idx="4259">
                  <c:v>274.0</c:v>
                </c:pt>
                <c:pt idx="4260">
                  <c:v>277.0</c:v>
                </c:pt>
                <c:pt idx="4261">
                  <c:v>275.5</c:v>
                </c:pt>
                <c:pt idx="4262">
                  <c:v>281.0</c:v>
                </c:pt>
                <c:pt idx="4263">
                  <c:v>279.0</c:v>
                </c:pt>
                <c:pt idx="4264">
                  <c:v>274.0</c:v>
                </c:pt>
                <c:pt idx="4265">
                  <c:v>285.8999999999999</c:v>
                </c:pt>
                <c:pt idx="4266">
                  <c:v>285.8999999999999</c:v>
                </c:pt>
                <c:pt idx="4267">
                  <c:v>287.3</c:v>
                </c:pt>
                <c:pt idx="4268">
                  <c:v>277.0</c:v>
                </c:pt>
                <c:pt idx="4269">
                  <c:v>273.8</c:v>
                </c:pt>
                <c:pt idx="4270">
                  <c:v>276.0</c:v>
                </c:pt>
                <c:pt idx="4271">
                  <c:v>278.5</c:v>
                </c:pt>
                <c:pt idx="4272">
                  <c:v>283.5</c:v>
                </c:pt>
                <c:pt idx="4273">
                  <c:v>290.0</c:v>
                </c:pt>
                <c:pt idx="4274">
                  <c:v>292.0</c:v>
                </c:pt>
                <c:pt idx="4275">
                  <c:v>293.5</c:v>
                </c:pt>
                <c:pt idx="4276">
                  <c:v>296.0</c:v>
                </c:pt>
                <c:pt idx="4277">
                  <c:v>293.0</c:v>
                </c:pt>
                <c:pt idx="4278">
                  <c:v>293.8</c:v>
                </c:pt>
                <c:pt idx="4279">
                  <c:v>296.5</c:v>
                </c:pt>
                <c:pt idx="4280">
                  <c:v>296.5</c:v>
                </c:pt>
                <c:pt idx="4281">
                  <c:v>296.5</c:v>
                </c:pt>
                <c:pt idx="4282">
                  <c:v>296.5</c:v>
                </c:pt>
                <c:pt idx="4283">
                  <c:v>296.0</c:v>
                </c:pt>
                <c:pt idx="4284">
                  <c:v>289.5</c:v>
                </c:pt>
                <c:pt idx="4285">
                  <c:v>285.0</c:v>
                </c:pt>
                <c:pt idx="4286">
                  <c:v>285.0</c:v>
                </c:pt>
                <c:pt idx="4287">
                  <c:v>280.3999999999999</c:v>
                </c:pt>
                <c:pt idx="4288">
                  <c:v>280.3999999999999</c:v>
                </c:pt>
                <c:pt idx="4289">
                  <c:v>278.0</c:v>
                </c:pt>
                <c:pt idx="4290">
                  <c:v>278.0</c:v>
                </c:pt>
                <c:pt idx="4291">
                  <c:v>275.0</c:v>
                </c:pt>
                <c:pt idx="4292">
                  <c:v>272.5</c:v>
                </c:pt>
                <c:pt idx="4293">
                  <c:v>266.3</c:v>
                </c:pt>
                <c:pt idx="4294">
                  <c:v>248.8</c:v>
                </c:pt>
                <c:pt idx="4295">
                  <c:v>255.0</c:v>
                </c:pt>
                <c:pt idx="4296">
                  <c:v>250.0</c:v>
                </c:pt>
                <c:pt idx="4297">
                  <c:v>247.3</c:v>
                </c:pt>
                <c:pt idx="4298">
                  <c:v>239.5</c:v>
                </c:pt>
                <c:pt idx="4299">
                  <c:v>233.8</c:v>
                </c:pt>
                <c:pt idx="4300">
                  <c:v>234.8</c:v>
                </c:pt>
                <c:pt idx="4301">
                  <c:v>233.0</c:v>
                </c:pt>
                <c:pt idx="4302">
                  <c:v>242.0</c:v>
                </c:pt>
                <c:pt idx="4303">
                  <c:v>238.5</c:v>
                </c:pt>
                <c:pt idx="4304">
                  <c:v>228.5</c:v>
                </c:pt>
                <c:pt idx="4305">
                  <c:v>223.5</c:v>
                </c:pt>
                <c:pt idx="4306">
                  <c:v>228.5</c:v>
                </c:pt>
                <c:pt idx="4307">
                  <c:v>233.5</c:v>
                </c:pt>
                <c:pt idx="4308">
                  <c:v>227.3</c:v>
                </c:pt>
                <c:pt idx="4309">
                  <c:v>235.0</c:v>
                </c:pt>
                <c:pt idx="4310">
                  <c:v>242.0</c:v>
                </c:pt>
                <c:pt idx="4311">
                  <c:v>231.0</c:v>
                </c:pt>
                <c:pt idx="4312">
                  <c:v>242.5</c:v>
                </c:pt>
                <c:pt idx="4313">
                  <c:v>248.0</c:v>
                </c:pt>
                <c:pt idx="4314">
                  <c:v>246.0</c:v>
                </c:pt>
                <c:pt idx="4315">
                  <c:v>243.5</c:v>
                </c:pt>
                <c:pt idx="4316">
                  <c:v>248.5</c:v>
                </c:pt>
                <c:pt idx="4317">
                  <c:v>242.3</c:v>
                </c:pt>
                <c:pt idx="4318">
                  <c:v>242.3</c:v>
                </c:pt>
                <c:pt idx="4319">
                  <c:v>242.3</c:v>
                </c:pt>
                <c:pt idx="4320">
                  <c:v>242.3</c:v>
                </c:pt>
                <c:pt idx="4321">
                  <c:v>242.3</c:v>
                </c:pt>
                <c:pt idx="4322">
                  <c:v>242.3</c:v>
                </c:pt>
                <c:pt idx="4323">
                  <c:v>247.3</c:v>
                </c:pt>
                <c:pt idx="4324">
                  <c:v>247.3</c:v>
                </c:pt>
                <c:pt idx="4325">
                  <c:v>240.3</c:v>
                </c:pt>
                <c:pt idx="4326">
                  <c:v>243.8</c:v>
                </c:pt>
                <c:pt idx="4327">
                  <c:v>258.8</c:v>
                </c:pt>
                <c:pt idx="4328">
                  <c:v>253.0</c:v>
                </c:pt>
                <c:pt idx="4329">
                  <c:v>251.8</c:v>
                </c:pt>
                <c:pt idx="4330">
                  <c:v>252.8</c:v>
                </c:pt>
                <c:pt idx="4331">
                  <c:v>249.5</c:v>
                </c:pt>
                <c:pt idx="4332">
                  <c:v>253.5</c:v>
                </c:pt>
                <c:pt idx="4333">
                  <c:v>258.3</c:v>
                </c:pt>
                <c:pt idx="4334">
                  <c:v>260.8</c:v>
                </c:pt>
                <c:pt idx="4335">
                  <c:v>260.8</c:v>
                </c:pt>
                <c:pt idx="4336">
                  <c:v>256.1</c:v>
                </c:pt>
                <c:pt idx="4337">
                  <c:v>256.1</c:v>
                </c:pt>
                <c:pt idx="4338">
                  <c:v>252.0</c:v>
                </c:pt>
                <c:pt idx="4339">
                  <c:v>252.0</c:v>
                </c:pt>
                <c:pt idx="4340">
                  <c:v>260.0</c:v>
                </c:pt>
                <c:pt idx="4341">
                  <c:v>259.0</c:v>
                </c:pt>
                <c:pt idx="4342">
                  <c:v>259.0</c:v>
                </c:pt>
                <c:pt idx="4343">
                  <c:v>259.0</c:v>
                </c:pt>
                <c:pt idx="4344">
                  <c:v>259.0</c:v>
                </c:pt>
                <c:pt idx="4345">
                  <c:v>259.0</c:v>
                </c:pt>
                <c:pt idx="4346">
                  <c:v>258.8</c:v>
                </c:pt>
                <c:pt idx="4347">
                  <c:v>258.8</c:v>
                </c:pt>
                <c:pt idx="4348">
                  <c:v>275.0</c:v>
                </c:pt>
                <c:pt idx="4349">
                  <c:v>274.3</c:v>
                </c:pt>
                <c:pt idx="4350">
                  <c:v>274.3</c:v>
                </c:pt>
                <c:pt idx="4351">
                  <c:v>274.3</c:v>
                </c:pt>
                <c:pt idx="4352">
                  <c:v>268.5</c:v>
                </c:pt>
                <c:pt idx="4353">
                  <c:v>268.5</c:v>
                </c:pt>
                <c:pt idx="4354">
                  <c:v>268.5</c:v>
                </c:pt>
                <c:pt idx="4355">
                  <c:v>268.5</c:v>
                </c:pt>
                <c:pt idx="4356">
                  <c:v>263.5</c:v>
                </c:pt>
                <c:pt idx="4357">
                  <c:v>263.5</c:v>
                </c:pt>
                <c:pt idx="4358">
                  <c:v>263.5</c:v>
                </c:pt>
                <c:pt idx="4359">
                  <c:v>263.5</c:v>
                </c:pt>
                <c:pt idx="4360">
                  <c:v>263.5</c:v>
                </c:pt>
                <c:pt idx="4361">
                  <c:v>263.5</c:v>
                </c:pt>
                <c:pt idx="4362">
                  <c:v>263.5</c:v>
                </c:pt>
                <c:pt idx="4363">
                  <c:v>263.5</c:v>
                </c:pt>
                <c:pt idx="4364">
                  <c:v>263.5</c:v>
                </c:pt>
                <c:pt idx="4365">
                  <c:v>242.0</c:v>
                </c:pt>
                <c:pt idx="4366">
                  <c:v>242.0</c:v>
                </c:pt>
                <c:pt idx="4367">
                  <c:v>242.0</c:v>
                </c:pt>
                <c:pt idx="4368">
                  <c:v>242.0</c:v>
                </c:pt>
                <c:pt idx="4369">
                  <c:v>242.0</c:v>
                </c:pt>
                <c:pt idx="4370">
                  <c:v>242.0</c:v>
                </c:pt>
                <c:pt idx="4371">
                  <c:v>242.0</c:v>
                </c:pt>
                <c:pt idx="4372">
                  <c:v>242.0</c:v>
                </c:pt>
                <c:pt idx="4373">
                  <c:v>242.0</c:v>
                </c:pt>
                <c:pt idx="4374">
                  <c:v>242.0</c:v>
                </c:pt>
                <c:pt idx="4375">
                  <c:v>242.0</c:v>
                </c:pt>
                <c:pt idx="4376">
                  <c:v>242.0</c:v>
                </c:pt>
                <c:pt idx="4377">
                  <c:v>242.0</c:v>
                </c:pt>
                <c:pt idx="4378">
                  <c:v>242.0</c:v>
                </c:pt>
                <c:pt idx="4379">
                  <c:v>242.0</c:v>
                </c:pt>
                <c:pt idx="4380">
                  <c:v>222.5</c:v>
                </c:pt>
                <c:pt idx="4381">
                  <c:v>223.5</c:v>
                </c:pt>
                <c:pt idx="4382">
                  <c:v>223.3</c:v>
                </c:pt>
                <c:pt idx="4383">
                  <c:v>219.5</c:v>
                </c:pt>
                <c:pt idx="4384">
                  <c:v>219.5</c:v>
                </c:pt>
                <c:pt idx="4385">
                  <c:v>222.0</c:v>
                </c:pt>
                <c:pt idx="4386">
                  <c:v>222.0</c:v>
                </c:pt>
                <c:pt idx="4387">
                  <c:v>230.5</c:v>
                </c:pt>
                <c:pt idx="4388">
                  <c:v>230.5</c:v>
                </c:pt>
                <c:pt idx="4389">
                  <c:v>225.0</c:v>
                </c:pt>
                <c:pt idx="4390">
                  <c:v>225.0</c:v>
                </c:pt>
                <c:pt idx="4391">
                  <c:v>223.5</c:v>
                </c:pt>
                <c:pt idx="4392">
                  <c:v>224.5</c:v>
                </c:pt>
                <c:pt idx="4393">
                  <c:v>221.5</c:v>
                </c:pt>
                <c:pt idx="4394">
                  <c:v>223.0</c:v>
                </c:pt>
                <c:pt idx="4395">
                  <c:v>221.0</c:v>
                </c:pt>
                <c:pt idx="4396">
                  <c:v>221.0</c:v>
                </c:pt>
                <c:pt idx="4397">
                  <c:v>225.5</c:v>
                </c:pt>
                <c:pt idx="4398">
                  <c:v>220.0</c:v>
                </c:pt>
                <c:pt idx="4399">
                  <c:v>220.0</c:v>
                </c:pt>
                <c:pt idx="4400">
                  <c:v>216.0</c:v>
                </c:pt>
                <c:pt idx="4401">
                  <c:v>215.8</c:v>
                </c:pt>
                <c:pt idx="4402">
                  <c:v>216.5</c:v>
                </c:pt>
                <c:pt idx="4403">
                  <c:v>213.0</c:v>
                </c:pt>
                <c:pt idx="4404">
                  <c:v>210.0</c:v>
                </c:pt>
                <c:pt idx="4405">
                  <c:v>209.5</c:v>
                </c:pt>
                <c:pt idx="4406">
                  <c:v>212.5</c:v>
                </c:pt>
                <c:pt idx="4407">
                  <c:v>213.0</c:v>
                </c:pt>
                <c:pt idx="4408">
                  <c:v>217.5</c:v>
                </c:pt>
                <c:pt idx="4409">
                  <c:v>219.0</c:v>
                </c:pt>
                <c:pt idx="4410">
                  <c:v>218.0</c:v>
                </c:pt>
                <c:pt idx="4411">
                  <c:v>220.5</c:v>
                </c:pt>
                <c:pt idx="4412">
                  <c:v>224.5</c:v>
                </c:pt>
                <c:pt idx="4413">
                  <c:v>220.8</c:v>
                </c:pt>
                <c:pt idx="4414">
                  <c:v>215.0</c:v>
                </c:pt>
                <c:pt idx="4415">
                  <c:v>216.5</c:v>
                </c:pt>
                <c:pt idx="4416">
                  <c:v>213.0</c:v>
                </c:pt>
                <c:pt idx="4417">
                  <c:v>210.0</c:v>
                </c:pt>
                <c:pt idx="4418">
                  <c:v>205.0</c:v>
                </c:pt>
                <c:pt idx="4419">
                  <c:v>200.3</c:v>
                </c:pt>
                <c:pt idx="4420">
                  <c:v>199.5</c:v>
                </c:pt>
                <c:pt idx="4421">
                  <c:v>201.0</c:v>
                </c:pt>
                <c:pt idx="4422">
                  <c:v>203.5</c:v>
                </c:pt>
                <c:pt idx="4423">
                  <c:v>200.3</c:v>
                </c:pt>
                <c:pt idx="4424">
                  <c:v>199.5</c:v>
                </c:pt>
                <c:pt idx="4425">
                  <c:v>198.5</c:v>
                </c:pt>
                <c:pt idx="4426">
                  <c:v>201.0</c:v>
                </c:pt>
                <c:pt idx="4427">
                  <c:v>201.5</c:v>
                </c:pt>
                <c:pt idx="4428">
                  <c:v>203.5</c:v>
                </c:pt>
                <c:pt idx="4429">
                  <c:v>199.5</c:v>
                </c:pt>
                <c:pt idx="4430">
                  <c:v>199.5</c:v>
                </c:pt>
                <c:pt idx="4431">
                  <c:v>199.5</c:v>
                </c:pt>
                <c:pt idx="4432">
                  <c:v>207.0</c:v>
                </c:pt>
                <c:pt idx="4433">
                  <c:v>210.0</c:v>
                </c:pt>
                <c:pt idx="4434">
                  <c:v>207.0</c:v>
                </c:pt>
                <c:pt idx="4435">
                  <c:v>207.0</c:v>
                </c:pt>
                <c:pt idx="4436">
                  <c:v>215.8</c:v>
                </c:pt>
                <c:pt idx="4437">
                  <c:v>214.0</c:v>
                </c:pt>
                <c:pt idx="4438">
                  <c:v>213.0</c:v>
                </c:pt>
                <c:pt idx="4439">
                  <c:v>210.5</c:v>
                </c:pt>
                <c:pt idx="4440">
                  <c:v>212.5</c:v>
                </c:pt>
                <c:pt idx="4441">
                  <c:v>216.0</c:v>
                </c:pt>
                <c:pt idx="4442">
                  <c:v>215.0</c:v>
                </c:pt>
                <c:pt idx="4443">
                  <c:v>216.0</c:v>
                </c:pt>
                <c:pt idx="4444">
                  <c:v>210.0</c:v>
                </c:pt>
                <c:pt idx="4445">
                  <c:v>210.0</c:v>
                </c:pt>
                <c:pt idx="4446">
                  <c:v>210.0</c:v>
                </c:pt>
                <c:pt idx="4447">
                  <c:v>209.0</c:v>
                </c:pt>
                <c:pt idx="4448">
                  <c:v>205.5</c:v>
                </c:pt>
                <c:pt idx="4449">
                  <c:v>206.0</c:v>
                </c:pt>
                <c:pt idx="4450">
                  <c:v>208.8</c:v>
                </c:pt>
                <c:pt idx="4451">
                  <c:v>208.5</c:v>
                </c:pt>
                <c:pt idx="4452">
                  <c:v>209.5</c:v>
                </c:pt>
                <c:pt idx="4453">
                  <c:v>211.0</c:v>
                </c:pt>
                <c:pt idx="4454">
                  <c:v>210.5</c:v>
                </c:pt>
                <c:pt idx="4455">
                  <c:v>209.5</c:v>
                </c:pt>
                <c:pt idx="4456">
                  <c:v>209.5</c:v>
                </c:pt>
                <c:pt idx="4457">
                  <c:v>216.0</c:v>
                </c:pt>
                <c:pt idx="4458">
                  <c:v>212.5</c:v>
                </c:pt>
                <c:pt idx="4459">
                  <c:v>211.5</c:v>
                </c:pt>
                <c:pt idx="4460">
                  <c:v>214.0</c:v>
                </c:pt>
                <c:pt idx="4461">
                  <c:v>213.0</c:v>
                </c:pt>
                <c:pt idx="4462">
                  <c:v>210.0</c:v>
                </c:pt>
                <c:pt idx="4463">
                  <c:v>210.0</c:v>
                </c:pt>
                <c:pt idx="4464">
                  <c:v>207.3</c:v>
                </c:pt>
                <c:pt idx="4465">
                  <c:v>206.5</c:v>
                </c:pt>
                <c:pt idx="4466">
                  <c:v>204.0</c:v>
                </c:pt>
                <c:pt idx="4467">
                  <c:v>205.0</c:v>
                </c:pt>
                <c:pt idx="4468">
                  <c:v>204.0</c:v>
                </c:pt>
                <c:pt idx="4469">
                  <c:v>203.0</c:v>
                </c:pt>
                <c:pt idx="4470">
                  <c:v>210.0</c:v>
                </c:pt>
                <c:pt idx="4471">
                  <c:v>206.0</c:v>
                </c:pt>
                <c:pt idx="4472">
                  <c:v>205.8</c:v>
                </c:pt>
                <c:pt idx="4473">
                  <c:v>211.5</c:v>
                </c:pt>
                <c:pt idx="4474">
                  <c:v>207.5</c:v>
                </c:pt>
                <c:pt idx="4475">
                  <c:v>206.0</c:v>
                </c:pt>
                <c:pt idx="4476">
                  <c:v>208.0</c:v>
                </c:pt>
                <c:pt idx="4477">
                  <c:v>210.0</c:v>
                </c:pt>
                <c:pt idx="4478">
                  <c:v>211.8</c:v>
                </c:pt>
                <c:pt idx="4479">
                  <c:v>209.5</c:v>
                </c:pt>
                <c:pt idx="4480">
                  <c:v>212.5</c:v>
                </c:pt>
                <c:pt idx="4481">
                  <c:v>218.8</c:v>
                </c:pt>
                <c:pt idx="4482">
                  <c:v>217.5</c:v>
                </c:pt>
                <c:pt idx="4483">
                  <c:v>211.5</c:v>
                </c:pt>
                <c:pt idx="4484">
                  <c:v>214.5</c:v>
                </c:pt>
                <c:pt idx="4485">
                  <c:v>215.0</c:v>
                </c:pt>
                <c:pt idx="4486">
                  <c:v>217.5</c:v>
                </c:pt>
                <c:pt idx="4487">
                  <c:v>215.3</c:v>
                </c:pt>
                <c:pt idx="4488">
                  <c:v>213.8</c:v>
                </c:pt>
                <c:pt idx="4489">
                  <c:v>213.2</c:v>
                </c:pt>
                <c:pt idx="4490">
                  <c:v>214.5</c:v>
                </c:pt>
                <c:pt idx="4491">
                  <c:v>210.5</c:v>
                </c:pt>
                <c:pt idx="4492">
                  <c:v>210.3</c:v>
                </c:pt>
                <c:pt idx="4493">
                  <c:v>210.0</c:v>
                </c:pt>
                <c:pt idx="4494">
                  <c:v>216.3</c:v>
                </c:pt>
                <c:pt idx="4495">
                  <c:v>216.3</c:v>
                </c:pt>
                <c:pt idx="4496">
                  <c:v>216.0</c:v>
                </c:pt>
                <c:pt idx="4497">
                  <c:v>213.3</c:v>
                </c:pt>
                <c:pt idx="4498">
                  <c:v>212.0</c:v>
                </c:pt>
                <c:pt idx="4499">
                  <c:v>211.3</c:v>
                </c:pt>
                <c:pt idx="4500">
                  <c:v>215.5</c:v>
                </c:pt>
                <c:pt idx="4501">
                  <c:v>214.8</c:v>
                </c:pt>
                <c:pt idx="4502">
                  <c:v>218.1</c:v>
                </c:pt>
                <c:pt idx="4503">
                  <c:v>215.0</c:v>
                </c:pt>
                <c:pt idx="4504">
                  <c:v>215.0</c:v>
                </c:pt>
                <c:pt idx="4505">
                  <c:v>215.0</c:v>
                </c:pt>
                <c:pt idx="4506">
                  <c:v>213.8</c:v>
                </c:pt>
                <c:pt idx="4507">
                  <c:v>211.5</c:v>
                </c:pt>
                <c:pt idx="4508">
                  <c:v>211.5</c:v>
                </c:pt>
                <c:pt idx="4509">
                  <c:v>211.8</c:v>
                </c:pt>
                <c:pt idx="4510">
                  <c:v>209.0</c:v>
                </c:pt>
                <c:pt idx="4511">
                  <c:v>210.8</c:v>
                </c:pt>
                <c:pt idx="4512">
                  <c:v>208.3</c:v>
                </c:pt>
                <c:pt idx="4513">
                  <c:v>209.0</c:v>
                </c:pt>
                <c:pt idx="4514">
                  <c:v>211.5</c:v>
                </c:pt>
                <c:pt idx="4515">
                  <c:v>209.3</c:v>
                </c:pt>
                <c:pt idx="4516">
                  <c:v>213.8</c:v>
                </c:pt>
                <c:pt idx="4517">
                  <c:v>213.8</c:v>
                </c:pt>
                <c:pt idx="4518">
                  <c:v>209.8</c:v>
                </c:pt>
                <c:pt idx="4519">
                  <c:v>211.5</c:v>
                </c:pt>
                <c:pt idx="4520">
                  <c:v>219.6</c:v>
                </c:pt>
                <c:pt idx="4521">
                  <c:v>220.8</c:v>
                </c:pt>
                <c:pt idx="4522">
                  <c:v>217.0</c:v>
                </c:pt>
                <c:pt idx="4523">
                  <c:v>217.8</c:v>
                </c:pt>
                <c:pt idx="4524">
                  <c:v>217.8</c:v>
                </c:pt>
                <c:pt idx="4525">
                  <c:v>218.0</c:v>
                </c:pt>
                <c:pt idx="4526">
                  <c:v>218.0</c:v>
                </c:pt>
                <c:pt idx="4527">
                  <c:v>219.8</c:v>
                </c:pt>
                <c:pt idx="4528">
                  <c:v>219.0</c:v>
                </c:pt>
                <c:pt idx="4529">
                  <c:v>217.8</c:v>
                </c:pt>
                <c:pt idx="4530">
                  <c:v>217.0</c:v>
                </c:pt>
                <c:pt idx="4531">
                  <c:v>220.8</c:v>
                </c:pt>
                <c:pt idx="4532">
                  <c:v>220.8</c:v>
                </c:pt>
                <c:pt idx="4533">
                  <c:v>226.8</c:v>
                </c:pt>
                <c:pt idx="4534">
                  <c:v>230.0</c:v>
                </c:pt>
                <c:pt idx="4535">
                  <c:v>247.0</c:v>
                </c:pt>
                <c:pt idx="4536">
                  <c:v>244.8</c:v>
                </c:pt>
                <c:pt idx="4537">
                  <c:v>243.5</c:v>
                </c:pt>
                <c:pt idx="4538">
                  <c:v>243.0</c:v>
                </c:pt>
                <c:pt idx="4539">
                  <c:v>243.0</c:v>
                </c:pt>
                <c:pt idx="4540">
                  <c:v>243.0</c:v>
                </c:pt>
                <c:pt idx="4541">
                  <c:v>245.0</c:v>
                </c:pt>
                <c:pt idx="4542">
                  <c:v>245.0</c:v>
                </c:pt>
                <c:pt idx="4543">
                  <c:v>245.5</c:v>
                </c:pt>
                <c:pt idx="4544">
                  <c:v>243.8</c:v>
                </c:pt>
                <c:pt idx="4545">
                  <c:v>243.8</c:v>
                </c:pt>
                <c:pt idx="4546">
                  <c:v>242.0</c:v>
                </c:pt>
                <c:pt idx="4547">
                  <c:v>238.0</c:v>
                </c:pt>
                <c:pt idx="4548">
                  <c:v>239.3</c:v>
                </c:pt>
                <c:pt idx="4549">
                  <c:v>239.3</c:v>
                </c:pt>
                <c:pt idx="4550">
                  <c:v>239.3</c:v>
                </c:pt>
                <c:pt idx="4551">
                  <c:v>239.3</c:v>
                </c:pt>
                <c:pt idx="4552">
                  <c:v>235.0</c:v>
                </c:pt>
                <c:pt idx="4553">
                  <c:v>236.5</c:v>
                </c:pt>
                <c:pt idx="4554">
                  <c:v>236.0</c:v>
                </c:pt>
                <c:pt idx="4555">
                  <c:v>229.0</c:v>
                </c:pt>
                <c:pt idx="4556">
                  <c:v>232.0</c:v>
                </c:pt>
                <c:pt idx="4557">
                  <c:v>235.0</c:v>
                </c:pt>
                <c:pt idx="4558">
                  <c:v>241.5</c:v>
                </c:pt>
                <c:pt idx="4559">
                  <c:v>238.3</c:v>
                </c:pt>
                <c:pt idx="4560">
                  <c:v>238.3</c:v>
                </c:pt>
                <c:pt idx="4561">
                  <c:v>238.3</c:v>
                </c:pt>
                <c:pt idx="4562">
                  <c:v>262.5</c:v>
                </c:pt>
                <c:pt idx="4563">
                  <c:v>264.0</c:v>
                </c:pt>
                <c:pt idx="4564">
                  <c:v>261.8</c:v>
                </c:pt>
                <c:pt idx="4565">
                  <c:v>272.3</c:v>
                </c:pt>
                <c:pt idx="4566">
                  <c:v>271.3</c:v>
                </c:pt>
                <c:pt idx="4567">
                  <c:v>279.3</c:v>
                </c:pt>
                <c:pt idx="4568">
                  <c:v>279.0</c:v>
                </c:pt>
                <c:pt idx="4569">
                  <c:v>281.3</c:v>
                </c:pt>
                <c:pt idx="4570">
                  <c:v>281.5</c:v>
                </c:pt>
                <c:pt idx="4571">
                  <c:v>277.6</c:v>
                </c:pt>
                <c:pt idx="4572">
                  <c:v>279.5</c:v>
                </c:pt>
                <c:pt idx="4573">
                  <c:v>279.0</c:v>
                </c:pt>
                <c:pt idx="4574">
                  <c:v>286.0</c:v>
                </c:pt>
                <c:pt idx="4575">
                  <c:v>298.8999999999999</c:v>
                </c:pt>
                <c:pt idx="4576">
                  <c:v>305.5</c:v>
                </c:pt>
                <c:pt idx="4577">
                  <c:v>308.3</c:v>
                </c:pt>
                <c:pt idx="4578">
                  <c:v>308.3</c:v>
                </c:pt>
                <c:pt idx="4579">
                  <c:v>308.3</c:v>
                </c:pt>
                <c:pt idx="4580">
                  <c:v>308.3</c:v>
                </c:pt>
                <c:pt idx="4581">
                  <c:v>308.3</c:v>
                </c:pt>
                <c:pt idx="4582">
                  <c:v>308.3</c:v>
                </c:pt>
                <c:pt idx="4583">
                  <c:v>308.3</c:v>
                </c:pt>
                <c:pt idx="4584">
                  <c:v>308.3</c:v>
                </c:pt>
                <c:pt idx="4585">
                  <c:v>308.3</c:v>
                </c:pt>
                <c:pt idx="4586">
                  <c:v>308.3</c:v>
                </c:pt>
                <c:pt idx="4587">
                  <c:v>308.3</c:v>
                </c:pt>
                <c:pt idx="4588">
                  <c:v>308.3</c:v>
                </c:pt>
                <c:pt idx="4589">
                  <c:v>308.3</c:v>
                </c:pt>
                <c:pt idx="4590">
                  <c:v>308.3</c:v>
                </c:pt>
                <c:pt idx="4591">
                  <c:v>308.3</c:v>
                </c:pt>
                <c:pt idx="4592">
                  <c:v>308.3</c:v>
                </c:pt>
                <c:pt idx="4593">
                  <c:v>308.3</c:v>
                </c:pt>
                <c:pt idx="4594">
                  <c:v>308.3</c:v>
                </c:pt>
                <c:pt idx="4595">
                  <c:v>298.8</c:v>
                </c:pt>
                <c:pt idx="4596">
                  <c:v>289.0</c:v>
                </c:pt>
                <c:pt idx="4597">
                  <c:v>289.0</c:v>
                </c:pt>
                <c:pt idx="4598">
                  <c:v>295.0</c:v>
                </c:pt>
                <c:pt idx="4599">
                  <c:v>295.0</c:v>
                </c:pt>
                <c:pt idx="4600">
                  <c:v>291.5</c:v>
                </c:pt>
                <c:pt idx="4601">
                  <c:v>301.3</c:v>
                </c:pt>
                <c:pt idx="4602">
                  <c:v>302.8</c:v>
                </c:pt>
                <c:pt idx="4603">
                  <c:v>296.3</c:v>
                </c:pt>
                <c:pt idx="4604">
                  <c:v>295.0</c:v>
                </c:pt>
                <c:pt idx="4605">
                  <c:v>298.5</c:v>
                </c:pt>
                <c:pt idx="4606">
                  <c:v>298.5</c:v>
                </c:pt>
                <c:pt idx="4607">
                  <c:v>297.5</c:v>
                </c:pt>
                <c:pt idx="4608">
                  <c:v>305.0</c:v>
                </c:pt>
                <c:pt idx="4609">
                  <c:v>303.1</c:v>
                </c:pt>
                <c:pt idx="4610">
                  <c:v>312.8</c:v>
                </c:pt>
                <c:pt idx="4611">
                  <c:v>316.5</c:v>
                </c:pt>
                <c:pt idx="4612">
                  <c:v>316.5</c:v>
                </c:pt>
                <c:pt idx="4613">
                  <c:v>316.5</c:v>
                </c:pt>
                <c:pt idx="4614">
                  <c:v>316.5</c:v>
                </c:pt>
                <c:pt idx="4615">
                  <c:v>316.5</c:v>
                </c:pt>
                <c:pt idx="4616">
                  <c:v>314.8</c:v>
                </c:pt>
                <c:pt idx="4617">
                  <c:v>314.8</c:v>
                </c:pt>
                <c:pt idx="4618">
                  <c:v>314.8</c:v>
                </c:pt>
                <c:pt idx="4619">
                  <c:v>316.0</c:v>
                </c:pt>
                <c:pt idx="4620">
                  <c:v>325.0</c:v>
                </c:pt>
                <c:pt idx="4621">
                  <c:v>325.0</c:v>
                </c:pt>
                <c:pt idx="4622">
                  <c:v>325.0</c:v>
                </c:pt>
                <c:pt idx="4623">
                  <c:v>325.0</c:v>
                </c:pt>
                <c:pt idx="4624">
                  <c:v>325.0</c:v>
                </c:pt>
                <c:pt idx="4625">
                  <c:v>325.0</c:v>
                </c:pt>
                <c:pt idx="4626">
                  <c:v>325.0</c:v>
                </c:pt>
                <c:pt idx="4627">
                  <c:v>325.0</c:v>
                </c:pt>
                <c:pt idx="4628">
                  <c:v>325.0</c:v>
                </c:pt>
                <c:pt idx="4629">
                  <c:v>325.0</c:v>
                </c:pt>
                <c:pt idx="4630">
                  <c:v>325.0</c:v>
                </c:pt>
                <c:pt idx="4631">
                  <c:v>325.0</c:v>
                </c:pt>
                <c:pt idx="4632">
                  <c:v>325.0</c:v>
                </c:pt>
                <c:pt idx="4633">
                  <c:v>325.0</c:v>
                </c:pt>
                <c:pt idx="4634">
                  <c:v>325.0</c:v>
                </c:pt>
                <c:pt idx="4635">
                  <c:v>325.0</c:v>
                </c:pt>
                <c:pt idx="4636">
                  <c:v>325.0</c:v>
                </c:pt>
                <c:pt idx="4637">
                  <c:v>325.0</c:v>
                </c:pt>
                <c:pt idx="4638">
                  <c:v>325.0</c:v>
                </c:pt>
                <c:pt idx="4639">
                  <c:v>325.0</c:v>
                </c:pt>
                <c:pt idx="4640">
                  <c:v>325.0</c:v>
                </c:pt>
                <c:pt idx="4641">
                  <c:v>325.0</c:v>
                </c:pt>
                <c:pt idx="4642">
                  <c:v>325.0</c:v>
                </c:pt>
                <c:pt idx="4643">
                  <c:v>325.0</c:v>
                </c:pt>
                <c:pt idx="4644">
                  <c:v>325.0</c:v>
                </c:pt>
                <c:pt idx="4645">
                  <c:v>325.0</c:v>
                </c:pt>
                <c:pt idx="4646">
                  <c:v>325.0</c:v>
                </c:pt>
                <c:pt idx="4647">
                  <c:v>325.0</c:v>
                </c:pt>
                <c:pt idx="4648">
                  <c:v>325.0</c:v>
                </c:pt>
                <c:pt idx="4649">
                  <c:v>325.0</c:v>
                </c:pt>
                <c:pt idx="4650">
                  <c:v>325.0</c:v>
                </c:pt>
                <c:pt idx="4651">
                  <c:v>325.0</c:v>
                </c:pt>
                <c:pt idx="4652">
                  <c:v>293.8999999999999</c:v>
                </c:pt>
                <c:pt idx="4653">
                  <c:v>297.0</c:v>
                </c:pt>
                <c:pt idx="4654">
                  <c:v>296.5</c:v>
                </c:pt>
                <c:pt idx="4655">
                  <c:v>298.0</c:v>
                </c:pt>
                <c:pt idx="4656">
                  <c:v>300.0</c:v>
                </c:pt>
                <c:pt idx="4657">
                  <c:v>300.3</c:v>
                </c:pt>
                <c:pt idx="4658">
                  <c:v>306.0</c:v>
                </c:pt>
                <c:pt idx="4659">
                  <c:v>307.5</c:v>
                </c:pt>
                <c:pt idx="4660">
                  <c:v>302.5</c:v>
                </c:pt>
                <c:pt idx="4661">
                  <c:v>299.0</c:v>
                </c:pt>
                <c:pt idx="4662">
                  <c:v>294.0</c:v>
                </c:pt>
                <c:pt idx="4663">
                  <c:v>294.7</c:v>
                </c:pt>
                <c:pt idx="4664">
                  <c:v>295.3999999999999</c:v>
                </c:pt>
                <c:pt idx="4665">
                  <c:v>292.0</c:v>
                </c:pt>
                <c:pt idx="4666">
                  <c:v>292.5</c:v>
                </c:pt>
                <c:pt idx="4667">
                  <c:v>290.5</c:v>
                </c:pt>
                <c:pt idx="4668">
                  <c:v>290.5</c:v>
                </c:pt>
                <c:pt idx="4669">
                  <c:v>291.0</c:v>
                </c:pt>
                <c:pt idx="4670">
                  <c:v>289.5</c:v>
                </c:pt>
                <c:pt idx="4671">
                  <c:v>293.5</c:v>
                </c:pt>
                <c:pt idx="4672">
                  <c:v>298.0</c:v>
                </c:pt>
                <c:pt idx="4673">
                  <c:v>301.0</c:v>
                </c:pt>
                <c:pt idx="4674">
                  <c:v>300.0</c:v>
                </c:pt>
                <c:pt idx="4675">
                  <c:v>300.0</c:v>
                </c:pt>
                <c:pt idx="4676">
                  <c:v>297.8</c:v>
                </c:pt>
                <c:pt idx="4677">
                  <c:v>299.0</c:v>
                </c:pt>
                <c:pt idx="4678">
                  <c:v>299.0</c:v>
                </c:pt>
                <c:pt idx="4679">
                  <c:v>301.5</c:v>
                </c:pt>
                <c:pt idx="4680">
                  <c:v>301.0</c:v>
                </c:pt>
                <c:pt idx="4681">
                  <c:v>300.0</c:v>
                </c:pt>
                <c:pt idx="4682">
                  <c:v>292.0</c:v>
                </c:pt>
                <c:pt idx="4683">
                  <c:v>288.0</c:v>
                </c:pt>
                <c:pt idx="4684">
                  <c:v>288.0</c:v>
                </c:pt>
                <c:pt idx="4685">
                  <c:v>289.5</c:v>
                </c:pt>
                <c:pt idx="4686">
                  <c:v>289.5</c:v>
                </c:pt>
                <c:pt idx="4687">
                  <c:v>290.8</c:v>
                </c:pt>
                <c:pt idx="4688">
                  <c:v>291.5</c:v>
                </c:pt>
                <c:pt idx="4689">
                  <c:v>288.0</c:v>
                </c:pt>
                <c:pt idx="4690">
                  <c:v>293.5</c:v>
                </c:pt>
                <c:pt idx="4691">
                  <c:v>293.5</c:v>
                </c:pt>
                <c:pt idx="4692">
                  <c:v>293.5</c:v>
                </c:pt>
                <c:pt idx="4693">
                  <c:v>293.5</c:v>
                </c:pt>
                <c:pt idx="4694">
                  <c:v>290.0</c:v>
                </c:pt>
                <c:pt idx="4695">
                  <c:v>289.5</c:v>
                </c:pt>
                <c:pt idx="4696">
                  <c:v>289.5</c:v>
                </c:pt>
                <c:pt idx="4697">
                  <c:v>288.5</c:v>
                </c:pt>
                <c:pt idx="4698">
                  <c:v>282.5</c:v>
                </c:pt>
                <c:pt idx="4699">
                  <c:v>282.0</c:v>
                </c:pt>
                <c:pt idx="4700">
                  <c:v>278.0</c:v>
                </c:pt>
                <c:pt idx="4701">
                  <c:v>278.0</c:v>
                </c:pt>
                <c:pt idx="4702">
                  <c:v>280.0</c:v>
                </c:pt>
                <c:pt idx="4703">
                  <c:v>277.0</c:v>
                </c:pt>
                <c:pt idx="4704">
                  <c:v>274.0</c:v>
                </c:pt>
                <c:pt idx="4705">
                  <c:v>281.8</c:v>
                </c:pt>
                <c:pt idx="4706">
                  <c:v>285.0</c:v>
                </c:pt>
                <c:pt idx="4707">
                  <c:v>290.0</c:v>
                </c:pt>
                <c:pt idx="4708">
                  <c:v>295.0</c:v>
                </c:pt>
                <c:pt idx="4709">
                  <c:v>297.5</c:v>
                </c:pt>
                <c:pt idx="4710">
                  <c:v>302.5</c:v>
                </c:pt>
                <c:pt idx="4711">
                  <c:v>306.5</c:v>
                </c:pt>
                <c:pt idx="4712">
                  <c:v>299.5</c:v>
                </c:pt>
                <c:pt idx="4713">
                  <c:v>308.0</c:v>
                </c:pt>
                <c:pt idx="4714">
                  <c:v>306.5</c:v>
                </c:pt>
                <c:pt idx="4715">
                  <c:v>306.5</c:v>
                </c:pt>
                <c:pt idx="4716">
                  <c:v>301.0</c:v>
                </c:pt>
                <c:pt idx="4717">
                  <c:v>302.0</c:v>
                </c:pt>
                <c:pt idx="4718">
                  <c:v>304.0</c:v>
                </c:pt>
                <c:pt idx="4719">
                  <c:v>301.5</c:v>
                </c:pt>
                <c:pt idx="4720">
                  <c:v>296.0</c:v>
                </c:pt>
                <c:pt idx="4721">
                  <c:v>294.0</c:v>
                </c:pt>
                <c:pt idx="4722">
                  <c:v>297.0</c:v>
                </c:pt>
                <c:pt idx="4723">
                  <c:v>297.5</c:v>
                </c:pt>
                <c:pt idx="4724">
                  <c:v>296.0</c:v>
                </c:pt>
                <c:pt idx="4725">
                  <c:v>296.5</c:v>
                </c:pt>
                <c:pt idx="4726">
                  <c:v>295.0</c:v>
                </c:pt>
                <c:pt idx="4727">
                  <c:v>290.5</c:v>
                </c:pt>
                <c:pt idx="4728">
                  <c:v>288.1</c:v>
                </c:pt>
                <c:pt idx="4729">
                  <c:v>292.0</c:v>
                </c:pt>
                <c:pt idx="4730">
                  <c:v>291.5</c:v>
                </c:pt>
                <c:pt idx="4731">
                  <c:v>293.0</c:v>
                </c:pt>
                <c:pt idx="4732">
                  <c:v>291.3</c:v>
                </c:pt>
                <c:pt idx="4733">
                  <c:v>293.5</c:v>
                </c:pt>
                <c:pt idx="4734">
                  <c:v>288.5</c:v>
                </c:pt>
                <c:pt idx="4735">
                  <c:v>286.0</c:v>
                </c:pt>
                <c:pt idx="4736">
                  <c:v>281.0</c:v>
                </c:pt>
                <c:pt idx="4737">
                  <c:v>286.5</c:v>
                </c:pt>
                <c:pt idx="4738">
                  <c:v>287.0</c:v>
                </c:pt>
                <c:pt idx="4739">
                  <c:v>289.7</c:v>
                </c:pt>
                <c:pt idx="4740">
                  <c:v>293.2</c:v>
                </c:pt>
                <c:pt idx="4741">
                  <c:v>291.7</c:v>
                </c:pt>
                <c:pt idx="4742">
                  <c:v>293.7</c:v>
                </c:pt>
                <c:pt idx="4743">
                  <c:v>289.7</c:v>
                </c:pt>
                <c:pt idx="4744">
                  <c:v>286.7</c:v>
                </c:pt>
                <c:pt idx="4745">
                  <c:v>289.1</c:v>
                </c:pt>
                <c:pt idx="4746">
                  <c:v>286.7</c:v>
                </c:pt>
                <c:pt idx="4747">
                  <c:v>284.7</c:v>
                </c:pt>
                <c:pt idx="4748">
                  <c:v>282.2</c:v>
                </c:pt>
                <c:pt idx="4749">
                  <c:v>281.7</c:v>
                </c:pt>
                <c:pt idx="4750">
                  <c:v>274.7</c:v>
                </c:pt>
                <c:pt idx="4751">
                  <c:v>275.7</c:v>
                </c:pt>
                <c:pt idx="4752">
                  <c:v>273.2</c:v>
                </c:pt>
                <c:pt idx="4753">
                  <c:v>280.8</c:v>
                </c:pt>
                <c:pt idx="4754">
                  <c:v>280.7</c:v>
                </c:pt>
                <c:pt idx="4755">
                  <c:v>278.7</c:v>
                </c:pt>
                <c:pt idx="4756">
                  <c:v>277.7</c:v>
                </c:pt>
                <c:pt idx="4757">
                  <c:v>280.8999999999999</c:v>
                </c:pt>
                <c:pt idx="4758">
                  <c:v>285.2</c:v>
                </c:pt>
                <c:pt idx="4759">
                  <c:v>285.2</c:v>
                </c:pt>
                <c:pt idx="4760">
                  <c:v>285.2</c:v>
                </c:pt>
                <c:pt idx="4761">
                  <c:v>260.5</c:v>
                </c:pt>
                <c:pt idx="4762">
                  <c:v>257.0</c:v>
                </c:pt>
                <c:pt idx="4763">
                  <c:v>269.0</c:v>
                </c:pt>
                <c:pt idx="4764">
                  <c:v>272.0</c:v>
                </c:pt>
                <c:pt idx="4765">
                  <c:v>270.5</c:v>
                </c:pt>
                <c:pt idx="4766">
                  <c:v>277.6</c:v>
                </c:pt>
                <c:pt idx="4767">
                  <c:v>277.0</c:v>
                </c:pt>
                <c:pt idx="4768">
                  <c:v>275.5</c:v>
                </c:pt>
                <c:pt idx="4769">
                  <c:v>277.0</c:v>
                </c:pt>
                <c:pt idx="4770">
                  <c:v>282.0</c:v>
                </c:pt>
                <c:pt idx="4771">
                  <c:v>284.0</c:v>
                </c:pt>
                <c:pt idx="4772">
                  <c:v>287.0</c:v>
                </c:pt>
                <c:pt idx="4773">
                  <c:v>288.5</c:v>
                </c:pt>
                <c:pt idx="4774">
                  <c:v>289.1</c:v>
                </c:pt>
                <c:pt idx="4775">
                  <c:v>288.8</c:v>
                </c:pt>
                <c:pt idx="4776">
                  <c:v>288.8</c:v>
                </c:pt>
                <c:pt idx="4777">
                  <c:v>285.0</c:v>
                </c:pt>
                <c:pt idx="4778">
                  <c:v>285.0</c:v>
                </c:pt>
                <c:pt idx="4779">
                  <c:v>285.0</c:v>
                </c:pt>
                <c:pt idx="4780">
                  <c:v>280.0</c:v>
                </c:pt>
                <c:pt idx="4781">
                  <c:v>291.0</c:v>
                </c:pt>
                <c:pt idx="4782">
                  <c:v>292.5</c:v>
                </c:pt>
                <c:pt idx="4783">
                  <c:v>291.3</c:v>
                </c:pt>
                <c:pt idx="4784">
                  <c:v>294.3</c:v>
                </c:pt>
                <c:pt idx="4785">
                  <c:v>294.3</c:v>
                </c:pt>
                <c:pt idx="4786">
                  <c:v>294.3999999999999</c:v>
                </c:pt>
                <c:pt idx="4787">
                  <c:v>292.0</c:v>
                </c:pt>
                <c:pt idx="4788">
                  <c:v>293.0</c:v>
                </c:pt>
                <c:pt idx="4789">
                  <c:v>300.0</c:v>
                </c:pt>
                <c:pt idx="4790">
                  <c:v>290.0</c:v>
                </c:pt>
                <c:pt idx="4791">
                  <c:v>306.0</c:v>
                </c:pt>
                <c:pt idx="4792">
                  <c:v>303.0</c:v>
                </c:pt>
                <c:pt idx="4793">
                  <c:v>299.8</c:v>
                </c:pt>
                <c:pt idx="4794">
                  <c:v>301.0</c:v>
                </c:pt>
                <c:pt idx="4795">
                  <c:v>291.5</c:v>
                </c:pt>
                <c:pt idx="4796">
                  <c:v>292.3</c:v>
                </c:pt>
                <c:pt idx="4797">
                  <c:v>297.3</c:v>
                </c:pt>
                <c:pt idx="4798">
                  <c:v>297.3</c:v>
                </c:pt>
                <c:pt idx="4799">
                  <c:v>302.1</c:v>
                </c:pt>
                <c:pt idx="4800">
                  <c:v>302.5</c:v>
                </c:pt>
                <c:pt idx="4801">
                  <c:v>305.0</c:v>
                </c:pt>
                <c:pt idx="4802">
                  <c:v>315.0</c:v>
                </c:pt>
                <c:pt idx="4803">
                  <c:v>307.3</c:v>
                </c:pt>
                <c:pt idx="4804">
                  <c:v>309.0</c:v>
                </c:pt>
                <c:pt idx="4805">
                  <c:v>309.0</c:v>
                </c:pt>
                <c:pt idx="4806">
                  <c:v>308.5</c:v>
                </c:pt>
                <c:pt idx="4807">
                  <c:v>310.5</c:v>
                </c:pt>
                <c:pt idx="4808">
                  <c:v>313.5</c:v>
                </c:pt>
                <c:pt idx="4809">
                  <c:v>313.0</c:v>
                </c:pt>
                <c:pt idx="4810">
                  <c:v>313.0</c:v>
                </c:pt>
                <c:pt idx="4811">
                  <c:v>310.0</c:v>
                </c:pt>
                <c:pt idx="4812">
                  <c:v>307.5</c:v>
                </c:pt>
                <c:pt idx="4813">
                  <c:v>305.0</c:v>
                </c:pt>
                <c:pt idx="4814">
                  <c:v>305.0</c:v>
                </c:pt>
                <c:pt idx="4815">
                  <c:v>305.0</c:v>
                </c:pt>
                <c:pt idx="4816">
                  <c:v>301.0</c:v>
                </c:pt>
                <c:pt idx="4817">
                  <c:v>304.3</c:v>
                </c:pt>
                <c:pt idx="4818">
                  <c:v>313.0</c:v>
                </c:pt>
                <c:pt idx="4819">
                  <c:v>313.0</c:v>
                </c:pt>
                <c:pt idx="4820">
                  <c:v>306.0</c:v>
                </c:pt>
                <c:pt idx="4821">
                  <c:v>302.5</c:v>
                </c:pt>
                <c:pt idx="4822">
                  <c:v>307.5</c:v>
                </c:pt>
                <c:pt idx="4823">
                  <c:v>307.5</c:v>
                </c:pt>
                <c:pt idx="4824">
                  <c:v>297.0</c:v>
                </c:pt>
                <c:pt idx="4825">
                  <c:v>297.0</c:v>
                </c:pt>
                <c:pt idx="4826">
                  <c:v>301.5</c:v>
                </c:pt>
                <c:pt idx="4827">
                  <c:v>303.5</c:v>
                </c:pt>
                <c:pt idx="4828">
                  <c:v>303.5</c:v>
                </c:pt>
                <c:pt idx="4829">
                  <c:v>307.0</c:v>
                </c:pt>
                <c:pt idx="4830">
                  <c:v>307.0</c:v>
                </c:pt>
                <c:pt idx="4831">
                  <c:v>300.0</c:v>
                </c:pt>
                <c:pt idx="4832">
                  <c:v>300.5</c:v>
                </c:pt>
                <c:pt idx="4833">
                  <c:v>294.0</c:v>
                </c:pt>
                <c:pt idx="4834">
                  <c:v>302.5</c:v>
                </c:pt>
                <c:pt idx="4835">
                  <c:v>299.5</c:v>
                </c:pt>
                <c:pt idx="4836">
                  <c:v>294.5</c:v>
                </c:pt>
                <c:pt idx="4837">
                  <c:v>292.0</c:v>
                </c:pt>
                <c:pt idx="4838">
                  <c:v>299.0</c:v>
                </c:pt>
                <c:pt idx="4839">
                  <c:v>299.0</c:v>
                </c:pt>
                <c:pt idx="4840">
                  <c:v>299.0</c:v>
                </c:pt>
                <c:pt idx="4841">
                  <c:v>299.0</c:v>
                </c:pt>
                <c:pt idx="4842">
                  <c:v>299.0</c:v>
                </c:pt>
                <c:pt idx="4843">
                  <c:v>315.0</c:v>
                </c:pt>
                <c:pt idx="4844">
                  <c:v>315.0</c:v>
                </c:pt>
                <c:pt idx="4845">
                  <c:v>315.0</c:v>
                </c:pt>
                <c:pt idx="4846">
                  <c:v>315.0</c:v>
                </c:pt>
                <c:pt idx="4847">
                  <c:v>315.0</c:v>
                </c:pt>
                <c:pt idx="4848">
                  <c:v>305.0</c:v>
                </c:pt>
                <c:pt idx="4849">
                  <c:v>302.5</c:v>
                </c:pt>
                <c:pt idx="4850">
                  <c:v>302.5</c:v>
                </c:pt>
                <c:pt idx="4851">
                  <c:v>302.5</c:v>
                </c:pt>
                <c:pt idx="4852">
                  <c:v>300.0</c:v>
                </c:pt>
                <c:pt idx="4853">
                  <c:v>300.0</c:v>
                </c:pt>
                <c:pt idx="4854">
                  <c:v>300.0</c:v>
                </c:pt>
                <c:pt idx="4855">
                  <c:v>295.0</c:v>
                </c:pt>
                <c:pt idx="4856">
                  <c:v>295.0</c:v>
                </c:pt>
                <c:pt idx="4857">
                  <c:v>290.0</c:v>
                </c:pt>
                <c:pt idx="4858">
                  <c:v>290.0</c:v>
                </c:pt>
                <c:pt idx="4859">
                  <c:v>290.0</c:v>
                </c:pt>
                <c:pt idx="4860">
                  <c:v>290.0</c:v>
                </c:pt>
                <c:pt idx="4861">
                  <c:v>290.0</c:v>
                </c:pt>
                <c:pt idx="4862">
                  <c:v>292.5</c:v>
                </c:pt>
                <c:pt idx="4863">
                  <c:v>292.5</c:v>
                </c:pt>
                <c:pt idx="4864">
                  <c:v>292.5</c:v>
                </c:pt>
                <c:pt idx="4865">
                  <c:v>292.5</c:v>
                </c:pt>
                <c:pt idx="4866">
                  <c:v>292.5</c:v>
                </c:pt>
                <c:pt idx="4867">
                  <c:v>292.5</c:v>
                </c:pt>
                <c:pt idx="4868">
                  <c:v>292.5</c:v>
                </c:pt>
                <c:pt idx="4869">
                  <c:v>292.5</c:v>
                </c:pt>
                <c:pt idx="4870">
                  <c:v>295.3</c:v>
                </c:pt>
                <c:pt idx="4871">
                  <c:v>297.0</c:v>
                </c:pt>
                <c:pt idx="4872">
                  <c:v>292.0</c:v>
                </c:pt>
                <c:pt idx="4873">
                  <c:v>284.0</c:v>
                </c:pt>
                <c:pt idx="4874">
                  <c:v>282.0</c:v>
                </c:pt>
                <c:pt idx="4875">
                  <c:v>278.0</c:v>
                </c:pt>
                <c:pt idx="4876">
                  <c:v>268.0</c:v>
                </c:pt>
                <c:pt idx="4877">
                  <c:v>269.0</c:v>
                </c:pt>
                <c:pt idx="4878">
                  <c:v>272.0</c:v>
                </c:pt>
                <c:pt idx="4879">
                  <c:v>271.0</c:v>
                </c:pt>
                <c:pt idx="4880">
                  <c:v>264.0</c:v>
                </c:pt>
                <c:pt idx="4881">
                  <c:v>265.5</c:v>
                </c:pt>
                <c:pt idx="4882">
                  <c:v>266.0</c:v>
                </c:pt>
                <c:pt idx="4883">
                  <c:v>265.0</c:v>
                </c:pt>
                <c:pt idx="4884">
                  <c:v>268.5</c:v>
                </c:pt>
                <c:pt idx="4885">
                  <c:v>266.0</c:v>
                </c:pt>
                <c:pt idx="4886">
                  <c:v>269.0</c:v>
                </c:pt>
                <c:pt idx="4887">
                  <c:v>270.0</c:v>
                </c:pt>
                <c:pt idx="4888">
                  <c:v>277.0</c:v>
                </c:pt>
                <c:pt idx="4889">
                  <c:v>280.0</c:v>
                </c:pt>
                <c:pt idx="4890">
                  <c:v>283.0</c:v>
                </c:pt>
                <c:pt idx="4891">
                  <c:v>279.0</c:v>
                </c:pt>
                <c:pt idx="4892">
                  <c:v>279.3</c:v>
                </c:pt>
                <c:pt idx="4893">
                  <c:v>280.0</c:v>
                </c:pt>
                <c:pt idx="4894">
                  <c:v>278.0</c:v>
                </c:pt>
                <c:pt idx="4895">
                  <c:v>280.5</c:v>
                </c:pt>
                <c:pt idx="4896">
                  <c:v>282.0</c:v>
                </c:pt>
                <c:pt idx="4897">
                  <c:v>282.0</c:v>
                </c:pt>
                <c:pt idx="4898">
                  <c:v>280.5</c:v>
                </c:pt>
                <c:pt idx="4899">
                  <c:v>278.0</c:v>
                </c:pt>
                <c:pt idx="4900">
                  <c:v>280.5</c:v>
                </c:pt>
                <c:pt idx="4901">
                  <c:v>279.8</c:v>
                </c:pt>
                <c:pt idx="4902">
                  <c:v>274.0</c:v>
                </c:pt>
                <c:pt idx="4903">
                  <c:v>274.0</c:v>
                </c:pt>
                <c:pt idx="4904">
                  <c:v>272.0</c:v>
                </c:pt>
                <c:pt idx="4905">
                  <c:v>275.5</c:v>
                </c:pt>
                <c:pt idx="4906">
                  <c:v>275.0</c:v>
                </c:pt>
                <c:pt idx="4907">
                  <c:v>279.0</c:v>
                </c:pt>
                <c:pt idx="4908">
                  <c:v>285.5</c:v>
                </c:pt>
                <c:pt idx="4909">
                  <c:v>289.0</c:v>
                </c:pt>
                <c:pt idx="4910">
                  <c:v>289.0</c:v>
                </c:pt>
                <c:pt idx="4911">
                  <c:v>285.0</c:v>
                </c:pt>
                <c:pt idx="4912">
                  <c:v>284.5</c:v>
                </c:pt>
                <c:pt idx="4913">
                  <c:v>282.5</c:v>
                </c:pt>
                <c:pt idx="4914">
                  <c:v>279.0</c:v>
                </c:pt>
                <c:pt idx="4915">
                  <c:v>280.0</c:v>
                </c:pt>
                <c:pt idx="4916">
                  <c:v>282.5</c:v>
                </c:pt>
                <c:pt idx="4917">
                  <c:v>282.0</c:v>
                </c:pt>
                <c:pt idx="4918">
                  <c:v>283.0</c:v>
                </c:pt>
                <c:pt idx="4919">
                  <c:v>285.8</c:v>
                </c:pt>
                <c:pt idx="4920">
                  <c:v>286.0</c:v>
                </c:pt>
                <c:pt idx="4921">
                  <c:v>285.3</c:v>
                </c:pt>
                <c:pt idx="4922">
                  <c:v>285.0</c:v>
                </c:pt>
                <c:pt idx="4923">
                  <c:v>283.0</c:v>
                </c:pt>
                <c:pt idx="4924">
                  <c:v>282.0</c:v>
                </c:pt>
                <c:pt idx="4925">
                  <c:v>279.5</c:v>
                </c:pt>
                <c:pt idx="4926">
                  <c:v>278.5</c:v>
                </c:pt>
                <c:pt idx="4927">
                  <c:v>281.0</c:v>
                </c:pt>
                <c:pt idx="4928">
                  <c:v>282.0</c:v>
                </c:pt>
                <c:pt idx="4929">
                  <c:v>288.0</c:v>
                </c:pt>
                <c:pt idx="4930">
                  <c:v>288.5</c:v>
                </c:pt>
                <c:pt idx="4931">
                  <c:v>293.2</c:v>
                </c:pt>
                <c:pt idx="4932">
                  <c:v>290.5</c:v>
                </c:pt>
                <c:pt idx="4933">
                  <c:v>293.0</c:v>
                </c:pt>
                <c:pt idx="4934">
                  <c:v>295.0</c:v>
                </c:pt>
                <c:pt idx="4935">
                  <c:v>295.0</c:v>
                </c:pt>
                <c:pt idx="4936">
                  <c:v>297.0</c:v>
                </c:pt>
                <c:pt idx="4937">
                  <c:v>300.0</c:v>
                </c:pt>
                <c:pt idx="4938">
                  <c:v>300.0</c:v>
                </c:pt>
                <c:pt idx="4939">
                  <c:v>298.0</c:v>
                </c:pt>
                <c:pt idx="4940">
                  <c:v>296.0</c:v>
                </c:pt>
                <c:pt idx="4941">
                  <c:v>296.0</c:v>
                </c:pt>
                <c:pt idx="4942">
                  <c:v>295.5</c:v>
                </c:pt>
                <c:pt idx="4943">
                  <c:v>298.3</c:v>
                </c:pt>
                <c:pt idx="4944">
                  <c:v>300.0</c:v>
                </c:pt>
                <c:pt idx="4945">
                  <c:v>303.0</c:v>
                </c:pt>
                <c:pt idx="4946">
                  <c:v>301.0</c:v>
                </c:pt>
                <c:pt idx="4947">
                  <c:v>299.0</c:v>
                </c:pt>
                <c:pt idx="4948">
                  <c:v>293.5</c:v>
                </c:pt>
                <c:pt idx="4949">
                  <c:v>293.0</c:v>
                </c:pt>
                <c:pt idx="4950">
                  <c:v>283.0</c:v>
                </c:pt>
                <c:pt idx="4951">
                  <c:v>286.0</c:v>
                </c:pt>
                <c:pt idx="4952">
                  <c:v>286.0</c:v>
                </c:pt>
                <c:pt idx="4953">
                  <c:v>286.0</c:v>
                </c:pt>
                <c:pt idx="4954">
                  <c:v>281.0</c:v>
                </c:pt>
                <c:pt idx="4955">
                  <c:v>279.5</c:v>
                </c:pt>
                <c:pt idx="4956">
                  <c:v>286.0</c:v>
                </c:pt>
                <c:pt idx="4957">
                  <c:v>286.0</c:v>
                </c:pt>
                <c:pt idx="4958">
                  <c:v>282.0</c:v>
                </c:pt>
                <c:pt idx="4959">
                  <c:v>280.0</c:v>
                </c:pt>
                <c:pt idx="4960">
                  <c:v>284.0</c:v>
                </c:pt>
                <c:pt idx="4961">
                  <c:v>286.5</c:v>
                </c:pt>
                <c:pt idx="4962">
                  <c:v>291.0</c:v>
                </c:pt>
                <c:pt idx="4963">
                  <c:v>293.5</c:v>
                </c:pt>
                <c:pt idx="4964">
                  <c:v>294.0</c:v>
                </c:pt>
                <c:pt idx="4965">
                  <c:v>290.5</c:v>
                </c:pt>
                <c:pt idx="4966">
                  <c:v>293.0</c:v>
                </c:pt>
                <c:pt idx="4967">
                  <c:v>296.0</c:v>
                </c:pt>
                <c:pt idx="4968">
                  <c:v>298.0</c:v>
                </c:pt>
                <c:pt idx="4969">
                  <c:v>303.0</c:v>
                </c:pt>
                <c:pt idx="4970">
                  <c:v>303.5</c:v>
                </c:pt>
                <c:pt idx="4971">
                  <c:v>300.0</c:v>
                </c:pt>
                <c:pt idx="4972">
                  <c:v>299.0</c:v>
                </c:pt>
                <c:pt idx="4973">
                  <c:v>297.0</c:v>
                </c:pt>
                <c:pt idx="4974">
                  <c:v>299.5</c:v>
                </c:pt>
                <c:pt idx="4975">
                  <c:v>299.5</c:v>
                </c:pt>
                <c:pt idx="4976">
                  <c:v>301.5</c:v>
                </c:pt>
                <c:pt idx="4977">
                  <c:v>301.0</c:v>
                </c:pt>
                <c:pt idx="4978">
                  <c:v>299.5</c:v>
                </c:pt>
                <c:pt idx="4979">
                  <c:v>300.0</c:v>
                </c:pt>
                <c:pt idx="4980">
                  <c:v>299.5</c:v>
                </c:pt>
                <c:pt idx="4981">
                  <c:v>296.8</c:v>
                </c:pt>
                <c:pt idx="4982">
                  <c:v>300.0</c:v>
                </c:pt>
                <c:pt idx="4983">
                  <c:v>301.0</c:v>
                </c:pt>
                <c:pt idx="4984">
                  <c:v>300.0</c:v>
                </c:pt>
                <c:pt idx="4985">
                  <c:v>300.0</c:v>
                </c:pt>
                <c:pt idx="4986">
                  <c:v>302.5</c:v>
                </c:pt>
                <c:pt idx="4987">
                  <c:v>301.0</c:v>
                </c:pt>
                <c:pt idx="4988">
                  <c:v>304.0</c:v>
                </c:pt>
                <c:pt idx="4989">
                  <c:v>307.0</c:v>
                </c:pt>
                <c:pt idx="4990">
                  <c:v>307.0</c:v>
                </c:pt>
                <c:pt idx="4991">
                  <c:v>309.0</c:v>
                </c:pt>
                <c:pt idx="4992">
                  <c:v>315.0</c:v>
                </c:pt>
                <c:pt idx="4993">
                  <c:v>319.0</c:v>
                </c:pt>
                <c:pt idx="4994">
                  <c:v>308.0</c:v>
                </c:pt>
                <c:pt idx="4995">
                  <c:v>314.0</c:v>
                </c:pt>
                <c:pt idx="4996">
                  <c:v>316.0</c:v>
                </c:pt>
                <c:pt idx="4997">
                  <c:v>314.0</c:v>
                </c:pt>
                <c:pt idx="4998">
                  <c:v>313.0</c:v>
                </c:pt>
                <c:pt idx="4999">
                  <c:v>315.0</c:v>
                </c:pt>
                <c:pt idx="5000">
                  <c:v>314.0</c:v>
                </c:pt>
                <c:pt idx="5001">
                  <c:v>316.0</c:v>
                </c:pt>
                <c:pt idx="5002">
                  <c:v>316.0</c:v>
                </c:pt>
                <c:pt idx="5003">
                  <c:v>316.5</c:v>
                </c:pt>
                <c:pt idx="5004">
                  <c:v>319.0</c:v>
                </c:pt>
                <c:pt idx="5005">
                  <c:v>319.8</c:v>
                </c:pt>
                <c:pt idx="5006">
                  <c:v>320.0</c:v>
                </c:pt>
                <c:pt idx="5007">
                  <c:v>324.0</c:v>
                </c:pt>
                <c:pt idx="5008">
                  <c:v>335.8</c:v>
                </c:pt>
                <c:pt idx="5009">
                  <c:v>333.7</c:v>
                </c:pt>
                <c:pt idx="5010">
                  <c:v>331.0</c:v>
                </c:pt>
                <c:pt idx="5011">
                  <c:v>331.0</c:v>
                </c:pt>
                <c:pt idx="5012">
                  <c:v>332.0</c:v>
                </c:pt>
                <c:pt idx="5013">
                  <c:v>338.0</c:v>
                </c:pt>
                <c:pt idx="5014">
                  <c:v>337.0</c:v>
                </c:pt>
                <c:pt idx="5015">
                  <c:v>333.5</c:v>
                </c:pt>
                <c:pt idx="5016">
                  <c:v>336.5</c:v>
                </c:pt>
                <c:pt idx="5017">
                  <c:v>337.5</c:v>
                </c:pt>
                <c:pt idx="5018">
                  <c:v>334.0</c:v>
                </c:pt>
                <c:pt idx="5019">
                  <c:v>335.0</c:v>
                </c:pt>
                <c:pt idx="5020">
                  <c:v>335.0</c:v>
                </c:pt>
                <c:pt idx="5021">
                  <c:v>331.5</c:v>
                </c:pt>
                <c:pt idx="5022">
                  <c:v>331.9</c:v>
                </c:pt>
                <c:pt idx="5023">
                  <c:v>326.7</c:v>
                </c:pt>
                <c:pt idx="5024">
                  <c:v>328.0</c:v>
                </c:pt>
                <c:pt idx="5025">
                  <c:v>326.3</c:v>
                </c:pt>
                <c:pt idx="5026">
                  <c:v>329.0</c:v>
                </c:pt>
                <c:pt idx="5027">
                  <c:v>328.5</c:v>
                </c:pt>
                <c:pt idx="5028">
                  <c:v>327.0</c:v>
                </c:pt>
                <c:pt idx="5029">
                  <c:v>323.0</c:v>
                </c:pt>
                <c:pt idx="5030">
                  <c:v>325.5</c:v>
                </c:pt>
                <c:pt idx="5031">
                  <c:v>325.0</c:v>
                </c:pt>
                <c:pt idx="5032">
                  <c:v>325.5</c:v>
                </c:pt>
                <c:pt idx="5033">
                  <c:v>325.2</c:v>
                </c:pt>
                <c:pt idx="5034">
                  <c:v>324.0</c:v>
                </c:pt>
                <c:pt idx="5035">
                  <c:v>324.0</c:v>
                </c:pt>
                <c:pt idx="5036">
                  <c:v>323.0</c:v>
                </c:pt>
                <c:pt idx="5037">
                  <c:v>320.5</c:v>
                </c:pt>
                <c:pt idx="5038">
                  <c:v>319.0</c:v>
                </c:pt>
                <c:pt idx="5039">
                  <c:v>319.0</c:v>
                </c:pt>
                <c:pt idx="5040">
                  <c:v>324.5</c:v>
                </c:pt>
                <c:pt idx="5041">
                  <c:v>320.0</c:v>
                </c:pt>
                <c:pt idx="5042">
                  <c:v>326.8999999999999</c:v>
                </c:pt>
                <c:pt idx="5043">
                  <c:v>319.5</c:v>
                </c:pt>
                <c:pt idx="5044">
                  <c:v>321.5</c:v>
                </c:pt>
                <c:pt idx="5045">
                  <c:v>323.8</c:v>
                </c:pt>
                <c:pt idx="5046">
                  <c:v>320.0</c:v>
                </c:pt>
                <c:pt idx="5047">
                  <c:v>322.0</c:v>
                </c:pt>
                <c:pt idx="5048">
                  <c:v>319.0</c:v>
                </c:pt>
                <c:pt idx="5049">
                  <c:v>319.0</c:v>
                </c:pt>
                <c:pt idx="5050">
                  <c:v>324.8</c:v>
                </c:pt>
                <c:pt idx="5051">
                  <c:v>322.0</c:v>
                </c:pt>
                <c:pt idx="5052">
                  <c:v>322.0</c:v>
                </c:pt>
                <c:pt idx="5053">
                  <c:v>322.5</c:v>
                </c:pt>
                <c:pt idx="5054">
                  <c:v>320.0</c:v>
                </c:pt>
                <c:pt idx="5055">
                  <c:v>320.0</c:v>
                </c:pt>
                <c:pt idx="5056">
                  <c:v>323.0</c:v>
                </c:pt>
                <c:pt idx="5057">
                  <c:v>322.5</c:v>
                </c:pt>
                <c:pt idx="5058">
                  <c:v>322.5</c:v>
                </c:pt>
                <c:pt idx="5059">
                  <c:v>322.5</c:v>
                </c:pt>
                <c:pt idx="5060">
                  <c:v>322.5</c:v>
                </c:pt>
                <c:pt idx="5061">
                  <c:v>322.5</c:v>
                </c:pt>
                <c:pt idx="5062">
                  <c:v>322.0</c:v>
                </c:pt>
                <c:pt idx="5063">
                  <c:v>311.0</c:v>
                </c:pt>
                <c:pt idx="5064">
                  <c:v>314.0</c:v>
                </c:pt>
                <c:pt idx="5065">
                  <c:v>312.0</c:v>
                </c:pt>
                <c:pt idx="5066">
                  <c:v>302.5</c:v>
                </c:pt>
                <c:pt idx="5067">
                  <c:v>299.0</c:v>
                </c:pt>
                <c:pt idx="5068">
                  <c:v>305.0</c:v>
                </c:pt>
                <c:pt idx="5069">
                  <c:v>305.0</c:v>
                </c:pt>
                <c:pt idx="5070">
                  <c:v>305.0</c:v>
                </c:pt>
                <c:pt idx="5071">
                  <c:v>300.0</c:v>
                </c:pt>
                <c:pt idx="5072">
                  <c:v>292.5</c:v>
                </c:pt>
                <c:pt idx="5073">
                  <c:v>295.0</c:v>
                </c:pt>
                <c:pt idx="5074">
                  <c:v>295.0</c:v>
                </c:pt>
                <c:pt idx="5075">
                  <c:v>295.0</c:v>
                </c:pt>
                <c:pt idx="5076">
                  <c:v>295.0</c:v>
                </c:pt>
                <c:pt idx="5077">
                  <c:v>295.0</c:v>
                </c:pt>
                <c:pt idx="5078">
                  <c:v>295.0</c:v>
                </c:pt>
                <c:pt idx="5079">
                  <c:v>295.0</c:v>
                </c:pt>
                <c:pt idx="5080">
                  <c:v>295.0</c:v>
                </c:pt>
                <c:pt idx="5081">
                  <c:v>295.0</c:v>
                </c:pt>
                <c:pt idx="5082">
                  <c:v>295.0</c:v>
                </c:pt>
                <c:pt idx="5083">
                  <c:v>295.0</c:v>
                </c:pt>
                <c:pt idx="5084">
                  <c:v>290.5</c:v>
                </c:pt>
                <c:pt idx="5085">
                  <c:v>290.5</c:v>
                </c:pt>
                <c:pt idx="5086">
                  <c:v>284.0</c:v>
                </c:pt>
                <c:pt idx="5087">
                  <c:v>285.0</c:v>
                </c:pt>
                <c:pt idx="5088">
                  <c:v>285.0</c:v>
                </c:pt>
                <c:pt idx="5089">
                  <c:v>285.0</c:v>
                </c:pt>
                <c:pt idx="5090">
                  <c:v>285.0</c:v>
                </c:pt>
                <c:pt idx="5091">
                  <c:v>280.0</c:v>
                </c:pt>
                <c:pt idx="5092">
                  <c:v>277.0</c:v>
                </c:pt>
                <c:pt idx="5093">
                  <c:v>274.5</c:v>
                </c:pt>
                <c:pt idx="5094">
                  <c:v>274.5</c:v>
                </c:pt>
                <c:pt idx="5095">
                  <c:v>264.8</c:v>
                </c:pt>
                <c:pt idx="5096">
                  <c:v>266.7</c:v>
                </c:pt>
                <c:pt idx="5097">
                  <c:v>265.5</c:v>
                </c:pt>
                <c:pt idx="5098">
                  <c:v>260.0</c:v>
                </c:pt>
                <c:pt idx="5099">
                  <c:v>271.0</c:v>
                </c:pt>
                <c:pt idx="5100">
                  <c:v>270.0</c:v>
                </c:pt>
                <c:pt idx="5101">
                  <c:v>269.0</c:v>
                </c:pt>
                <c:pt idx="5102">
                  <c:v>266.0</c:v>
                </c:pt>
                <c:pt idx="5103">
                  <c:v>266.0</c:v>
                </c:pt>
                <c:pt idx="5104">
                  <c:v>265.0</c:v>
                </c:pt>
                <c:pt idx="5105">
                  <c:v>265.5</c:v>
                </c:pt>
                <c:pt idx="5106">
                  <c:v>266.5</c:v>
                </c:pt>
                <c:pt idx="5107">
                  <c:v>266.5</c:v>
                </c:pt>
                <c:pt idx="5108">
                  <c:v>269.5</c:v>
                </c:pt>
                <c:pt idx="5109">
                  <c:v>269.5</c:v>
                </c:pt>
                <c:pt idx="5110">
                  <c:v>272.5</c:v>
                </c:pt>
                <c:pt idx="5111">
                  <c:v>277.5</c:v>
                </c:pt>
                <c:pt idx="5112">
                  <c:v>284.5</c:v>
                </c:pt>
                <c:pt idx="5113">
                  <c:v>284.5</c:v>
                </c:pt>
                <c:pt idx="5114">
                  <c:v>284.5</c:v>
                </c:pt>
                <c:pt idx="5115">
                  <c:v>281.5</c:v>
                </c:pt>
                <c:pt idx="5116">
                  <c:v>277.5</c:v>
                </c:pt>
                <c:pt idx="5117">
                  <c:v>275.0</c:v>
                </c:pt>
                <c:pt idx="5118">
                  <c:v>275.0</c:v>
                </c:pt>
                <c:pt idx="5119">
                  <c:v>275.0</c:v>
                </c:pt>
                <c:pt idx="5120">
                  <c:v>275.0</c:v>
                </c:pt>
                <c:pt idx="5121">
                  <c:v>274.0</c:v>
                </c:pt>
                <c:pt idx="5122">
                  <c:v>274.0</c:v>
                </c:pt>
                <c:pt idx="5123">
                  <c:v>274.0</c:v>
                </c:pt>
                <c:pt idx="5124">
                  <c:v>274.0</c:v>
                </c:pt>
                <c:pt idx="5125">
                  <c:v>274.0</c:v>
                </c:pt>
                <c:pt idx="5126">
                  <c:v>278.5</c:v>
                </c:pt>
                <c:pt idx="5127">
                  <c:v>279.5</c:v>
                </c:pt>
                <c:pt idx="5128">
                  <c:v>279.0</c:v>
                </c:pt>
                <c:pt idx="5129">
                  <c:v>281.0</c:v>
                </c:pt>
                <c:pt idx="5130">
                  <c:v>292.0</c:v>
                </c:pt>
                <c:pt idx="5131">
                  <c:v>289.0</c:v>
                </c:pt>
                <c:pt idx="5132">
                  <c:v>287.0</c:v>
                </c:pt>
                <c:pt idx="5133">
                  <c:v>279.0</c:v>
                </c:pt>
                <c:pt idx="5134">
                  <c:v>276.0</c:v>
                </c:pt>
                <c:pt idx="5135">
                  <c:v>278.5</c:v>
                </c:pt>
                <c:pt idx="5136">
                  <c:v>280.8999999999999</c:v>
                </c:pt>
                <c:pt idx="5137">
                  <c:v>279.0</c:v>
                </c:pt>
                <c:pt idx="5138">
                  <c:v>275.5</c:v>
                </c:pt>
                <c:pt idx="5139">
                  <c:v>273.5</c:v>
                </c:pt>
                <c:pt idx="5140">
                  <c:v>275.8</c:v>
                </c:pt>
                <c:pt idx="5141">
                  <c:v>277.0</c:v>
                </c:pt>
                <c:pt idx="5142">
                  <c:v>280.0</c:v>
                </c:pt>
                <c:pt idx="5143">
                  <c:v>281.8</c:v>
                </c:pt>
                <c:pt idx="5144">
                  <c:v>277.0</c:v>
                </c:pt>
                <c:pt idx="5145">
                  <c:v>266.0</c:v>
                </c:pt>
                <c:pt idx="5146">
                  <c:v>264.0</c:v>
                </c:pt>
                <c:pt idx="5147">
                  <c:v>267.0</c:v>
                </c:pt>
                <c:pt idx="5148">
                  <c:v>264.0</c:v>
                </c:pt>
                <c:pt idx="5149">
                  <c:v>265.0</c:v>
                </c:pt>
                <c:pt idx="5150">
                  <c:v>271.0</c:v>
                </c:pt>
                <c:pt idx="5151">
                  <c:v>275.0</c:v>
                </c:pt>
                <c:pt idx="5152">
                  <c:v>275.0</c:v>
                </c:pt>
                <c:pt idx="5153">
                  <c:v>277.0</c:v>
                </c:pt>
                <c:pt idx="5154">
                  <c:v>278.0</c:v>
                </c:pt>
                <c:pt idx="5155">
                  <c:v>284.5</c:v>
                </c:pt>
                <c:pt idx="5156">
                  <c:v>282.0</c:v>
                </c:pt>
                <c:pt idx="5157">
                  <c:v>281.5</c:v>
                </c:pt>
                <c:pt idx="5158">
                  <c:v>279.3</c:v>
                </c:pt>
                <c:pt idx="5159">
                  <c:v>272.5</c:v>
                </c:pt>
                <c:pt idx="5160">
                  <c:v>272.3</c:v>
                </c:pt>
                <c:pt idx="5161">
                  <c:v>277.0</c:v>
                </c:pt>
                <c:pt idx="5162">
                  <c:v>277.7</c:v>
                </c:pt>
                <c:pt idx="5163">
                  <c:v>279.0</c:v>
                </c:pt>
                <c:pt idx="5164">
                  <c:v>279.0</c:v>
                </c:pt>
                <c:pt idx="5165">
                  <c:v>278.5</c:v>
                </c:pt>
                <c:pt idx="5166">
                  <c:v>278.0</c:v>
                </c:pt>
                <c:pt idx="5167">
                  <c:v>280.0</c:v>
                </c:pt>
                <c:pt idx="5168">
                  <c:v>280.0</c:v>
                </c:pt>
                <c:pt idx="5169">
                  <c:v>282.0</c:v>
                </c:pt>
                <c:pt idx="5170">
                  <c:v>280.0</c:v>
                </c:pt>
                <c:pt idx="5171">
                  <c:v>286.0</c:v>
                </c:pt>
                <c:pt idx="5172">
                  <c:v>289.0</c:v>
                </c:pt>
                <c:pt idx="5173">
                  <c:v>291.0</c:v>
                </c:pt>
                <c:pt idx="5174">
                  <c:v>292.0</c:v>
                </c:pt>
                <c:pt idx="5175">
                  <c:v>289.0</c:v>
                </c:pt>
                <c:pt idx="5176">
                  <c:v>291.0</c:v>
                </c:pt>
                <c:pt idx="5177">
                  <c:v>288.0</c:v>
                </c:pt>
                <c:pt idx="5178">
                  <c:v>292.5</c:v>
                </c:pt>
                <c:pt idx="5179">
                  <c:v>299.0</c:v>
                </c:pt>
                <c:pt idx="5180">
                  <c:v>291.0</c:v>
                </c:pt>
                <c:pt idx="5181">
                  <c:v>297.0</c:v>
                </c:pt>
                <c:pt idx="5182">
                  <c:v>301.0</c:v>
                </c:pt>
                <c:pt idx="5183">
                  <c:v>304.0</c:v>
                </c:pt>
                <c:pt idx="5184">
                  <c:v>301.0</c:v>
                </c:pt>
                <c:pt idx="5185">
                  <c:v>296.0</c:v>
                </c:pt>
                <c:pt idx="5186">
                  <c:v>295.0</c:v>
                </c:pt>
                <c:pt idx="5187">
                  <c:v>294.0</c:v>
                </c:pt>
                <c:pt idx="5188">
                  <c:v>292.1</c:v>
                </c:pt>
                <c:pt idx="5189">
                  <c:v>292.0</c:v>
                </c:pt>
                <c:pt idx="5190">
                  <c:v>293.0</c:v>
                </c:pt>
                <c:pt idx="5191">
                  <c:v>292.0</c:v>
                </c:pt>
                <c:pt idx="5192">
                  <c:v>296.0</c:v>
                </c:pt>
                <c:pt idx="5193">
                  <c:v>296.0</c:v>
                </c:pt>
                <c:pt idx="5194">
                  <c:v>291.5</c:v>
                </c:pt>
                <c:pt idx="5195">
                  <c:v>298.1</c:v>
                </c:pt>
                <c:pt idx="5196">
                  <c:v>305.0</c:v>
                </c:pt>
                <c:pt idx="5197">
                  <c:v>305.0</c:v>
                </c:pt>
                <c:pt idx="5198">
                  <c:v>303.0</c:v>
                </c:pt>
                <c:pt idx="5199">
                  <c:v>303.5</c:v>
                </c:pt>
                <c:pt idx="5200">
                  <c:v>303.5</c:v>
                </c:pt>
                <c:pt idx="5201">
                  <c:v>306.0</c:v>
                </c:pt>
                <c:pt idx="5202">
                  <c:v>302.5</c:v>
                </c:pt>
                <c:pt idx="5203">
                  <c:v>300.0</c:v>
                </c:pt>
                <c:pt idx="5204">
                  <c:v>307.0</c:v>
                </c:pt>
                <c:pt idx="5205">
                  <c:v>310.0</c:v>
                </c:pt>
                <c:pt idx="5206">
                  <c:v>311.0</c:v>
                </c:pt>
                <c:pt idx="5207">
                  <c:v>312.5</c:v>
                </c:pt>
                <c:pt idx="5208">
                  <c:v>321.0</c:v>
                </c:pt>
                <c:pt idx="5209">
                  <c:v>319.5</c:v>
                </c:pt>
                <c:pt idx="5210">
                  <c:v>316.0</c:v>
                </c:pt>
                <c:pt idx="5211">
                  <c:v>314.0</c:v>
                </c:pt>
                <c:pt idx="5212">
                  <c:v>317.0</c:v>
                </c:pt>
                <c:pt idx="5213">
                  <c:v>317.0</c:v>
                </c:pt>
                <c:pt idx="5214">
                  <c:v>317.0</c:v>
                </c:pt>
                <c:pt idx="5215">
                  <c:v>310.0</c:v>
                </c:pt>
                <c:pt idx="5216">
                  <c:v>313.0</c:v>
                </c:pt>
                <c:pt idx="5217">
                  <c:v>311.0</c:v>
                </c:pt>
                <c:pt idx="5218">
                  <c:v>311.0</c:v>
                </c:pt>
                <c:pt idx="5219">
                  <c:v>310.3</c:v>
                </c:pt>
                <c:pt idx="5220">
                  <c:v>311.5</c:v>
                </c:pt>
                <c:pt idx="5221">
                  <c:v>313.5</c:v>
                </c:pt>
                <c:pt idx="5222">
                  <c:v>313.0</c:v>
                </c:pt>
                <c:pt idx="5223">
                  <c:v>313.0</c:v>
                </c:pt>
                <c:pt idx="5224">
                  <c:v>308.0</c:v>
                </c:pt>
                <c:pt idx="5225">
                  <c:v>306.0</c:v>
                </c:pt>
                <c:pt idx="5226">
                  <c:v>304.8</c:v>
                </c:pt>
                <c:pt idx="5227">
                  <c:v>304.0</c:v>
                </c:pt>
                <c:pt idx="5228">
                  <c:v>299.0</c:v>
                </c:pt>
                <c:pt idx="5229">
                  <c:v>292.5</c:v>
                </c:pt>
                <c:pt idx="5230">
                  <c:v>291.8</c:v>
                </c:pt>
                <c:pt idx="5231">
                  <c:v>291.5</c:v>
                </c:pt>
                <c:pt idx="5232">
                  <c:v>294.0</c:v>
                </c:pt>
                <c:pt idx="5233">
                  <c:v>297.0</c:v>
                </c:pt>
                <c:pt idx="5234">
                  <c:v>295.0</c:v>
                </c:pt>
                <c:pt idx="5235">
                  <c:v>292.5</c:v>
                </c:pt>
                <c:pt idx="5236">
                  <c:v>292.1</c:v>
                </c:pt>
                <c:pt idx="5237">
                  <c:v>291.0</c:v>
                </c:pt>
                <c:pt idx="5238">
                  <c:v>289.3</c:v>
                </c:pt>
                <c:pt idx="5239">
                  <c:v>291.0</c:v>
                </c:pt>
                <c:pt idx="5240">
                  <c:v>287.0</c:v>
                </c:pt>
                <c:pt idx="5241">
                  <c:v>290.0</c:v>
                </c:pt>
                <c:pt idx="5242">
                  <c:v>293.0</c:v>
                </c:pt>
                <c:pt idx="5243">
                  <c:v>291.0</c:v>
                </c:pt>
                <c:pt idx="5244">
                  <c:v>294.0</c:v>
                </c:pt>
                <c:pt idx="5245">
                  <c:v>295.3</c:v>
                </c:pt>
                <c:pt idx="5246">
                  <c:v>294.0</c:v>
                </c:pt>
                <c:pt idx="5247">
                  <c:v>291.5</c:v>
                </c:pt>
                <c:pt idx="5248">
                  <c:v>293.0</c:v>
                </c:pt>
                <c:pt idx="5249">
                  <c:v>292.0</c:v>
                </c:pt>
                <c:pt idx="5250">
                  <c:v>291.6</c:v>
                </c:pt>
                <c:pt idx="5251">
                  <c:v>293.0</c:v>
                </c:pt>
                <c:pt idx="5252">
                  <c:v>294.0</c:v>
                </c:pt>
                <c:pt idx="5253">
                  <c:v>292.0</c:v>
                </c:pt>
                <c:pt idx="5254">
                  <c:v>290.5</c:v>
                </c:pt>
                <c:pt idx="5255">
                  <c:v>283.0</c:v>
                </c:pt>
                <c:pt idx="5256">
                  <c:v>282.0</c:v>
                </c:pt>
                <c:pt idx="5257">
                  <c:v>280.0</c:v>
                </c:pt>
                <c:pt idx="5258">
                  <c:v>278.0</c:v>
                </c:pt>
                <c:pt idx="5259">
                  <c:v>279.0</c:v>
                </c:pt>
                <c:pt idx="5260">
                  <c:v>284.8</c:v>
                </c:pt>
                <c:pt idx="5261">
                  <c:v>280.5</c:v>
                </c:pt>
                <c:pt idx="5262">
                  <c:v>283.0</c:v>
                </c:pt>
                <c:pt idx="5263">
                  <c:v>276.5</c:v>
                </c:pt>
                <c:pt idx="5264">
                  <c:v>278.0</c:v>
                </c:pt>
                <c:pt idx="5265">
                  <c:v>287.0</c:v>
                </c:pt>
                <c:pt idx="5266">
                  <c:v>280.0</c:v>
                </c:pt>
                <c:pt idx="5267">
                  <c:v>283.5</c:v>
                </c:pt>
                <c:pt idx="5268">
                  <c:v>290.0</c:v>
                </c:pt>
                <c:pt idx="5269">
                  <c:v>292.0</c:v>
                </c:pt>
                <c:pt idx="5270">
                  <c:v>288.0</c:v>
                </c:pt>
                <c:pt idx="5271">
                  <c:v>296.0</c:v>
                </c:pt>
                <c:pt idx="5272">
                  <c:v>293.0</c:v>
                </c:pt>
                <c:pt idx="5273">
                  <c:v>298.0</c:v>
                </c:pt>
                <c:pt idx="5274">
                  <c:v>296.0</c:v>
                </c:pt>
                <c:pt idx="5275">
                  <c:v>302.0</c:v>
                </c:pt>
                <c:pt idx="5276">
                  <c:v>300.0</c:v>
                </c:pt>
                <c:pt idx="5277">
                  <c:v>301.0</c:v>
                </c:pt>
                <c:pt idx="5278">
                  <c:v>300.0</c:v>
                </c:pt>
                <c:pt idx="5279">
                  <c:v>295.0</c:v>
                </c:pt>
                <c:pt idx="5280">
                  <c:v>297.5</c:v>
                </c:pt>
                <c:pt idx="5281">
                  <c:v>300.0</c:v>
                </c:pt>
                <c:pt idx="5282">
                  <c:v>299.0</c:v>
                </c:pt>
                <c:pt idx="5283">
                  <c:v>299.0</c:v>
                </c:pt>
                <c:pt idx="5284">
                  <c:v>299.0</c:v>
                </c:pt>
                <c:pt idx="5285">
                  <c:v>299.0</c:v>
                </c:pt>
                <c:pt idx="5286">
                  <c:v>299.0</c:v>
                </c:pt>
                <c:pt idx="5287">
                  <c:v>298.5</c:v>
                </c:pt>
                <c:pt idx="5288">
                  <c:v>301.0</c:v>
                </c:pt>
                <c:pt idx="5289">
                  <c:v>297.8999999999999</c:v>
                </c:pt>
                <c:pt idx="5290">
                  <c:v>298.3</c:v>
                </c:pt>
                <c:pt idx="5291">
                  <c:v>295.0</c:v>
                </c:pt>
                <c:pt idx="5292">
                  <c:v>296.5</c:v>
                </c:pt>
                <c:pt idx="5293">
                  <c:v>292.0</c:v>
                </c:pt>
                <c:pt idx="5294">
                  <c:v>290.0</c:v>
                </c:pt>
                <c:pt idx="5295">
                  <c:v>288.0</c:v>
                </c:pt>
                <c:pt idx="5296">
                  <c:v>288.0</c:v>
                </c:pt>
                <c:pt idx="5297">
                  <c:v>289.0</c:v>
                </c:pt>
                <c:pt idx="5298">
                  <c:v>290.0</c:v>
                </c:pt>
                <c:pt idx="5299">
                  <c:v>288.0</c:v>
                </c:pt>
                <c:pt idx="5300">
                  <c:v>283.5</c:v>
                </c:pt>
                <c:pt idx="5301">
                  <c:v>279.0</c:v>
                </c:pt>
                <c:pt idx="5302">
                  <c:v>281.0</c:v>
                </c:pt>
                <c:pt idx="5303">
                  <c:v>280.0</c:v>
                </c:pt>
                <c:pt idx="5304">
                  <c:v>278.0</c:v>
                </c:pt>
                <c:pt idx="5305">
                  <c:v>280.5</c:v>
                </c:pt>
                <c:pt idx="5306">
                  <c:v>277.0</c:v>
                </c:pt>
                <c:pt idx="5307">
                  <c:v>279.8</c:v>
                </c:pt>
                <c:pt idx="5308">
                  <c:v>278.0</c:v>
                </c:pt>
                <c:pt idx="5309">
                  <c:v>278.8</c:v>
                </c:pt>
                <c:pt idx="5310">
                  <c:v>278.8</c:v>
                </c:pt>
                <c:pt idx="5311">
                  <c:v>277.0</c:v>
                </c:pt>
                <c:pt idx="5312">
                  <c:v>282.5</c:v>
                </c:pt>
                <c:pt idx="5313">
                  <c:v>282.8</c:v>
                </c:pt>
                <c:pt idx="5314">
                  <c:v>291.0</c:v>
                </c:pt>
                <c:pt idx="5315">
                  <c:v>291.0</c:v>
                </c:pt>
                <c:pt idx="5316">
                  <c:v>292.0</c:v>
                </c:pt>
                <c:pt idx="5317">
                  <c:v>288.3</c:v>
                </c:pt>
                <c:pt idx="5318">
                  <c:v>291.3</c:v>
                </c:pt>
                <c:pt idx="5319">
                  <c:v>291.3</c:v>
                </c:pt>
                <c:pt idx="5320">
                  <c:v>291.3</c:v>
                </c:pt>
                <c:pt idx="5321">
                  <c:v>292.5</c:v>
                </c:pt>
                <c:pt idx="5322">
                  <c:v>296.8</c:v>
                </c:pt>
                <c:pt idx="5323">
                  <c:v>301.0</c:v>
                </c:pt>
                <c:pt idx="5324">
                  <c:v>305.0</c:v>
                </c:pt>
                <c:pt idx="5325">
                  <c:v>298.5</c:v>
                </c:pt>
                <c:pt idx="5326">
                  <c:v>298.5</c:v>
                </c:pt>
                <c:pt idx="5327">
                  <c:v>298.5</c:v>
                </c:pt>
                <c:pt idx="5328">
                  <c:v>298.5</c:v>
                </c:pt>
                <c:pt idx="5329">
                  <c:v>309.0</c:v>
                </c:pt>
                <c:pt idx="5330">
                  <c:v>309.0</c:v>
                </c:pt>
                <c:pt idx="5331">
                  <c:v>309.0</c:v>
                </c:pt>
                <c:pt idx="5332">
                  <c:v>311.0</c:v>
                </c:pt>
                <c:pt idx="5333">
                  <c:v>310.5</c:v>
                </c:pt>
                <c:pt idx="5334">
                  <c:v>303.0</c:v>
                </c:pt>
                <c:pt idx="5335">
                  <c:v>303.0</c:v>
                </c:pt>
                <c:pt idx="5336">
                  <c:v>302.5</c:v>
                </c:pt>
                <c:pt idx="5337">
                  <c:v>299.5</c:v>
                </c:pt>
                <c:pt idx="5338">
                  <c:v>296.8</c:v>
                </c:pt>
                <c:pt idx="5339">
                  <c:v>303.0</c:v>
                </c:pt>
                <c:pt idx="5340">
                  <c:v>303.0</c:v>
                </c:pt>
                <c:pt idx="5341">
                  <c:v>310.0</c:v>
                </c:pt>
                <c:pt idx="5342">
                  <c:v>314.0</c:v>
                </c:pt>
                <c:pt idx="5343">
                  <c:v>314.0</c:v>
                </c:pt>
                <c:pt idx="5344">
                  <c:v>316.0</c:v>
                </c:pt>
                <c:pt idx="5345">
                  <c:v>323.0</c:v>
                </c:pt>
                <c:pt idx="5346">
                  <c:v>315.5</c:v>
                </c:pt>
                <c:pt idx="5347">
                  <c:v>333.0</c:v>
                </c:pt>
                <c:pt idx="5348">
                  <c:v>328.0</c:v>
                </c:pt>
                <c:pt idx="5349">
                  <c:v>328.0</c:v>
                </c:pt>
                <c:pt idx="5350">
                  <c:v>328.0</c:v>
                </c:pt>
                <c:pt idx="5351">
                  <c:v>328.0</c:v>
                </c:pt>
                <c:pt idx="5352">
                  <c:v>328.0</c:v>
                </c:pt>
                <c:pt idx="5353">
                  <c:v>328.0</c:v>
                </c:pt>
                <c:pt idx="5354">
                  <c:v>328.0</c:v>
                </c:pt>
                <c:pt idx="5355">
                  <c:v>328.0</c:v>
                </c:pt>
                <c:pt idx="5356">
                  <c:v>328.0</c:v>
                </c:pt>
                <c:pt idx="5357">
                  <c:v>328.0</c:v>
                </c:pt>
                <c:pt idx="5358">
                  <c:v>323.5</c:v>
                </c:pt>
                <c:pt idx="5359">
                  <c:v>323.5</c:v>
                </c:pt>
                <c:pt idx="5360">
                  <c:v>323.5</c:v>
                </c:pt>
                <c:pt idx="5361">
                  <c:v>323.5</c:v>
                </c:pt>
                <c:pt idx="5362">
                  <c:v>323.5</c:v>
                </c:pt>
                <c:pt idx="5363">
                  <c:v>323.5</c:v>
                </c:pt>
                <c:pt idx="5364">
                  <c:v>323.5</c:v>
                </c:pt>
                <c:pt idx="5365">
                  <c:v>323.5</c:v>
                </c:pt>
                <c:pt idx="5366">
                  <c:v>323.5</c:v>
                </c:pt>
                <c:pt idx="5367">
                  <c:v>323.5</c:v>
                </c:pt>
                <c:pt idx="5368">
                  <c:v>323.5</c:v>
                </c:pt>
                <c:pt idx="5369">
                  <c:v>323.5</c:v>
                </c:pt>
                <c:pt idx="5370">
                  <c:v>323.5</c:v>
                </c:pt>
                <c:pt idx="5371">
                  <c:v>323.5</c:v>
                </c:pt>
                <c:pt idx="5372">
                  <c:v>323.5</c:v>
                </c:pt>
                <c:pt idx="5373">
                  <c:v>323.5</c:v>
                </c:pt>
                <c:pt idx="5374">
                  <c:v>323.5</c:v>
                </c:pt>
                <c:pt idx="5375">
                  <c:v>323.5</c:v>
                </c:pt>
                <c:pt idx="5376">
                  <c:v>323.5</c:v>
                </c:pt>
                <c:pt idx="5377">
                  <c:v>323.5</c:v>
                </c:pt>
                <c:pt idx="5378">
                  <c:v>323.5</c:v>
                </c:pt>
                <c:pt idx="5379">
                  <c:v>323.5</c:v>
                </c:pt>
                <c:pt idx="5380">
                  <c:v>323.5</c:v>
                </c:pt>
                <c:pt idx="5381">
                  <c:v>323.5</c:v>
                </c:pt>
                <c:pt idx="5382">
                  <c:v>323.5</c:v>
                </c:pt>
                <c:pt idx="5383">
                  <c:v>309.5</c:v>
                </c:pt>
                <c:pt idx="5384">
                  <c:v>309.5</c:v>
                </c:pt>
                <c:pt idx="5385">
                  <c:v>286.0</c:v>
                </c:pt>
                <c:pt idx="5386">
                  <c:v>278.5</c:v>
                </c:pt>
                <c:pt idx="5387">
                  <c:v>278.5</c:v>
                </c:pt>
                <c:pt idx="5388">
                  <c:v>278.5</c:v>
                </c:pt>
                <c:pt idx="5389">
                  <c:v>278.5</c:v>
                </c:pt>
                <c:pt idx="5390">
                  <c:v>278.5</c:v>
                </c:pt>
                <c:pt idx="5391">
                  <c:v>279.0</c:v>
                </c:pt>
                <c:pt idx="5392">
                  <c:v>280.5</c:v>
                </c:pt>
                <c:pt idx="5393">
                  <c:v>274.0</c:v>
                </c:pt>
                <c:pt idx="5394">
                  <c:v>272.0</c:v>
                </c:pt>
                <c:pt idx="5395">
                  <c:v>274.5</c:v>
                </c:pt>
                <c:pt idx="5396">
                  <c:v>276.0</c:v>
                </c:pt>
                <c:pt idx="5397">
                  <c:v>276.0</c:v>
                </c:pt>
                <c:pt idx="5398">
                  <c:v>279.0</c:v>
                </c:pt>
                <c:pt idx="5399">
                  <c:v>278.5</c:v>
                </c:pt>
                <c:pt idx="5400">
                  <c:v>282.0</c:v>
                </c:pt>
                <c:pt idx="5401">
                  <c:v>286.0</c:v>
                </c:pt>
                <c:pt idx="5402">
                  <c:v>278.0</c:v>
                </c:pt>
                <c:pt idx="5403">
                  <c:v>275.0</c:v>
                </c:pt>
                <c:pt idx="5404">
                  <c:v>273.0</c:v>
                </c:pt>
                <c:pt idx="5405">
                  <c:v>273.0</c:v>
                </c:pt>
                <c:pt idx="5406">
                  <c:v>277.0</c:v>
                </c:pt>
                <c:pt idx="5407">
                  <c:v>282.8</c:v>
                </c:pt>
                <c:pt idx="5408">
                  <c:v>287.0</c:v>
                </c:pt>
                <c:pt idx="5409">
                  <c:v>281.0</c:v>
                </c:pt>
                <c:pt idx="5410">
                  <c:v>292.0</c:v>
                </c:pt>
                <c:pt idx="5411">
                  <c:v>291.0</c:v>
                </c:pt>
                <c:pt idx="5412">
                  <c:v>292.0</c:v>
                </c:pt>
                <c:pt idx="5413">
                  <c:v>298.0</c:v>
                </c:pt>
                <c:pt idx="5414">
                  <c:v>302.0</c:v>
                </c:pt>
                <c:pt idx="5415">
                  <c:v>301.0</c:v>
                </c:pt>
                <c:pt idx="5416">
                  <c:v>303.0</c:v>
                </c:pt>
                <c:pt idx="5417">
                  <c:v>303.0</c:v>
                </c:pt>
                <c:pt idx="5418">
                  <c:v>302.0</c:v>
                </c:pt>
                <c:pt idx="5419">
                  <c:v>300.0</c:v>
                </c:pt>
                <c:pt idx="5420">
                  <c:v>294.5</c:v>
                </c:pt>
                <c:pt idx="5421">
                  <c:v>293.0</c:v>
                </c:pt>
                <c:pt idx="5422">
                  <c:v>295.0</c:v>
                </c:pt>
                <c:pt idx="5423">
                  <c:v>288.0</c:v>
                </c:pt>
                <c:pt idx="5424">
                  <c:v>285.0</c:v>
                </c:pt>
                <c:pt idx="5425">
                  <c:v>283.0</c:v>
                </c:pt>
                <c:pt idx="5426">
                  <c:v>281.5</c:v>
                </c:pt>
                <c:pt idx="5427">
                  <c:v>285.0</c:v>
                </c:pt>
                <c:pt idx="5428">
                  <c:v>288.0</c:v>
                </c:pt>
                <c:pt idx="5429">
                  <c:v>285.0</c:v>
                </c:pt>
                <c:pt idx="5430">
                  <c:v>287.0</c:v>
                </c:pt>
                <c:pt idx="5431">
                  <c:v>290.0</c:v>
                </c:pt>
                <c:pt idx="5432">
                  <c:v>289.0</c:v>
                </c:pt>
                <c:pt idx="5433">
                  <c:v>289.0</c:v>
                </c:pt>
                <c:pt idx="5434">
                  <c:v>297.0</c:v>
                </c:pt>
                <c:pt idx="5435">
                  <c:v>299.0</c:v>
                </c:pt>
                <c:pt idx="5436">
                  <c:v>295.0</c:v>
                </c:pt>
                <c:pt idx="5437">
                  <c:v>296.0</c:v>
                </c:pt>
                <c:pt idx="5438">
                  <c:v>301.0</c:v>
                </c:pt>
                <c:pt idx="5439">
                  <c:v>298.0</c:v>
                </c:pt>
                <c:pt idx="5440">
                  <c:v>298.0</c:v>
                </c:pt>
                <c:pt idx="5441">
                  <c:v>290.0</c:v>
                </c:pt>
                <c:pt idx="5442">
                  <c:v>287.0</c:v>
                </c:pt>
                <c:pt idx="5443">
                  <c:v>287.0</c:v>
                </c:pt>
                <c:pt idx="5444">
                  <c:v>291.0</c:v>
                </c:pt>
                <c:pt idx="5445">
                  <c:v>287.0</c:v>
                </c:pt>
                <c:pt idx="5446">
                  <c:v>284.0</c:v>
                </c:pt>
                <c:pt idx="5447">
                  <c:v>281.0</c:v>
                </c:pt>
                <c:pt idx="5448">
                  <c:v>282.0</c:v>
                </c:pt>
                <c:pt idx="5449">
                  <c:v>283.5</c:v>
                </c:pt>
                <c:pt idx="5450">
                  <c:v>283.0</c:v>
                </c:pt>
                <c:pt idx="5451">
                  <c:v>284.0</c:v>
                </c:pt>
                <c:pt idx="5452">
                  <c:v>278.2</c:v>
                </c:pt>
                <c:pt idx="5453">
                  <c:v>277.0</c:v>
                </c:pt>
                <c:pt idx="5454">
                  <c:v>277.0</c:v>
                </c:pt>
                <c:pt idx="5455">
                  <c:v>276.0</c:v>
                </c:pt>
                <c:pt idx="5456">
                  <c:v>273.5</c:v>
                </c:pt>
                <c:pt idx="5457">
                  <c:v>272.0</c:v>
                </c:pt>
                <c:pt idx="5458">
                  <c:v>272.0</c:v>
                </c:pt>
                <c:pt idx="5459">
                  <c:v>274.5</c:v>
                </c:pt>
                <c:pt idx="5460">
                  <c:v>277.0</c:v>
                </c:pt>
                <c:pt idx="5461">
                  <c:v>277.0</c:v>
                </c:pt>
                <c:pt idx="5462">
                  <c:v>278.0</c:v>
                </c:pt>
                <c:pt idx="5463">
                  <c:v>278.0</c:v>
                </c:pt>
                <c:pt idx="5464">
                  <c:v>278.2</c:v>
                </c:pt>
                <c:pt idx="5465">
                  <c:v>279.5</c:v>
                </c:pt>
                <c:pt idx="5466">
                  <c:v>277.0</c:v>
                </c:pt>
                <c:pt idx="5467">
                  <c:v>274.0</c:v>
                </c:pt>
                <c:pt idx="5468">
                  <c:v>272.0</c:v>
                </c:pt>
                <c:pt idx="5469">
                  <c:v>274.0</c:v>
                </c:pt>
                <c:pt idx="5470">
                  <c:v>274.5</c:v>
                </c:pt>
                <c:pt idx="5471">
                  <c:v>274.0</c:v>
                </c:pt>
                <c:pt idx="5472">
                  <c:v>272.8</c:v>
                </c:pt>
                <c:pt idx="5473">
                  <c:v>273.8</c:v>
                </c:pt>
                <c:pt idx="5474">
                  <c:v>273.8</c:v>
                </c:pt>
                <c:pt idx="5475">
                  <c:v>273.8</c:v>
                </c:pt>
                <c:pt idx="5476">
                  <c:v>272.1</c:v>
                </c:pt>
                <c:pt idx="5477">
                  <c:v>274.0</c:v>
                </c:pt>
                <c:pt idx="5478">
                  <c:v>274.8</c:v>
                </c:pt>
                <c:pt idx="5479">
                  <c:v>274.8</c:v>
                </c:pt>
                <c:pt idx="5480">
                  <c:v>274.0</c:v>
                </c:pt>
                <c:pt idx="5481">
                  <c:v>271.0</c:v>
                </c:pt>
                <c:pt idx="5482">
                  <c:v>273.3</c:v>
                </c:pt>
                <c:pt idx="5483">
                  <c:v>275.0</c:v>
                </c:pt>
                <c:pt idx="5484">
                  <c:v>276.0</c:v>
                </c:pt>
                <c:pt idx="5485">
                  <c:v>281.0</c:v>
                </c:pt>
                <c:pt idx="5486">
                  <c:v>278.5</c:v>
                </c:pt>
                <c:pt idx="5487">
                  <c:v>280.5</c:v>
                </c:pt>
                <c:pt idx="5488">
                  <c:v>281.0</c:v>
                </c:pt>
                <c:pt idx="5489">
                  <c:v>280.5</c:v>
                </c:pt>
                <c:pt idx="5490">
                  <c:v>280.5</c:v>
                </c:pt>
                <c:pt idx="5491">
                  <c:v>282.5</c:v>
                </c:pt>
                <c:pt idx="5492">
                  <c:v>283.0</c:v>
                </c:pt>
                <c:pt idx="5493">
                  <c:v>279.8</c:v>
                </c:pt>
                <c:pt idx="5494">
                  <c:v>280.0</c:v>
                </c:pt>
                <c:pt idx="5495">
                  <c:v>280.0</c:v>
                </c:pt>
                <c:pt idx="5496">
                  <c:v>282.5</c:v>
                </c:pt>
                <c:pt idx="5497">
                  <c:v>282.0</c:v>
                </c:pt>
                <c:pt idx="5498">
                  <c:v>278.5</c:v>
                </c:pt>
                <c:pt idx="5499">
                  <c:v>276.0</c:v>
                </c:pt>
                <c:pt idx="5500">
                  <c:v>277.0</c:v>
                </c:pt>
                <c:pt idx="5501">
                  <c:v>276.0</c:v>
                </c:pt>
                <c:pt idx="5502">
                  <c:v>277.0</c:v>
                </c:pt>
                <c:pt idx="5503">
                  <c:v>274.0</c:v>
                </c:pt>
                <c:pt idx="5504">
                  <c:v>272.0</c:v>
                </c:pt>
                <c:pt idx="5505">
                  <c:v>270.0</c:v>
                </c:pt>
                <c:pt idx="5506">
                  <c:v>270.0</c:v>
                </c:pt>
                <c:pt idx="5507">
                  <c:v>271.0</c:v>
                </c:pt>
                <c:pt idx="5508">
                  <c:v>270.5</c:v>
                </c:pt>
                <c:pt idx="5509">
                  <c:v>270.0</c:v>
                </c:pt>
                <c:pt idx="5510">
                  <c:v>270.0</c:v>
                </c:pt>
                <c:pt idx="5511">
                  <c:v>270.0</c:v>
                </c:pt>
                <c:pt idx="5512">
                  <c:v>270.0</c:v>
                </c:pt>
                <c:pt idx="5513">
                  <c:v>270.0</c:v>
                </c:pt>
                <c:pt idx="5514">
                  <c:v>269.0</c:v>
                </c:pt>
                <c:pt idx="5515">
                  <c:v>270.0</c:v>
                </c:pt>
                <c:pt idx="5516">
                  <c:v>267.0</c:v>
                </c:pt>
                <c:pt idx="5517">
                  <c:v>264.5</c:v>
                </c:pt>
                <c:pt idx="5518">
                  <c:v>262.0</c:v>
                </c:pt>
                <c:pt idx="5519">
                  <c:v>262.3999999999999</c:v>
                </c:pt>
                <c:pt idx="5520">
                  <c:v>263.5</c:v>
                </c:pt>
                <c:pt idx="5521">
                  <c:v>262.6</c:v>
                </c:pt>
                <c:pt idx="5522">
                  <c:v>259.8</c:v>
                </c:pt>
                <c:pt idx="5523">
                  <c:v>257.5</c:v>
                </c:pt>
                <c:pt idx="5524">
                  <c:v>261.8</c:v>
                </c:pt>
                <c:pt idx="5525">
                  <c:v>258.0</c:v>
                </c:pt>
                <c:pt idx="5526">
                  <c:v>260.8</c:v>
                </c:pt>
                <c:pt idx="5527">
                  <c:v>261.3</c:v>
                </c:pt>
                <c:pt idx="5528">
                  <c:v>263.0</c:v>
                </c:pt>
                <c:pt idx="5529">
                  <c:v>264.8</c:v>
                </c:pt>
                <c:pt idx="5530">
                  <c:v>262.3999999999999</c:v>
                </c:pt>
                <c:pt idx="5531">
                  <c:v>263.5</c:v>
                </c:pt>
                <c:pt idx="5532">
                  <c:v>264.0</c:v>
                </c:pt>
                <c:pt idx="5533">
                  <c:v>262.0</c:v>
                </c:pt>
                <c:pt idx="5534">
                  <c:v>260.0</c:v>
                </c:pt>
                <c:pt idx="5535">
                  <c:v>261.0</c:v>
                </c:pt>
                <c:pt idx="5536">
                  <c:v>260.0</c:v>
                </c:pt>
                <c:pt idx="5537">
                  <c:v>260.0</c:v>
                </c:pt>
                <c:pt idx="5538">
                  <c:v>262.5</c:v>
                </c:pt>
                <c:pt idx="5539">
                  <c:v>262.5</c:v>
                </c:pt>
                <c:pt idx="5540">
                  <c:v>262.5</c:v>
                </c:pt>
                <c:pt idx="5541">
                  <c:v>262.0</c:v>
                </c:pt>
                <c:pt idx="5542">
                  <c:v>265.0</c:v>
                </c:pt>
                <c:pt idx="5543">
                  <c:v>259.0</c:v>
                </c:pt>
                <c:pt idx="5544">
                  <c:v>263.8</c:v>
                </c:pt>
                <c:pt idx="5545">
                  <c:v>258.0</c:v>
                </c:pt>
                <c:pt idx="5546">
                  <c:v>261.8</c:v>
                </c:pt>
                <c:pt idx="5547">
                  <c:v>261.0</c:v>
                </c:pt>
                <c:pt idx="5548">
                  <c:v>260.3</c:v>
                </c:pt>
                <c:pt idx="5549">
                  <c:v>261.0</c:v>
                </c:pt>
                <c:pt idx="5550">
                  <c:v>260.5</c:v>
                </c:pt>
                <c:pt idx="5551">
                  <c:v>256.0</c:v>
                </c:pt>
                <c:pt idx="5552">
                  <c:v>255.5</c:v>
                </c:pt>
                <c:pt idx="5553">
                  <c:v>258.0</c:v>
                </c:pt>
                <c:pt idx="5554">
                  <c:v>257.0</c:v>
                </c:pt>
                <c:pt idx="5555">
                  <c:v>258.3999999999999</c:v>
                </c:pt>
                <c:pt idx="5556">
                  <c:v>260.5</c:v>
                </c:pt>
                <c:pt idx="5557">
                  <c:v>262.0</c:v>
                </c:pt>
                <c:pt idx="5558">
                  <c:v>267.0</c:v>
                </c:pt>
                <c:pt idx="5559">
                  <c:v>262.0</c:v>
                </c:pt>
                <c:pt idx="5560">
                  <c:v>262.0</c:v>
                </c:pt>
                <c:pt idx="5561">
                  <c:v>257.8</c:v>
                </c:pt>
                <c:pt idx="5562">
                  <c:v>263.5</c:v>
                </c:pt>
                <c:pt idx="5563">
                  <c:v>262.5</c:v>
                </c:pt>
                <c:pt idx="5564">
                  <c:v>261.0</c:v>
                </c:pt>
                <c:pt idx="5565">
                  <c:v>263.3</c:v>
                </c:pt>
                <c:pt idx="5566">
                  <c:v>264.0</c:v>
                </c:pt>
                <c:pt idx="5567">
                  <c:v>259.7</c:v>
                </c:pt>
                <c:pt idx="5568">
                  <c:v>262.5</c:v>
                </c:pt>
                <c:pt idx="5569">
                  <c:v>264.0</c:v>
                </c:pt>
                <c:pt idx="5570">
                  <c:v>264.5</c:v>
                </c:pt>
                <c:pt idx="5571">
                  <c:v>265.3</c:v>
                </c:pt>
                <c:pt idx="5572">
                  <c:v>263.3</c:v>
                </c:pt>
                <c:pt idx="5573">
                  <c:v>267.0</c:v>
                </c:pt>
                <c:pt idx="5574">
                  <c:v>269.0</c:v>
                </c:pt>
                <c:pt idx="5575">
                  <c:v>270.0</c:v>
                </c:pt>
                <c:pt idx="5576">
                  <c:v>269.0</c:v>
                </c:pt>
                <c:pt idx="5577">
                  <c:v>271.0</c:v>
                </c:pt>
                <c:pt idx="5578">
                  <c:v>273.0</c:v>
                </c:pt>
                <c:pt idx="5579">
                  <c:v>270.5</c:v>
                </c:pt>
                <c:pt idx="5580">
                  <c:v>272.0</c:v>
                </c:pt>
                <c:pt idx="5581">
                  <c:v>269.5</c:v>
                </c:pt>
                <c:pt idx="5582">
                  <c:v>270.3</c:v>
                </c:pt>
                <c:pt idx="5583">
                  <c:v>270.0</c:v>
                </c:pt>
                <c:pt idx="5584">
                  <c:v>273.5</c:v>
                </c:pt>
                <c:pt idx="5585">
                  <c:v>272.0</c:v>
                </c:pt>
                <c:pt idx="5586">
                  <c:v>271.0</c:v>
                </c:pt>
                <c:pt idx="5587">
                  <c:v>266.0</c:v>
                </c:pt>
                <c:pt idx="5588">
                  <c:v>270.0</c:v>
                </c:pt>
                <c:pt idx="5589">
                  <c:v>273.0</c:v>
                </c:pt>
                <c:pt idx="5590">
                  <c:v>276.0</c:v>
                </c:pt>
                <c:pt idx="5591">
                  <c:v>278.3</c:v>
                </c:pt>
                <c:pt idx="5592">
                  <c:v>277.8</c:v>
                </c:pt>
                <c:pt idx="5593">
                  <c:v>279.0</c:v>
                </c:pt>
                <c:pt idx="5594">
                  <c:v>277.0</c:v>
                </c:pt>
                <c:pt idx="5595">
                  <c:v>283.0</c:v>
                </c:pt>
                <c:pt idx="5596">
                  <c:v>272.0</c:v>
                </c:pt>
                <c:pt idx="5597">
                  <c:v>276.0</c:v>
                </c:pt>
                <c:pt idx="5598">
                  <c:v>272.0</c:v>
                </c:pt>
                <c:pt idx="5599">
                  <c:v>274.0</c:v>
                </c:pt>
                <c:pt idx="5600">
                  <c:v>276.0</c:v>
                </c:pt>
                <c:pt idx="5601">
                  <c:v>273.0</c:v>
                </c:pt>
                <c:pt idx="5602">
                  <c:v>269.8</c:v>
                </c:pt>
                <c:pt idx="5603">
                  <c:v>270.0</c:v>
                </c:pt>
                <c:pt idx="5604">
                  <c:v>268.5</c:v>
                </c:pt>
                <c:pt idx="5605">
                  <c:v>272.0</c:v>
                </c:pt>
                <c:pt idx="5606">
                  <c:v>269.0</c:v>
                </c:pt>
                <c:pt idx="5607">
                  <c:v>269.0</c:v>
                </c:pt>
                <c:pt idx="5608">
                  <c:v>265.0</c:v>
                </c:pt>
                <c:pt idx="5609">
                  <c:v>269.0</c:v>
                </c:pt>
                <c:pt idx="5610">
                  <c:v>264.0</c:v>
                </c:pt>
                <c:pt idx="5611">
                  <c:v>265.0</c:v>
                </c:pt>
                <c:pt idx="5612">
                  <c:v>265.5</c:v>
                </c:pt>
                <c:pt idx="5613">
                  <c:v>265.5</c:v>
                </c:pt>
                <c:pt idx="5614">
                  <c:v>265.5</c:v>
                </c:pt>
                <c:pt idx="5615">
                  <c:v>261.0</c:v>
                </c:pt>
                <c:pt idx="5616">
                  <c:v>258.0</c:v>
                </c:pt>
                <c:pt idx="5617">
                  <c:v>251.5</c:v>
                </c:pt>
                <c:pt idx="5618">
                  <c:v>254.0</c:v>
                </c:pt>
                <c:pt idx="5619">
                  <c:v>250.5</c:v>
                </c:pt>
                <c:pt idx="5620">
                  <c:v>253.0</c:v>
                </c:pt>
                <c:pt idx="5621">
                  <c:v>253.0</c:v>
                </c:pt>
                <c:pt idx="5622">
                  <c:v>252.0</c:v>
                </c:pt>
                <c:pt idx="5623">
                  <c:v>249.0</c:v>
                </c:pt>
                <c:pt idx="5624">
                  <c:v>249.0</c:v>
                </c:pt>
                <c:pt idx="5625">
                  <c:v>249.0</c:v>
                </c:pt>
                <c:pt idx="5626">
                  <c:v>249.0</c:v>
                </c:pt>
                <c:pt idx="5627">
                  <c:v>249.0</c:v>
                </c:pt>
                <c:pt idx="5628">
                  <c:v>249.0</c:v>
                </c:pt>
                <c:pt idx="5629">
                  <c:v>249.0</c:v>
                </c:pt>
                <c:pt idx="5630">
                  <c:v>249.0</c:v>
                </c:pt>
                <c:pt idx="5631">
                  <c:v>249.0</c:v>
                </c:pt>
                <c:pt idx="5632">
                  <c:v>249.0</c:v>
                </c:pt>
                <c:pt idx="5633">
                  <c:v>249.0</c:v>
                </c:pt>
                <c:pt idx="5634">
                  <c:v>249.0</c:v>
                </c:pt>
                <c:pt idx="5635">
                  <c:v>249.0</c:v>
                </c:pt>
                <c:pt idx="5636">
                  <c:v>249.0</c:v>
                </c:pt>
                <c:pt idx="5637">
                  <c:v>249.0</c:v>
                </c:pt>
                <c:pt idx="5638">
                  <c:v>244.0</c:v>
                </c:pt>
                <c:pt idx="5639">
                  <c:v>244.0</c:v>
                </c:pt>
                <c:pt idx="5640">
                  <c:v>244.0</c:v>
                </c:pt>
                <c:pt idx="5641">
                  <c:v>237.5</c:v>
                </c:pt>
                <c:pt idx="5642">
                  <c:v>237.5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225240"/>
        <c:axId val="-2138220056"/>
      </c:lineChart>
      <c:dateAx>
        <c:axId val="-2138225240"/>
        <c:scaling>
          <c:orientation val="minMax"/>
          <c:max val="42612.0"/>
          <c:min val="40179.0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38220056"/>
        <c:crosses val="autoZero"/>
        <c:auto val="1"/>
        <c:lblOffset val="100"/>
        <c:baseTimeUnit val="days"/>
        <c:majorUnit val="12.0"/>
        <c:majorTimeUnit val="months"/>
        <c:minorUnit val="12.0"/>
        <c:minorTimeUnit val="months"/>
      </c:dateAx>
      <c:valAx>
        <c:axId val="-2138220056"/>
        <c:scaling>
          <c:orientation val="minMax"/>
          <c:max val="400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38225240"/>
        <c:crosses val="autoZero"/>
        <c:crossBetween val="between"/>
        <c:majorUnit val="100.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rpid C1 Regular"/>
          <a:ea typeface="Corpid C1 Regular"/>
          <a:cs typeface="Corpid C1 Regular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49861126541"/>
          <c:y val="0.0364901984070735"/>
          <c:w val="0.830637645199916"/>
          <c:h val="0.81130544881986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'Crops and fibres'!$A$13:$A$8712</c:f>
              <c:numCache>
                <c:formatCode>m/d/yyyy</c:formatCode>
                <c:ptCount val="8700"/>
                <c:pt idx="0">
                  <c:v>34701.0</c:v>
                </c:pt>
                <c:pt idx="1">
                  <c:v>34702.0</c:v>
                </c:pt>
                <c:pt idx="2">
                  <c:v>34703.0</c:v>
                </c:pt>
                <c:pt idx="3">
                  <c:v>34704.0</c:v>
                </c:pt>
                <c:pt idx="4">
                  <c:v>34705.0</c:v>
                </c:pt>
                <c:pt idx="5">
                  <c:v>34708.0</c:v>
                </c:pt>
                <c:pt idx="6">
                  <c:v>34709.0</c:v>
                </c:pt>
                <c:pt idx="7">
                  <c:v>34710.0</c:v>
                </c:pt>
                <c:pt idx="8">
                  <c:v>34711.0</c:v>
                </c:pt>
                <c:pt idx="9">
                  <c:v>34712.0</c:v>
                </c:pt>
                <c:pt idx="10">
                  <c:v>34715.0</c:v>
                </c:pt>
                <c:pt idx="11">
                  <c:v>34716.0</c:v>
                </c:pt>
                <c:pt idx="12">
                  <c:v>34717.0</c:v>
                </c:pt>
                <c:pt idx="13">
                  <c:v>34718.0</c:v>
                </c:pt>
                <c:pt idx="14">
                  <c:v>34719.0</c:v>
                </c:pt>
                <c:pt idx="15">
                  <c:v>34722.0</c:v>
                </c:pt>
                <c:pt idx="16">
                  <c:v>34723.0</c:v>
                </c:pt>
                <c:pt idx="17">
                  <c:v>34724.0</c:v>
                </c:pt>
                <c:pt idx="18">
                  <c:v>34725.0</c:v>
                </c:pt>
                <c:pt idx="19">
                  <c:v>34726.0</c:v>
                </c:pt>
                <c:pt idx="20">
                  <c:v>34729.0</c:v>
                </c:pt>
                <c:pt idx="21">
                  <c:v>34730.0</c:v>
                </c:pt>
                <c:pt idx="22">
                  <c:v>34731.0</c:v>
                </c:pt>
                <c:pt idx="23">
                  <c:v>34732.0</c:v>
                </c:pt>
                <c:pt idx="24">
                  <c:v>34733.0</c:v>
                </c:pt>
                <c:pt idx="25">
                  <c:v>34736.0</c:v>
                </c:pt>
                <c:pt idx="26">
                  <c:v>34737.0</c:v>
                </c:pt>
                <c:pt idx="27">
                  <c:v>34738.0</c:v>
                </c:pt>
                <c:pt idx="28">
                  <c:v>34739.0</c:v>
                </c:pt>
                <c:pt idx="29">
                  <c:v>34740.0</c:v>
                </c:pt>
                <c:pt idx="30">
                  <c:v>34743.0</c:v>
                </c:pt>
                <c:pt idx="31">
                  <c:v>34744.0</c:v>
                </c:pt>
                <c:pt idx="32">
                  <c:v>34745.0</c:v>
                </c:pt>
                <c:pt idx="33">
                  <c:v>34746.0</c:v>
                </c:pt>
                <c:pt idx="34">
                  <c:v>34747.0</c:v>
                </c:pt>
                <c:pt idx="35">
                  <c:v>34750.0</c:v>
                </c:pt>
                <c:pt idx="36">
                  <c:v>34751.0</c:v>
                </c:pt>
                <c:pt idx="37">
                  <c:v>34752.0</c:v>
                </c:pt>
                <c:pt idx="38">
                  <c:v>34753.0</c:v>
                </c:pt>
                <c:pt idx="39">
                  <c:v>34754.0</c:v>
                </c:pt>
                <c:pt idx="40">
                  <c:v>34757.0</c:v>
                </c:pt>
                <c:pt idx="41">
                  <c:v>34758.0</c:v>
                </c:pt>
                <c:pt idx="42">
                  <c:v>34759.0</c:v>
                </c:pt>
                <c:pt idx="43">
                  <c:v>34760.0</c:v>
                </c:pt>
                <c:pt idx="44">
                  <c:v>34761.0</c:v>
                </c:pt>
                <c:pt idx="45">
                  <c:v>34764.0</c:v>
                </c:pt>
                <c:pt idx="46">
                  <c:v>34765.0</c:v>
                </c:pt>
                <c:pt idx="47">
                  <c:v>34766.0</c:v>
                </c:pt>
                <c:pt idx="48">
                  <c:v>34767.0</c:v>
                </c:pt>
                <c:pt idx="49">
                  <c:v>34768.0</c:v>
                </c:pt>
                <c:pt idx="50">
                  <c:v>34771.0</c:v>
                </c:pt>
                <c:pt idx="51">
                  <c:v>34772.0</c:v>
                </c:pt>
                <c:pt idx="52">
                  <c:v>34773.0</c:v>
                </c:pt>
                <c:pt idx="53">
                  <c:v>34774.0</c:v>
                </c:pt>
                <c:pt idx="54">
                  <c:v>34775.0</c:v>
                </c:pt>
                <c:pt idx="55">
                  <c:v>34778.0</c:v>
                </c:pt>
                <c:pt idx="56">
                  <c:v>34779.0</c:v>
                </c:pt>
                <c:pt idx="57">
                  <c:v>34780.0</c:v>
                </c:pt>
                <c:pt idx="58">
                  <c:v>34781.0</c:v>
                </c:pt>
                <c:pt idx="59">
                  <c:v>34782.0</c:v>
                </c:pt>
                <c:pt idx="60">
                  <c:v>34785.0</c:v>
                </c:pt>
                <c:pt idx="61">
                  <c:v>34786.0</c:v>
                </c:pt>
                <c:pt idx="62">
                  <c:v>34787.0</c:v>
                </c:pt>
                <c:pt idx="63">
                  <c:v>34788.0</c:v>
                </c:pt>
                <c:pt idx="64">
                  <c:v>34789.0</c:v>
                </c:pt>
                <c:pt idx="65">
                  <c:v>34792.0</c:v>
                </c:pt>
                <c:pt idx="66">
                  <c:v>34793.0</c:v>
                </c:pt>
                <c:pt idx="67">
                  <c:v>34794.0</c:v>
                </c:pt>
                <c:pt idx="68">
                  <c:v>34795.0</c:v>
                </c:pt>
                <c:pt idx="69">
                  <c:v>34796.0</c:v>
                </c:pt>
                <c:pt idx="70">
                  <c:v>34799.0</c:v>
                </c:pt>
                <c:pt idx="71">
                  <c:v>34800.0</c:v>
                </c:pt>
                <c:pt idx="72">
                  <c:v>34801.0</c:v>
                </c:pt>
                <c:pt idx="73">
                  <c:v>34802.0</c:v>
                </c:pt>
                <c:pt idx="74">
                  <c:v>34803.0</c:v>
                </c:pt>
                <c:pt idx="75">
                  <c:v>34806.0</c:v>
                </c:pt>
                <c:pt idx="76">
                  <c:v>34807.0</c:v>
                </c:pt>
                <c:pt idx="77">
                  <c:v>34808.0</c:v>
                </c:pt>
                <c:pt idx="78">
                  <c:v>34809.0</c:v>
                </c:pt>
                <c:pt idx="79">
                  <c:v>34810.0</c:v>
                </c:pt>
                <c:pt idx="80">
                  <c:v>34813.0</c:v>
                </c:pt>
                <c:pt idx="81">
                  <c:v>34814.0</c:v>
                </c:pt>
                <c:pt idx="82">
                  <c:v>34815.0</c:v>
                </c:pt>
                <c:pt idx="83">
                  <c:v>34816.0</c:v>
                </c:pt>
                <c:pt idx="84">
                  <c:v>34817.0</c:v>
                </c:pt>
                <c:pt idx="85">
                  <c:v>34820.0</c:v>
                </c:pt>
                <c:pt idx="86">
                  <c:v>34821.0</c:v>
                </c:pt>
                <c:pt idx="87">
                  <c:v>34822.0</c:v>
                </c:pt>
                <c:pt idx="88">
                  <c:v>34823.0</c:v>
                </c:pt>
                <c:pt idx="89">
                  <c:v>34824.0</c:v>
                </c:pt>
                <c:pt idx="90">
                  <c:v>34827.0</c:v>
                </c:pt>
                <c:pt idx="91">
                  <c:v>34828.0</c:v>
                </c:pt>
                <c:pt idx="92">
                  <c:v>34829.0</c:v>
                </c:pt>
                <c:pt idx="93">
                  <c:v>34830.0</c:v>
                </c:pt>
                <c:pt idx="94">
                  <c:v>34831.0</c:v>
                </c:pt>
                <c:pt idx="95">
                  <c:v>34834.0</c:v>
                </c:pt>
                <c:pt idx="96">
                  <c:v>34835.0</c:v>
                </c:pt>
                <c:pt idx="97">
                  <c:v>34836.0</c:v>
                </c:pt>
                <c:pt idx="98">
                  <c:v>34837.0</c:v>
                </c:pt>
                <c:pt idx="99">
                  <c:v>34838.0</c:v>
                </c:pt>
                <c:pt idx="100">
                  <c:v>34841.0</c:v>
                </c:pt>
                <c:pt idx="101">
                  <c:v>34842.0</c:v>
                </c:pt>
                <c:pt idx="102">
                  <c:v>34843.0</c:v>
                </c:pt>
                <c:pt idx="103">
                  <c:v>34844.0</c:v>
                </c:pt>
                <c:pt idx="104">
                  <c:v>34845.0</c:v>
                </c:pt>
                <c:pt idx="105">
                  <c:v>34848.0</c:v>
                </c:pt>
                <c:pt idx="106">
                  <c:v>34849.0</c:v>
                </c:pt>
                <c:pt idx="107">
                  <c:v>34850.0</c:v>
                </c:pt>
                <c:pt idx="108">
                  <c:v>34851.0</c:v>
                </c:pt>
                <c:pt idx="109">
                  <c:v>34852.0</c:v>
                </c:pt>
                <c:pt idx="110">
                  <c:v>34855.0</c:v>
                </c:pt>
                <c:pt idx="111">
                  <c:v>34856.0</c:v>
                </c:pt>
                <c:pt idx="112">
                  <c:v>34857.0</c:v>
                </c:pt>
                <c:pt idx="113">
                  <c:v>34858.0</c:v>
                </c:pt>
                <c:pt idx="114">
                  <c:v>34859.0</c:v>
                </c:pt>
                <c:pt idx="115">
                  <c:v>34862.0</c:v>
                </c:pt>
                <c:pt idx="116">
                  <c:v>34863.0</c:v>
                </c:pt>
                <c:pt idx="117">
                  <c:v>34864.0</c:v>
                </c:pt>
                <c:pt idx="118">
                  <c:v>34865.0</c:v>
                </c:pt>
                <c:pt idx="119">
                  <c:v>34866.0</c:v>
                </c:pt>
                <c:pt idx="120">
                  <c:v>34869.0</c:v>
                </c:pt>
                <c:pt idx="121">
                  <c:v>34870.0</c:v>
                </c:pt>
                <c:pt idx="122">
                  <c:v>34871.0</c:v>
                </c:pt>
                <c:pt idx="123">
                  <c:v>34872.0</c:v>
                </c:pt>
                <c:pt idx="124">
                  <c:v>34873.0</c:v>
                </c:pt>
                <c:pt idx="125">
                  <c:v>34876.0</c:v>
                </c:pt>
                <c:pt idx="126">
                  <c:v>34877.0</c:v>
                </c:pt>
                <c:pt idx="127">
                  <c:v>34878.0</c:v>
                </c:pt>
                <c:pt idx="128">
                  <c:v>34879.0</c:v>
                </c:pt>
                <c:pt idx="129">
                  <c:v>34880.0</c:v>
                </c:pt>
                <c:pt idx="130">
                  <c:v>34883.0</c:v>
                </c:pt>
                <c:pt idx="131">
                  <c:v>34884.0</c:v>
                </c:pt>
                <c:pt idx="132">
                  <c:v>34885.0</c:v>
                </c:pt>
                <c:pt idx="133">
                  <c:v>34886.0</c:v>
                </c:pt>
                <c:pt idx="134">
                  <c:v>34887.0</c:v>
                </c:pt>
                <c:pt idx="135">
                  <c:v>34890.0</c:v>
                </c:pt>
                <c:pt idx="136">
                  <c:v>34891.0</c:v>
                </c:pt>
                <c:pt idx="137">
                  <c:v>34892.0</c:v>
                </c:pt>
                <c:pt idx="138">
                  <c:v>34893.0</c:v>
                </c:pt>
                <c:pt idx="139">
                  <c:v>34894.0</c:v>
                </c:pt>
                <c:pt idx="140">
                  <c:v>34897.0</c:v>
                </c:pt>
                <c:pt idx="141">
                  <c:v>34898.0</c:v>
                </c:pt>
                <c:pt idx="142">
                  <c:v>34899.0</c:v>
                </c:pt>
                <c:pt idx="143">
                  <c:v>34900.0</c:v>
                </c:pt>
                <c:pt idx="144">
                  <c:v>34901.0</c:v>
                </c:pt>
                <c:pt idx="145">
                  <c:v>34904.0</c:v>
                </c:pt>
                <c:pt idx="146">
                  <c:v>34905.0</c:v>
                </c:pt>
                <c:pt idx="147">
                  <c:v>34906.0</c:v>
                </c:pt>
                <c:pt idx="148">
                  <c:v>34907.0</c:v>
                </c:pt>
                <c:pt idx="149">
                  <c:v>34908.0</c:v>
                </c:pt>
                <c:pt idx="150">
                  <c:v>34911.0</c:v>
                </c:pt>
                <c:pt idx="151">
                  <c:v>34912.0</c:v>
                </c:pt>
                <c:pt idx="152">
                  <c:v>34913.0</c:v>
                </c:pt>
                <c:pt idx="153">
                  <c:v>34914.0</c:v>
                </c:pt>
                <c:pt idx="154">
                  <c:v>34915.0</c:v>
                </c:pt>
                <c:pt idx="155">
                  <c:v>34918.0</c:v>
                </c:pt>
                <c:pt idx="156">
                  <c:v>34919.0</c:v>
                </c:pt>
                <c:pt idx="157">
                  <c:v>34920.0</c:v>
                </c:pt>
                <c:pt idx="158">
                  <c:v>34921.0</c:v>
                </c:pt>
                <c:pt idx="159">
                  <c:v>34922.0</c:v>
                </c:pt>
                <c:pt idx="160">
                  <c:v>34925.0</c:v>
                </c:pt>
                <c:pt idx="161">
                  <c:v>34926.0</c:v>
                </c:pt>
                <c:pt idx="162">
                  <c:v>34927.0</c:v>
                </c:pt>
                <c:pt idx="163">
                  <c:v>34928.0</c:v>
                </c:pt>
                <c:pt idx="164">
                  <c:v>34929.0</c:v>
                </c:pt>
                <c:pt idx="165">
                  <c:v>34932.0</c:v>
                </c:pt>
                <c:pt idx="166">
                  <c:v>34933.0</c:v>
                </c:pt>
                <c:pt idx="167">
                  <c:v>34934.0</c:v>
                </c:pt>
                <c:pt idx="168">
                  <c:v>34935.0</c:v>
                </c:pt>
                <c:pt idx="169">
                  <c:v>34936.0</c:v>
                </c:pt>
                <c:pt idx="170">
                  <c:v>34939.0</c:v>
                </c:pt>
                <c:pt idx="171">
                  <c:v>34940.0</c:v>
                </c:pt>
                <c:pt idx="172">
                  <c:v>34941.0</c:v>
                </c:pt>
                <c:pt idx="173">
                  <c:v>34942.0</c:v>
                </c:pt>
                <c:pt idx="174">
                  <c:v>34943.0</c:v>
                </c:pt>
                <c:pt idx="175">
                  <c:v>34946.0</c:v>
                </c:pt>
                <c:pt idx="176">
                  <c:v>34947.0</c:v>
                </c:pt>
                <c:pt idx="177">
                  <c:v>34948.0</c:v>
                </c:pt>
                <c:pt idx="178">
                  <c:v>34949.0</c:v>
                </c:pt>
                <c:pt idx="179">
                  <c:v>34950.0</c:v>
                </c:pt>
                <c:pt idx="180">
                  <c:v>34953.0</c:v>
                </c:pt>
                <c:pt idx="181">
                  <c:v>34954.0</c:v>
                </c:pt>
                <c:pt idx="182">
                  <c:v>34955.0</c:v>
                </c:pt>
                <c:pt idx="183">
                  <c:v>34956.0</c:v>
                </c:pt>
                <c:pt idx="184">
                  <c:v>34957.0</c:v>
                </c:pt>
                <c:pt idx="185">
                  <c:v>34960.0</c:v>
                </c:pt>
                <c:pt idx="186">
                  <c:v>34961.0</c:v>
                </c:pt>
                <c:pt idx="187">
                  <c:v>34962.0</c:v>
                </c:pt>
                <c:pt idx="188">
                  <c:v>34963.0</c:v>
                </c:pt>
                <c:pt idx="189">
                  <c:v>34964.0</c:v>
                </c:pt>
                <c:pt idx="190">
                  <c:v>34967.0</c:v>
                </c:pt>
                <c:pt idx="191">
                  <c:v>34968.0</c:v>
                </c:pt>
                <c:pt idx="192">
                  <c:v>34969.0</c:v>
                </c:pt>
                <c:pt idx="193">
                  <c:v>34970.0</c:v>
                </c:pt>
                <c:pt idx="194">
                  <c:v>34971.0</c:v>
                </c:pt>
                <c:pt idx="195">
                  <c:v>34974.0</c:v>
                </c:pt>
                <c:pt idx="196">
                  <c:v>34975.0</c:v>
                </c:pt>
                <c:pt idx="197">
                  <c:v>34976.0</c:v>
                </c:pt>
                <c:pt idx="198">
                  <c:v>34977.0</c:v>
                </c:pt>
                <c:pt idx="199">
                  <c:v>34978.0</c:v>
                </c:pt>
                <c:pt idx="200">
                  <c:v>34981.0</c:v>
                </c:pt>
                <c:pt idx="201">
                  <c:v>34982.0</c:v>
                </c:pt>
                <c:pt idx="202">
                  <c:v>34983.0</c:v>
                </c:pt>
                <c:pt idx="203">
                  <c:v>34984.0</c:v>
                </c:pt>
                <c:pt idx="204">
                  <c:v>34985.0</c:v>
                </c:pt>
                <c:pt idx="205">
                  <c:v>34988.0</c:v>
                </c:pt>
                <c:pt idx="206">
                  <c:v>34989.0</c:v>
                </c:pt>
                <c:pt idx="207">
                  <c:v>34990.0</c:v>
                </c:pt>
                <c:pt idx="208">
                  <c:v>34991.0</c:v>
                </c:pt>
                <c:pt idx="209">
                  <c:v>34992.0</c:v>
                </c:pt>
                <c:pt idx="210">
                  <c:v>34995.0</c:v>
                </c:pt>
                <c:pt idx="211">
                  <c:v>34996.0</c:v>
                </c:pt>
                <c:pt idx="212">
                  <c:v>34997.0</c:v>
                </c:pt>
                <c:pt idx="213">
                  <c:v>34998.0</c:v>
                </c:pt>
                <c:pt idx="214">
                  <c:v>34999.0</c:v>
                </c:pt>
                <c:pt idx="215">
                  <c:v>35002.0</c:v>
                </c:pt>
                <c:pt idx="216">
                  <c:v>35003.0</c:v>
                </c:pt>
                <c:pt idx="217">
                  <c:v>35004.0</c:v>
                </c:pt>
                <c:pt idx="218">
                  <c:v>35005.0</c:v>
                </c:pt>
                <c:pt idx="219">
                  <c:v>35006.0</c:v>
                </c:pt>
                <c:pt idx="220">
                  <c:v>35009.0</c:v>
                </c:pt>
                <c:pt idx="221">
                  <c:v>35010.0</c:v>
                </c:pt>
                <c:pt idx="222">
                  <c:v>35011.0</c:v>
                </c:pt>
                <c:pt idx="223">
                  <c:v>35012.0</c:v>
                </c:pt>
                <c:pt idx="224">
                  <c:v>35013.0</c:v>
                </c:pt>
                <c:pt idx="225">
                  <c:v>35016.0</c:v>
                </c:pt>
                <c:pt idx="226">
                  <c:v>35017.0</c:v>
                </c:pt>
                <c:pt idx="227">
                  <c:v>35018.0</c:v>
                </c:pt>
                <c:pt idx="228">
                  <c:v>35019.0</c:v>
                </c:pt>
                <c:pt idx="229">
                  <c:v>35020.0</c:v>
                </c:pt>
                <c:pt idx="230">
                  <c:v>35023.0</c:v>
                </c:pt>
                <c:pt idx="231">
                  <c:v>35024.0</c:v>
                </c:pt>
                <c:pt idx="232">
                  <c:v>35025.0</c:v>
                </c:pt>
                <c:pt idx="233">
                  <c:v>35026.0</c:v>
                </c:pt>
                <c:pt idx="234">
                  <c:v>35027.0</c:v>
                </c:pt>
                <c:pt idx="235">
                  <c:v>35030.0</c:v>
                </c:pt>
                <c:pt idx="236">
                  <c:v>35031.0</c:v>
                </c:pt>
                <c:pt idx="237">
                  <c:v>35032.0</c:v>
                </c:pt>
                <c:pt idx="238">
                  <c:v>35033.0</c:v>
                </c:pt>
                <c:pt idx="239">
                  <c:v>35034.0</c:v>
                </c:pt>
                <c:pt idx="240">
                  <c:v>35037.0</c:v>
                </c:pt>
                <c:pt idx="241">
                  <c:v>35038.0</c:v>
                </c:pt>
                <c:pt idx="242">
                  <c:v>35039.0</c:v>
                </c:pt>
                <c:pt idx="243">
                  <c:v>35040.0</c:v>
                </c:pt>
                <c:pt idx="244">
                  <c:v>35041.0</c:v>
                </c:pt>
                <c:pt idx="245">
                  <c:v>35044.0</c:v>
                </c:pt>
                <c:pt idx="246">
                  <c:v>35045.0</c:v>
                </c:pt>
                <c:pt idx="247">
                  <c:v>35046.0</c:v>
                </c:pt>
                <c:pt idx="248">
                  <c:v>35047.0</c:v>
                </c:pt>
                <c:pt idx="249">
                  <c:v>35048.0</c:v>
                </c:pt>
                <c:pt idx="250">
                  <c:v>35051.0</c:v>
                </c:pt>
                <c:pt idx="251">
                  <c:v>35052.0</c:v>
                </c:pt>
                <c:pt idx="252">
                  <c:v>35053.0</c:v>
                </c:pt>
                <c:pt idx="253">
                  <c:v>35054.0</c:v>
                </c:pt>
                <c:pt idx="254">
                  <c:v>35055.0</c:v>
                </c:pt>
                <c:pt idx="255">
                  <c:v>35058.0</c:v>
                </c:pt>
                <c:pt idx="256">
                  <c:v>35059.0</c:v>
                </c:pt>
                <c:pt idx="257">
                  <c:v>35060.0</c:v>
                </c:pt>
                <c:pt idx="258">
                  <c:v>35061.0</c:v>
                </c:pt>
                <c:pt idx="259">
                  <c:v>35062.0</c:v>
                </c:pt>
                <c:pt idx="260">
                  <c:v>35065.0</c:v>
                </c:pt>
                <c:pt idx="261">
                  <c:v>35066.0</c:v>
                </c:pt>
                <c:pt idx="262">
                  <c:v>35067.0</c:v>
                </c:pt>
                <c:pt idx="263">
                  <c:v>35068.0</c:v>
                </c:pt>
                <c:pt idx="264">
                  <c:v>35069.0</c:v>
                </c:pt>
                <c:pt idx="265">
                  <c:v>35072.0</c:v>
                </c:pt>
                <c:pt idx="266">
                  <c:v>35073.0</c:v>
                </c:pt>
                <c:pt idx="267">
                  <c:v>35074.0</c:v>
                </c:pt>
                <c:pt idx="268">
                  <c:v>35075.0</c:v>
                </c:pt>
                <c:pt idx="269">
                  <c:v>35076.0</c:v>
                </c:pt>
                <c:pt idx="270">
                  <c:v>35079.0</c:v>
                </c:pt>
                <c:pt idx="271">
                  <c:v>35080.0</c:v>
                </c:pt>
                <c:pt idx="272">
                  <c:v>35081.0</c:v>
                </c:pt>
                <c:pt idx="273">
                  <c:v>35082.0</c:v>
                </c:pt>
                <c:pt idx="274">
                  <c:v>35083.0</c:v>
                </c:pt>
                <c:pt idx="275">
                  <c:v>35086.0</c:v>
                </c:pt>
                <c:pt idx="276">
                  <c:v>35087.0</c:v>
                </c:pt>
                <c:pt idx="277">
                  <c:v>35088.0</c:v>
                </c:pt>
                <c:pt idx="278">
                  <c:v>35089.0</c:v>
                </c:pt>
                <c:pt idx="279">
                  <c:v>35090.0</c:v>
                </c:pt>
                <c:pt idx="280">
                  <c:v>35093.0</c:v>
                </c:pt>
                <c:pt idx="281">
                  <c:v>35094.0</c:v>
                </c:pt>
                <c:pt idx="282">
                  <c:v>35095.0</c:v>
                </c:pt>
                <c:pt idx="283">
                  <c:v>35096.0</c:v>
                </c:pt>
                <c:pt idx="284">
                  <c:v>35097.0</c:v>
                </c:pt>
                <c:pt idx="285">
                  <c:v>35100.0</c:v>
                </c:pt>
                <c:pt idx="286">
                  <c:v>35101.0</c:v>
                </c:pt>
                <c:pt idx="287">
                  <c:v>35102.0</c:v>
                </c:pt>
                <c:pt idx="288">
                  <c:v>35103.0</c:v>
                </c:pt>
                <c:pt idx="289">
                  <c:v>35104.0</c:v>
                </c:pt>
                <c:pt idx="290">
                  <c:v>35107.0</c:v>
                </c:pt>
                <c:pt idx="291">
                  <c:v>35108.0</c:v>
                </c:pt>
                <c:pt idx="292">
                  <c:v>35109.0</c:v>
                </c:pt>
                <c:pt idx="293">
                  <c:v>35110.0</c:v>
                </c:pt>
                <c:pt idx="294">
                  <c:v>35111.0</c:v>
                </c:pt>
                <c:pt idx="295">
                  <c:v>35114.0</c:v>
                </c:pt>
                <c:pt idx="296">
                  <c:v>35115.0</c:v>
                </c:pt>
                <c:pt idx="297">
                  <c:v>35116.0</c:v>
                </c:pt>
                <c:pt idx="298">
                  <c:v>35117.0</c:v>
                </c:pt>
                <c:pt idx="299">
                  <c:v>35118.0</c:v>
                </c:pt>
                <c:pt idx="300">
                  <c:v>35121.0</c:v>
                </c:pt>
                <c:pt idx="301">
                  <c:v>35122.0</c:v>
                </c:pt>
                <c:pt idx="302">
                  <c:v>35123.0</c:v>
                </c:pt>
                <c:pt idx="303">
                  <c:v>35124.0</c:v>
                </c:pt>
                <c:pt idx="304">
                  <c:v>35125.0</c:v>
                </c:pt>
                <c:pt idx="305">
                  <c:v>35128.0</c:v>
                </c:pt>
                <c:pt idx="306">
                  <c:v>35129.0</c:v>
                </c:pt>
                <c:pt idx="307">
                  <c:v>35130.0</c:v>
                </c:pt>
                <c:pt idx="308">
                  <c:v>35131.0</c:v>
                </c:pt>
                <c:pt idx="309">
                  <c:v>35132.0</c:v>
                </c:pt>
                <c:pt idx="310">
                  <c:v>35135.0</c:v>
                </c:pt>
                <c:pt idx="311">
                  <c:v>35136.0</c:v>
                </c:pt>
                <c:pt idx="312">
                  <c:v>35137.0</c:v>
                </c:pt>
                <c:pt idx="313">
                  <c:v>35138.0</c:v>
                </c:pt>
                <c:pt idx="314">
                  <c:v>35139.0</c:v>
                </c:pt>
                <c:pt idx="315">
                  <c:v>35142.0</c:v>
                </c:pt>
                <c:pt idx="316">
                  <c:v>35143.0</c:v>
                </c:pt>
                <c:pt idx="317">
                  <c:v>35144.0</c:v>
                </c:pt>
                <c:pt idx="318">
                  <c:v>35145.0</c:v>
                </c:pt>
                <c:pt idx="319">
                  <c:v>35146.0</c:v>
                </c:pt>
                <c:pt idx="320">
                  <c:v>35149.0</c:v>
                </c:pt>
                <c:pt idx="321">
                  <c:v>35150.0</c:v>
                </c:pt>
                <c:pt idx="322">
                  <c:v>35151.0</c:v>
                </c:pt>
                <c:pt idx="323">
                  <c:v>35152.0</c:v>
                </c:pt>
                <c:pt idx="324">
                  <c:v>35153.0</c:v>
                </c:pt>
                <c:pt idx="325">
                  <c:v>35156.0</c:v>
                </c:pt>
                <c:pt idx="326">
                  <c:v>35157.0</c:v>
                </c:pt>
                <c:pt idx="327">
                  <c:v>35158.0</c:v>
                </c:pt>
                <c:pt idx="328">
                  <c:v>35159.0</c:v>
                </c:pt>
                <c:pt idx="329">
                  <c:v>35160.0</c:v>
                </c:pt>
                <c:pt idx="330">
                  <c:v>35163.0</c:v>
                </c:pt>
                <c:pt idx="331">
                  <c:v>35164.0</c:v>
                </c:pt>
                <c:pt idx="332">
                  <c:v>35165.0</c:v>
                </c:pt>
                <c:pt idx="333">
                  <c:v>35166.0</c:v>
                </c:pt>
                <c:pt idx="334">
                  <c:v>35167.0</c:v>
                </c:pt>
                <c:pt idx="335">
                  <c:v>35170.0</c:v>
                </c:pt>
                <c:pt idx="336">
                  <c:v>35171.0</c:v>
                </c:pt>
                <c:pt idx="337">
                  <c:v>35172.0</c:v>
                </c:pt>
                <c:pt idx="338">
                  <c:v>35173.0</c:v>
                </c:pt>
                <c:pt idx="339">
                  <c:v>35174.0</c:v>
                </c:pt>
                <c:pt idx="340">
                  <c:v>35177.0</c:v>
                </c:pt>
                <c:pt idx="341">
                  <c:v>35178.0</c:v>
                </c:pt>
                <c:pt idx="342">
                  <c:v>35179.0</c:v>
                </c:pt>
                <c:pt idx="343">
                  <c:v>35180.0</c:v>
                </c:pt>
                <c:pt idx="344">
                  <c:v>35181.0</c:v>
                </c:pt>
                <c:pt idx="345">
                  <c:v>35184.0</c:v>
                </c:pt>
                <c:pt idx="346">
                  <c:v>35185.0</c:v>
                </c:pt>
                <c:pt idx="347">
                  <c:v>35186.0</c:v>
                </c:pt>
                <c:pt idx="348">
                  <c:v>35187.0</c:v>
                </c:pt>
                <c:pt idx="349">
                  <c:v>35188.0</c:v>
                </c:pt>
                <c:pt idx="350">
                  <c:v>35191.0</c:v>
                </c:pt>
                <c:pt idx="351">
                  <c:v>35192.0</c:v>
                </c:pt>
                <c:pt idx="352">
                  <c:v>35193.0</c:v>
                </c:pt>
                <c:pt idx="353">
                  <c:v>35194.0</c:v>
                </c:pt>
                <c:pt idx="354">
                  <c:v>35195.0</c:v>
                </c:pt>
                <c:pt idx="355">
                  <c:v>35198.0</c:v>
                </c:pt>
                <c:pt idx="356">
                  <c:v>35199.0</c:v>
                </c:pt>
                <c:pt idx="357">
                  <c:v>35200.0</c:v>
                </c:pt>
                <c:pt idx="358">
                  <c:v>35201.0</c:v>
                </c:pt>
                <c:pt idx="359">
                  <c:v>35202.0</c:v>
                </c:pt>
                <c:pt idx="360">
                  <c:v>35205.0</c:v>
                </c:pt>
                <c:pt idx="361">
                  <c:v>35206.0</c:v>
                </c:pt>
                <c:pt idx="362">
                  <c:v>35207.0</c:v>
                </c:pt>
                <c:pt idx="363">
                  <c:v>35208.0</c:v>
                </c:pt>
                <c:pt idx="364">
                  <c:v>35209.0</c:v>
                </c:pt>
                <c:pt idx="365">
                  <c:v>35212.0</c:v>
                </c:pt>
                <c:pt idx="366">
                  <c:v>35213.0</c:v>
                </c:pt>
                <c:pt idx="367">
                  <c:v>35214.0</c:v>
                </c:pt>
                <c:pt idx="368">
                  <c:v>35215.0</c:v>
                </c:pt>
                <c:pt idx="369">
                  <c:v>35216.0</c:v>
                </c:pt>
                <c:pt idx="370">
                  <c:v>35219.0</c:v>
                </c:pt>
                <c:pt idx="371">
                  <c:v>35220.0</c:v>
                </c:pt>
                <c:pt idx="372">
                  <c:v>35221.0</c:v>
                </c:pt>
                <c:pt idx="373">
                  <c:v>35222.0</c:v>
                </c:pt>
                <c:pt idx="374">
                  <c:v>35223.0</c:v>
                </c:pt>
                <c:pt idx="375">
                  <c:v>35226.0</c:v>
                </c:pt>
                <c:pt idx="376">
                  <c:v>35227.0</c:v>
                </c:pt>
                <c:pt idx="377">
                  <c:v>35228.0</c:v>
                </c:pt>
                <c:pt idx="378">
                  <c:v>35229.0</c:v>
                </c:pt>
                <c:pt idx="379">
                  <c:v>35230.0</c:v>
                </c:pt>
                <c:pt idx="380">
                  <c:v>35233.0</c:v>
                </c:pt>
                <c:pt idx="381">
                  <c:v>35234.0</c:v>
                </c:pt>
                <c:pt idx="382">
                  <c:v>35235.0</c:v>
                </c:pt>
                <c:pt idx="383">
                  <c:v>35236.0</c:v>
                </c:pt>
                <c:pt idx="384">
                  <c:v>35237.0</c:v>
                </c:pt>
                <c:pt idx="385">
                  <c:v>35240.0</c:v>
                </c:pt>
                <c:pt idx="386">
                  <c:v>35241.0</c:v>
                </c:pt>
                <c:pt idx="387">
                  <c:v>35242.0</c:v>
                </c:pt>
                <c:pt idx="388">
                  <c:v>35243.0</c:v>
                </c:pt>
                <c:pt idx="389">
                  <c:v>35244.0</c:v>
                </c:pt>
                <c:pt idx="390">
                  <c:v>35247.0</c:v>
                </c:pt>
                <c:pt idx="391">
                  <c:v>35248.0</c:v>
                </c:pt>
                <c:pt idx="392">
                  <c:v>35249.0</c:v>
                </c:pt>
                <c:pt idx="393">
                  <c:v>35250.0</c:v>
                </c:pt>
                <c:pt idx="394">
                  <c:v>35251.0</c:v>
                </c:pt>
                <c:pt idx="395">
                  <c:v>35254.0</c:v>
                </c:pt>
                <c:pt idx="396">
                  <c:v>35255.0</c:v>
                </c:pt>
                <c:pt idx="397">
                  <c:v>35256.0</c:v>
                </c:pt>
                <c:pt idx="398">
                  <c:v>35257.0</c:v>
                </c:pt>
                <c:pt idx="399">
                  <c:v>35258.0</c:v>
                </c:pt>
                <c:pt idx="400">
                  <c:v>35261.0</c:v>
                </c:pt>
                <c:pt idx="401">
                  <c:v>35262.0</c:v>
                </c:pt>
                <c:pt idx="402">
                  <c:v>35263.0</c:v>
                </c:pt>
                <c:pt idx="403">
                  <c:v>35264.0</c:v>
                </c:pt>
                <c:pt idx="404">
                  <c:v>35265.0</c:v>
                </c:pt>
                <c:pt idx="405">
                  <c:v>35268.0</c:v>
                </c:pt>
                <c:pt idx="406">
                  <c:v>35269.0</c:v>
                </c:pt>
                <c:pt idx="407">
                  <c:v>35270.0</c:v>
                </c:pt>
                <c:pt idx="408">
                  <c:v>35271.0</c:v>
                </c:pt>
                <c:pt idx="409">
                  <c:v>35272.0</c:v>
                </c:pt>
                <c:pt idx="410">
                  <c:v>35275.0</c:v>
                </c:pt>
                <c:pt idx="411">
                  <c:v>35276.0</c:v>
                </c:pt>
                <c:pt idx="412">
                  <c:v>35277.0</c:v>
                </c:pt>
                <c:pt idx="413">
                  <c:v>35278.0</c:v>
                </c:pt>
                <c:pt idx="414">
                  <c:v>35279.0</c:v>
                </c:pt>
                <c:pt idx="415">
                  <c:v>35282.0</c:v>
                </c:pt>
                <c:pt idx="416">
                  <c:v>35283.0</c:v>
                </c:pt>
                <c:pt idx="417">
                  <c:v>35284.0</c:v>
                </c:pt>
                <c:pt idx="418">
                  <c:v>35285.0</c:v>
                </c:pt>
                <c:pt idx="419">
                  <c:v>35286.0</c:v>
                </c:pt>
                <c:pt idx="420">
                  <c:v>35289.0</c:v>
                </c:pt>
                <c:pt idx="421">
                  <c:v>35290.0</c:v>
                </c:pt>
                <c:pt idx="422">
                  <c:v>35291.0</c:v>
                </c:pt>
                <c:pt idx="423">
                  <c:v>35292.0</c:v>
                </c:pt>
                <c:pt idx="424">
                  <c:v>35293.0</c:v>
                </c:pt>
                <c:pt idx="425">
                  <c:v>35296.0</c:v>
                </c:pt>
                <c:pt idx="426">
                  <c:v>35297.0</c:v>
                </c:pt>
                <c:pt idx="427">
                  <c:v>35298.0</c:v>
                </c:pt>
                <c:pt idx="428">
                  <c:v>35299.0</c:v>
                </c:pt>
                <c:pt idx="429">
                  <c:v>35300.0</c:v>
                </c:pt>
                <c:pt idx="430">
                  <c:v>35303.0</c:v>
                </c:pt>
                <c:pt idx="431">
                  <c:v>35304.0</c:v>
                </c:pt>
                <c:pt idx="432">
                  <c:v>35305.0</c:v>
                </c:pt>
                <c:pt idx="433">
                  <c:v>35306.0</c:v>
                </c:pt>
                <c:pt idx="434">
                  <c:v>35307.0</c:v>
                </c:pt>
                <c:pt idx="435">
                  <c:v>35310.0</c:v>
                </c:pt>
                <c:pt idx="436">
                  <c:v>35311.0</c:v>
                </c:pt>
                <c:pt idx="437">
                  <c:v>35312.0</c:v>
                </c:pt>
                <c:pt idx="438">
                  <c:v>35313.0</c:v>
                </c:pt>
                <c:pt idx="439">
                  <c:v>35314.0</c:v>
                </c:pt>
                <c:pt idx="440">
                  <c:v>35317.0</c:v>
                </c:pt>
                <c:pt idx="441">
                  <c:v>35318.0</c:v>
                </c:pt>
                <c:pt idx="442">
                  <c:v>35319.0</c:v>
                </c:pt>
                <c:pt idx="443">
                  <c:v>35320.0</c:v>
                </c:pt>
                <c:pt idx="444">
                  <c:v>35321.0</c:v>
                </c:pt>
                <c:pt idx="445">
                  <c:v>35324.0</c:v>
                </c:pt>
                <c:pt idx="446">
                  <c:v>35325.0</c:v>
                </c:pt>
                <c:pt idx="447">
                  <c:v>35326.0</c:v>
                </c:pt>
                <c:pt idx="448">
                  <c:v>35327.0</c:v>
                </c:pt>
                <c:pt idx="449">
                  <c:v>35328.0</c:v>
                </c:pt>
                <c:pt idx="450">
                  <c:v>35331.0</c:v>
                </c:pt>
                <c:pt idx="451">
                  <c:v>35332.0</c:v>
                </c:pt>
                <c:pt idx="452">
                  <c:v>35333.0</c:v>
                </c:pt>
                <c:pt idx="453">
                  <c:v>35334.0</c:v>
                </c:pt>
                <c:pt idx="454">
                  <c:v>35335.0</c:v>
                </c:pt>
                <c:pt idx="455">
                  <c:v>35338.0</c:v>
                </c:pt>
                <c:pt idx="456">
                  <c:v>35339.0</c:v>
                </c:pt>
                <c:pt idx="457">
                  <c:v>35340.0</c:v>
                </c:pt>
                <c:pt idx="458">
                  <c:v>35341.0</c:v>
                </c:pt>
                <c:pt idx="459">
                  <c:v>35342.0</c:v>
                </c:pt>
                <c:pt idx="460">
                  <c:v>35345.0</c:v>
                </c:pt>
                <c:pt idx="461">
                  <c:v>35346.0</c:v>
                </c:pt>
                <c:pt idx="462">
                  <c:v>35347.0</c:v>
                </c:pt>
                <c:pt idx="463">
                  <c:v>35348.0</c:v>
                </c:pt>
                <c:pt idx="464">
                  <c:v>35349.0</c:v>
                </c:pt>
                <c:pt idx="465">
                  <c:v>35352.0</c:v>
                </c:pt>
                <c:pt idx="466">
                  <c:v>35353.0</c:v>
                </c:pt>
                <c:pt idx="467">
                  <c:v>35354.0</c:v>
                </c:pt>
                <c:pt idx="468">
                  <c:v>35355.0</c:v>
                </c:pt>
                <c:pt idx="469">
                  <c:v>35356.0</c:v>
                </c:pt>
                <c:pt idx="470">
                  <c:v>35359.0</c:v>
                </c:pt>
                <c:pt idx="471">
                  <c:v>35360.0</c:v>
                </c:pt>
                <c:pt idx="472">
                  <c:v>35361.0</c:v>
                </c:pt>
                <c:pt idx="473">
                  <c:v>35362.0</c:v>
                </c:pt>
                <c:pt idx="474">
                  <c:v>35363.0</c:v>
                </c:pt>
                <c:pt idx="475">
                  <c:v>35366.0</c:v>
                </c:pt>
                <c:pt idx="476">
                  <c:v>35367.0</c:v>
                </c:pt>
                <c:pt idx="477">
                  <c:v>35368.0</c:v>
                </c:pt>
                <c:pt idx="478">
                  <c:v>35369.0</c:v>
                </c:pt>
                <c:pt idx="479">
                  <c:v>35370.0</c:v>
                </c:pt>
                <c:pt idx="480">
                  <c:v>35373.0</c:v>
                </c:pt>
                <c:pt idx="481">
                  <c:v>35374.0</c:v>
                </c:pt>
                <c:pt idx="482">
                  <c:v>35375.0</c:v>
                </c:pt>
                <c:pt idx="483">
                  <c:v>35376.0</c:v>
                </c:pt>
                <c:pt idx="484">
                  <c:v>35377.0</c:v>
                </c:pt>
                <c:pt idx="485">
                  <c:v>35380.0</c:v>
                </c:pt>
                <c:pt idx="486">
                  <c:v>35381.0</c:v>
                </c:pt>
                <c:pt idx="487">
                  <c:v>35382.0</c:v>
                </c:pt>
                <c:pt idx="488">
                  <c:v>35383.0</c:v>
                </c:pt>
                <c:pt idx="489">
                  <c:v>35384.0</c:v>
                </c:pt>
                <c:pt idx="490">
                  <c:v>35387.0</c:v>
                </c:pt>
                <c:pt idx="491">
                  <c:v>35388.0</c:v>
                </c:pt>
                <c:pt idx="492">
                  <c:v>35389.0</c:v>
                </c:pt>
                <c:pt idx="493">
                  <c:v>35390.0</c:v>
                </c:pt>
                <c:pt idx="494">
                  <c:v>35391.0</c:v>
                </c:pt>
                <c:pt idx="495">
                  <c:v>35394.0</c:v>
                </c:pt>
                <c:pt idx="496">
                  <c:v>35395.0</c:v>
                </c:pt>
                <c:pt idx="497">
                  <c:v>35396.0</c:v>
                </c:pt>
                <c:pt idx="498">
                  <c:v>35397.0</c:v>
                </c:pt>
                <c:pt idx="499">
                  <c:v>35398.0</c:v>
                </c:pt>
                <c:pt idx="500">
                  <c:v>35401.0</c:v>
                </c:pt>
                <c:pt idx="501">
                  <c:v>35402.0</c:v>
                </c:pt>
                <c:pt idx="502">
                  <c:v>35403.0</c:v>
                </c:pt>
                <c:pt idx="503">
                  <c:v>35404.0</c:v>
                </c:pt>
                <c:pt idx="504">
                  <c:v>35405.0</c:v>
                </c:pt>
                <c:pt idx="505">
                  <c:v>35408.0</c:v>
                </c:pt>
                <c:pt idx="506">
                  <c:v>35409.0</c:v>
                </c:pt>
                <c:pt idx="507">
                  <c:v>35410.0</c:v>
                </c:pt>
                <c:pt idx="508">
                  <c:v>35411.0</c:v>
                </c:pt>
                <c:pt idx="509">
                  <c:v>35412.0</c:v>
                </c:pt>
                <c:pt idx="510">
                  <c:v>35415.0</c:v>
                </c:pt>
                <c:pt idx="511">
                  <c:v>35416.0</c:v>
                </c:pt>
                <c:pt idx="512">
                  <c:v>35417.0</c:v>
                </c:pt>
                <c:pt idx="513">
                  <c:v>35418.0</c:v>
                </c:pt>
                <c:pt idx="514">
                  <c:v>35419.0</c:v>
                </c:pt>
                <c:pt idx="515">
                  <c:v>35422.0</c:v>
                </c:pt>
                <c:pt idx="516">
                  <c:v>35423.0</c:v>
                </c:pt>
                <c:pt idx="517">
                  <c:v>35424.0</c:v>
                </c:pt>
                <c:pt idx="518">
                  <c:v>35425.0</c:v>
                </c:pt>
                <c:pt idx="519">
                  <c:v>35426.0</c:v>
                </c:pt>
                <c:pt idx="520">
                  <c:v>35429.0</c:v>
                </c:pt>
                <c:pt idx="521">
                  <c:v>35430.0</c:v>
                </c:pt>
                <c:pt idx="522">
                  <c:v>35431.0</c:v>
                </c:pt>
                <c:pt idx="523">
                  <c:v>35432.0</c:v>
                </c:pt>
                <c:pt idx="524">
                  <c:v>35433.0</c:v>
                </c:pt>
                <c:pt idx="525">
                  <c:v>35436.0</c:v>
                </c:pt>
                <c:pt idx="526">
                  <c:v>35437.0</c:v>
                </c:pt>
                <c:pt idx="527">
                  <c:v>35438.0</c:v>
                </c:pt>
                <c:pt idx="528">
                  <c:v>35439.0</c:v>
                </c:pt>
                <c:pt idx="529">
                  <c:v>35440.0</c:v>
                </c:pt>
                <c:pt idx="530">
                  <c:v>35443.0</c:v>
                </c:pt>
                <c:pt idx="531">
                  <c:v>35444.0</c:v>
                </c:pt>
                <c:pt idx="532">
                  <c:v>35445.0</c:v>
                </c:pt>
                <c:pt idx="533">
                  <c:v>35446.0</c:v>
                </c:pt>
                <c:pt idx="534">
                  <c:v>35447.0</c:v>
                </c:pt>
                <c:pt idx="535">
                  <c:v>35450.0</c:v>
                </c:pt>
                <c:pt idx="536">
                  <c:v>35451.0</c:v>
                </c:pt>
                <c:pt idx="537">
                  <c:v>35452.0</c:v>
                </c:pt>
                <c:pt idx="538">
                  <c:v>35453.0</c:v>
                </c:pt>
                <c:pt idx="539">
                  <c:v>35454.0</c:v>
                </c:pt>
                <c:pt idx="540">
                  <c:v>35457.0</c:v>
                </c:pt>
                <c:pt idx="541">
                  <c:v>35458.0</c:v>
                </c:pt>
                <c:pt idx="542">
                  <c:v>35459.0</c:v>
                </c:pt>
                <c:pt idx="543">
                  <c:v>35460.0</c:v>
                </c:pt>
                <c:pt idx="544">
                  <c:v>35461.0</c:v>
                </c:pt>
                <c:pt idx="545">
                  <c:v>35464.0</c:v>
                </c:pt>
                <c:pt idx="546">
                  <c:v>35465.0</c:v>
                </c:pt>
                <c:pt idx="547">
                  <c:v>35466.0</c:v>
                </c:pt>
                <c:pt idx="548">
                  <c:v>35467.0</c:v>
                </c:pt>
                <c:pt idx="549">
                  <c:v>35468.0</c:v>
                </c:pt>
                <c:pt idx="550">
                  <c:v>35471.0</c:v>
                </c:pt>
                <c:pt idx="551">
                  <c:v>35472.0</c:v>
                </c:pt>
                <c:pt idx="552">
                  <c:v>35473.0</c:v>
                </c:pt>
                <c:pt idx="553">
                  <c:v>35474.0</c:v>
                </c:pt>
                <c:pt idx="554">
                  <c:v>35475.0</c:v>
                </c:pt>
                <c:pt idx="555">
                  <c:v>35478.0</c:v>
                </c:pt>
                <c:pt idx="556">
                  <c:v>35479.0</c:v>
                </c:pt>
                <c:pt idx="557">
                  <c:v>35480.0</c:v>
                </c:pt>
                <c:pt idx="558">
                  <c:v>35481.0</c:v>
                </c:pt>
                <c:pt idx="559">
                  <c:v>35482.0</c:v>
                </c:pt>
                <c:pt idx="560">
                  <c:v>35485.0</c:v>
                </c:pt>
                <c:pt idx="561">
                  <c:v>35486.0</c:v>
                </c:pt>
                <c:pt idx="562">
                  <c:v>35487.0</c:v>
                </c:pt>
                <c:pt idx="563">
                  <c:v>35488.0</c:v>
                </c:pt>
                <c:pt idx="564">
                  <c:v>35489.0</c:v>
                </c:pt>
                <c:pt idx="565">
                  <c:v>35492.0</c:v>
                </c:pt>
                <c:pt idx="566">
                  <c:v>35493.0</c:v>
                </c:pt>
                <c:pt idx="567">
                  <c:v>35494.0</c:v>
                </c:pt>
                <c:pt idx="568">
                  <c:v>35495.0</c:v>
                </c:pt>
                <c:pt idx="569">
                  <c:v>35496.0</c:v>
                </c:pt>
                <c:pt idx="570">
                  <c:v>35499.0</c:v>
                </c:pt>
                <c:pt idx="571">
                  <c:v>35500.0</c:v>
                </c:pt>
                <c:pt idx="572">
                  <c:v>35501.0</c:v>
                </c:pt>
                <c:pt idx="573">
                  <c:v>35502.0</c:v>
                </c:pt>
                <c:pt idx="574">
                  <c:v>35503.0</c:v>
                </c:pt>
                <c:pt idx="575">
                  <c:v>35506.0</c:v>
                </c:pt>
                <c:pt idx="576">
                  <c:v>35507.0</c:v>
                </c:pt>
                <c:pt idx="577">
                  <c:v>35508.0</c:v>
                </c:pt>
                <c:pt idx="578">
                  <c:v>35509.0</c:v>
                </c:pt>
                <c:pt idx="579">
                  <c:v>35510.0</c:v>
                </c:pt>
                <c:pt idx="580">
                  <c:v>35513.0</c:v>
                </c:pt>
                <c:pt idx="581">
                  <c:v>35514.0</c:v>
                </c:pt>
                <c:pt idx="582">
                  <c:v>35515.0</c:v>
                </c:pt>
                <c:pt idx="583">
                  <c:v>35516.0</c:v>
                </c:pt>
                <c:pt idx="584">
                  <c:v>35517.0</c:v>
                </c:pt>
                <c:pt idx="585">
                  <c:v>35520.0</c:v>
                </c:pt>
                <c:pt idx="586">
                  <c:v>35521.0</c:v>
                </c:pt>
                <c:pt idx="587">
                  <c:v>35522.0</c:v>
                </c:pt>
                <c:pt idx="588">
                  <c:v>35523.0</c:v>
                </c:pt>
                <c:pt idx="589">
                  <c:v>35524.0</c:v>
                </c:pt>
                <c:pt idx="590">
                  <c:v>35527.0</c:v>
                </c:pt>
                <c:pt idx="591">
                  <c:v>35528.0</c:v>
                </c:pt>
                <c:pt idx="592">
                  <c:v>35529.0</c:v>
                </c:pt>
                <c:pt idx="593">
                  <c:v>35530.0</c:v>
                </c:pt>
                <c:pt idx="594">
                  <c:v>35531.0</c:v>
                </c:pt>
                <c:pt idx="595">
                  <c:v>35534.0</c:v>
                </c:pt>
                <c:pt idx="596">
                  <c:v>35535.0</c:v>
                </c:pt>
                <c:pt idx="597">
                  <c:v>35536.0</c:v>
                </c:pt>
                <c:pt idx="598">
                  <c:v>35537.0</c:v>
                </c:pt>
                <c:pt idx="599">
                  <c:v>35538.0</c:v>
                </c:pt>
                <c:pt idx="600">
                  <c:v>35541.0</c:v>
                </c:pt>
                <c:pt idx="601">
                  <c:v>35542.0</c:v>
                </c:pt>
                <c:pt idx="602">
                  <c:v>35543.0</c:v>
                </c:pt>
                <c:pt idx="603">
                  <c:v>35544.0</c:v>
                </c:pt>
                <c:pt idx="604">
                  <c:v>35545.0</c:v>
                </c:pt>
                <c:pt idx="605">
                  <c:v>35548.0</c:v>
                </c:pt>
                <c:pt idx="606">
                  <c:v>35549.0</c:v>
                </c:pt>
                <c:pt idx="607">
                  <c:v>35550.0</c:v>
                </c:pt>
                <c:pt idx="608">
                  <c:v>35551.0</c:v>
                </c:pt>
                <c:pt idx="609">
                  <c:v>35552.0</c:v>
                </c:pt>
                <c:pt idx="610">
                  <c:v>35555.0</c:v>
                </c:pt>
                <c:pt idx="611">
                  <c:v>35556.0</c:v>
                </c:pt>
                <c:pt idx="612">
                  <c:v>35557.0</c:v>
                </c:pt>
                <c:pt idx="613">
                  <c:v>35558.0</c:v>
                </c:pt>
                <c:pt idx="614">
                  <c:v>35559.0</c:v>
                </c:pt>
                <c:pt idx="615">
                  <c:v>35562.0</c:v>
                </c:pt>
                <c:pt idx="616">
                  <c:v>35563.0</c:v>
                </c:pt>
                <c:pt idx="617">
                  <c:v>35564.0</c:v>
                </c:pt>
                <c:pt idx="618">
                  <c:v>35565.0</c:v>
                </c:pt>
                <c:pt idx="619">
                  <c:v>35566.0</c:v>
                </c:pt>
                <c:pt idx="620">
                  <c:v>35569.0</c:v>
                </c:pt>
                <c:pt idx="621">
                  <c:v>35570.0</c:v>
                </c:pt>
                <c:pt idx="622">
                  <c:v>35571.0</c:v>
                </c:pt>
                <c:pt idx="623">
                  <c:v>35572.0</c:v>
                </c:pt>
                <c:pt idx="624">
                  <c:v>35573.0</c:v>
                </c:pt>
                <c:pt idx="625">
                  <c:v>35576.0</c:v>
                </c:pt>
                <c:pt idx="626">
                  <c:v>35577.0</c:v>
                </c:pt>
                <c:pt idx="627">
                  <c:v>35578.0</c:v>
                </c:pt>
                <c:pt idx="628">
                  <c:v>35579.0</c:v>
                </c:pt>
                <c:pt idx="629">
                  <c:v>35580.0</c:v>
                </c:pt>
                <c:pt idx="630">
                  <c:v>35583.0</c:v>
                </c:pt>
                <c:pt idx="631">
                  <c:v>35584.0</c:v>
                </c:pt>
                <c:pt idx="632">
                  <c:v>35585.0</c:v>
                </c:pt>
                <c:pt idx="633">
                  <c:v>35586.0</c:v>
                </c:pt>
                <c:pt idx="634">
                  <c:v>35587.0</c:v>
                </c:pt>
                <c:pt idx="635">
                  <c:v>35590.0</c:v>
                </c:pt>
                <c:pt idx="636">
                  <c:v>35591.0</c:v>
                </c:pt>
                <c:pt idx="637">
                  <c:v>35592.0</c:v>
                </c:pt>
                <c:pt idx="638">
                  <c:v>35593.0</c:v>
                </c:pt>
                <c:pt idx="639">
                  <c:v>35594.0</c:v>
                </c:pt>
                <c:pt idx="640">
                  <c:v>35597.0</c:v>
                </c:pt>
                <c:pt idx="641">
                  <c:v>35598.0</c:v>
                </c:pt>
                <c:pt idx="642">
                  <c:v>35599.0</c:v>
                </c:pt>
                <c:pt idx="643">
                  <c:v>35600.0</c:v>
                </c:pt>
                <c:pt idx="644">
                  <c:v>35601.0</c:v>
                </c:pt>
                <c:pt idx="645">
                  <c:v>35604.0</c:v>
                </c:pt>
                <c:pt idx="646">
                  <c:v>35605.0</c:v>
                </c:pt>
                <c:pt idx="647">
                  <c:v>35606.0</c:v>
                </c:pt>
                <c:pt idx="648">
                  <c:v>35607.0</c:v>
                </c:pt>
                <c:pt idx="649">
                  <c:v>35608.0</c:v>
                </c:pt>
                <c:pt idx="650">
                  <c:v>35611.0</c:v>
                </c:pt>
                <c:pt idx="651">
                  <c:v>35612.0</c:v>
                </c:pt>
                <c:pt idx="652">
                  <c:v>35613.0</c:v>
                </c:pt>
                <c:pt idx="653">
                  <c:v>35614.0</c:v>
                </c:pt>
                <c:pt idx="654">
                  <c:v>35615.0</c:v>
                </c:pt>
                <c:pt idx="655">
                  <c:v>35618.0</c:v>
                </c:pt>
                <c:pt idx="656">
                  <c:v>35619.0</c:v>
                </c:pt>
                <c:pt idx="657">
                  <c:v>35620.0</c:v>
                </c:pt>
                <c:pt idx="658">
                  <c:v>35621.0</c:v>
                </c:pt>
                <c:pt idx="659">
                  <c:v>35622.0</c:v>
                </c:pt>
                <c:pt idx="660">
                  <c:v>35625.0</c:v>
                </c:pt>
                <c:pt idx="661">
                  <c:v>35626.0</c:v>
                </c:pt>
                <c:pt idx="662">
                  <c:v>35627.0</c:v>
                </c:pt>
                <c:pt idx="663">
                  <c:v>35628.0</c:v>
                </c:pt>
                <c:pt idx="664">
                  <c:v>35629.0</c:v>
                </c:pt>
                <c:pt idx="665">
                  <c:v>35632.0</c:v>
                </c:pt>
                <c:pt idx="666">
                  <c:v>35633.0</c:v>
                </c:pt>
                <c:pt idx="667">
                  <c:v>35634.0</c:v>
                </c:pt>
                <c:pt idx="668">
                  <c:v>35635.0</c:v>
                </c:pt>
                <c:pt idx="669">
                  <c:v>35636.0</c:v>
                </c:pt>
                <c:pt idx="670">
                  <c:v>35639.0</c:v>
                </c:pt>
                <c:pt idx="671">
                  <c:v>35640.0</c:v>
                </c:pt>
                <c:pt idx="672">
                  <c:v>35641.0</c:v>
                </c:pt>
                <c:pt idx="673">
                  <c:v>35642.0</c:v>
                </c:pt>
                <c:pt idx="674">
                  <c:v>35643.0</c:v>
                </c:pt>
                <c:pt idx="675">
                  <c:v>35646.0</c:v>
                </c:pt>
                <c:pt idx="676">
                  <c:v>35647.0</c:v>
                </c:pt>
                <c:pt idx="677">
                  <c:v>35648.0</c:v>
                </c:pt>
                <c:pt idx="678">
                  <c:v>35649.0</c:v>
                </c:pt>
                <c:pt idx="679">
                  <c:v>35650.0</c:v>
                </c:pt>
                <c:pt idx="680">
                  <c:v>35653.0</c:v>
                </c:pt>
                <c:pt idx="681">
                  <c:v>35654.0</c:v>
                </c:pt>
                <c:pt idx="682">
                  <c:v>35655.0</c:v>
                </c:pt>
                <c:pt idx="683">
                  <c:v>35656.0</c:v>
                </c:pt>
                <c:pt idx="684">
                  <c:v>35657.0</c:v>
                </c:pt>
                <c:pt idx="685">
                  <c:v>35660.0</c:v>
                </c:pt>
                <c:pt idx="686">
                  <c:v>35661.0</c:v>
                </c:pt>
                <c:pt idx="687">
                  <c:v>35662.0</c:v>
                </c:pt>
                <c:pt idx="688">
                  <c:v>35663.0</c:v>
                </c:pt>
                <c:pt idx="689">
                  <c:v>35664.0</c:v>
                </c:pt>
                <c:pt idx="690">
                  <c:v>35667.0</c:v>
                </c:pt>
                <c:pt idx="691">
                  <c:v>35668.0</c:v>
                </c:pt>
                <c:pt idx="692">
                  <c:v>35669.0</c:v>
                </c:pt>
                <c:pt idx="693">
                  <c:v>35670.0</c:v>
                </c:pt>
                <c:pt idx="694">
                  <c:v>35671.0</c:v>
                </c:pt>
                <c:pt idx="695">
                  <c:v>35674.0</c:v>
                </c:pt>
                <c:pt idx="696">
                  <c:v>35675.0</c:v>
                </c:pt>
                <c:pt idx="697">
                  <c:v>35676.0</c:v>
                </c:pt>
                <c:pt idx="698">
                  <c:v>35677.0</c:v>
                </c:pt>
                <c:pt idx="699">
                  <c:v>35678.0</c:v>
                </c:pt>
                <c:pt idx="700">
                  <c:v>35681.0</c:v>
                </c:pt>
                <c:pt idx="701">
                  <c:v>35682.0</c:v>
                </c:pt>
                <c:pt idx="702">
                  <c:v>35683.0</c:v>
                </c:pt>
                <c:pt idx="703">
                  <c:v>35684.0</c:v>
                </c:pt>
                <c:pt idx="704">
                  <c:v>35685.0</c:v>
                </c:pt>
                <c:pt idx="705">
                  <c:v>35688.0</c:v>
                </c:pt>
                <c:pt idx="706">
                  <c:v>35689.0</c:v>
                </c:pt>
                <c:pt idx="707">
                  <c:v>35690.0</c:v>
                </c:pt>
                <c:pt idx="708">
                  <c:v>35691.0</c:v>
                </c:pt>
                <c:pt idx="709">
                  <c:v>35692.0</c:v>
                </c:pt>
                <c:pt idx="710">
                  <c:v>35695.0</c:v>
                </c:pt>
                <c:pt idx="711">
                  <c:v>35696.0</c:v>
                </c:pt>
                <c:pt idx="712">
                  <c:v>35697.0</c:v>
                </c:pt>
                <c:pt idx="713">
                  <c:v>35698.0</c:v>
                </c:pt>
                <c:pt idx="714">
                  <c:v>35699.0</c:v>
                </c:pt>
                <c:pt idx="715">
                  <c:v>35702.0</c:v>
                </c:pt>
                <c:pt idx="716">
                  <c:v>35703.0</c:v>
                </c:pt>
                <c:pt idx="717">
                  <c:v>35704.0</c:v>
                </c:pt>
                <c:pt idx="718">
                  <c:v>35705.0</c:v>
                </c:pt>
                <c:pt idx="719">
                  <c:v>35706.0</c:v>
                </c:pt>
                <c:pt idx="720">
                  <c:v>35709.0</c:v>
                </c:pt>
                <c:pt idx="721">
                  <c:v>35710.0</c:v>
                </c:pt>
                <c:pt idx="722">
                  <c:v>35711.0</c:v>
                </c:pt>
                <c:pt idx="723">
                  <c:v>35712.0</c:v>
                </c:pt>
                <c:pt idx="724">
                  <c:v>35713.0</c:v>
                </c:pt>
                <c:pt idx="725">
                  <c:v>35716.0</c:v>
                </c:pt>
                <c:pt idx="726">
                  <c:v>35717.0</c:v>
                </c:pt>
                <c:pt idx="727">
                  <c:v>35718.0</c:v>
                </c:pt>
                <c:pt idx="728">
                  <c:v>35719.0</c:v>
                </c:pt>
                <c:pt idx="729">
                  <c:v>35720.0</c:v>
                </c:pt>
                <c:pt idx="730">
                  <c:v>35723.0</c:v>
                </c:pt>
                <c:pt idx="731">
                  <c:v>35724.0</c:v>
                </c:pt>
                <c:pt idx="732">
                  <c:v>35725.0</c:v>
                </c:pt>
                <c:pt idx="733">
                  <c:v>35726.0</c:v>
                </c:pt>
                <c:pt idx="734">
                  <c:v>35727.0</c:v>
                </c:pt>
                <c:pt idx="735">
                  <c:v>35730.0</c:v>
                </c:pt>
                <c:pt idx="736">
                  <c:v>35731.0</c:v>
                </c:pt>
                <c:pt idx="737">
                  <c:v>35732.0</c:v>
                </c:pt>
                <c:pt idx="738">
                  <c:v>35733.0</c:v>
                </c:pt>
                <c:pt idx="739">
                  <c:v>35734.0</c:v>
                </c:pt>
                <c:pt idx="740">
                  <c:v>35737.0</c:v>
                </c:pt>
                <c:pt idx="741">
                  <c:v>35738.0</c:v>
                </c:pt>
                <c:pt idx="742">
                  <c:v>35739.0</c:v>
                </c:pt>
                <c:pt idx="743">
                  <c:v>35740.0</c:v>
                </c:pt>
                <c:pt idx="744">
                  <c:v>35741.0</c:v>
                </c:pt>
                <c:pt idx="745">
                  <c:v>35744.0</c:v>
                </c:pt>
                <c:pt idx="746">
                  <c:v>35745.0</c:v>
                </c:pt>
                <c:pt idx="747">
                  <c:v>35746.0</c:v>
                </c:pt>
                <c:pt idx="748">
                  <c:v>35747.0</c:v>
                </c:pt>
                <c:pt idx="749">
                  <c:v>35748.0</c:v>
                </c:pt>
                <c:pt idx="750">
                  <c:v>35751.0</c:v>
                </c:pt>
                <c:pt idx="751">
                  <c:v>35752.0</c:v>
                </c:pt>
                <c:pt idx="752">
                  <c:v>35753.0</c:v>
                </c:pt>
                <c:pt idx="753">
                  <c:v>35754.0</c:v>
                </c:pt>
                <c:pt idx="754">
                  <c:v>35755.0</c:v>
                </c:pt>
                <c:pt idx="755">
                  <c:v>35758.0</c:v>
                </c:pt>
                <c:pt idx="756">
                  <c:v>35759.0</c:v>
                </c:pt>
                <c:pt idx="757">
                  <c:v>35760.0</c:v>
                </c:pt>
                <c:pt idx="758">
                  <c:v>35761.0</c:v>
                </c:pt>
                <c:pt idx="759">
                  <c:v>35762.0</c:v>
                </c:pt>
                <c:pt idx="760">
                  <c:v>35765.0</c:v>
                </c:pt>
                <c:pt idx="761">
                  <c:v>35766.0</c:v>
                </c:pt>
                <c:pt idx="762">
                  <c:v>35767.0</c:v>
                </c:pt>
                <c:pt idx="763">
                  <c:v>35768.0</c:v>
                </c:pt>
                <c:pt idx="764">
                  <c:v>35769.0</c:v>
                </c:pt>
                <c:pt idx="765">
                  <c:v>35772.0</c:v>
                </c:pt>
                <c:pt idx="766">
                  <c:v>35773.0</c:v>
                </c:pt>
                <c:pt idx="767">
                  <c:v>35774.0</c:v>
                </c:pt>
                <c:pt idx="768">
                  <c:v>35775.0</c:v>
                </c:pt>
                <c:pt idx="769">
                  <c:v>35776.0</c:v>
                </c:pt>
                <c:pt idx="770">
                  <c:v>35779.0</c:v>
                </c:pt>
                <c:pt idx="771">
                  <c:v>35780.0</c:v>
                </c:pt>
                <c:pt idx="772">
                  <c:v>35781.0</c:v>
                </c:pt>
                <c:pt idx="773">
                  <c:v>35782.0</c:v>
                </c:pt>
                <c:pt idx="774">
                  <c:v>35783.0</c:v>
                </c:pt>
                <c:pt idx="775">
                  <c:v>35786.0</c:v>
                </c:pt>
                <c:pt idx="776">
                  <c:v>35787.0</c:v>
                </c:pt>
                <c:pt idx="777">
                  <c:v>35788.0</c:v>
                </c:pt>
                <c:pt idx="778">
                  <c:v>35789.0</c:v>
                </c:pt>
                <c:pt idx="779">
                  <c:v>35790.0</c:v>
                </c:pt>
                <c:pt idx="780">
                  <c:v>35793.0</c:v>
                </c:pt>
                <c:pt idx="781">
                  <c:v>35794.0</c:v>
                </c:pt>
                <c:pt idx="782">
                  <c:v>35795.0</c:v>
                </c:pt>
                <c:pt idx="783">
                  <c:v>35796.0</c:v>
                </c:pt>
                <c:pt idx="784">
                  <c:v>35797.0</c:v>
                </c:pt>
                <c:pt idx="785">
                  <c:v>35800.0</c:v>
                </c:pt>
                <c:pt idx="786">
                  <c:v>35801.0</c:v>
                </c:pt>
                <c:pt idx="787">
                  <c:v>35802.0</c:v>
                </c:pt>
                <c:pt idx="788">
                  <c:v>35803.0</c:v>
                </c:pt>
                <c:pt idx="789">
                  <c:v>35804.0</c:v>
                </c:pt>
                <c:pt idx="790">
                  <c:v>35807.0</c:v>
                </c:pt>
                <c:pt idx="791">
                  <c:v>35808.0</c:v>
                </c:pt>
                <c:pt idx="792">
                  <c:v>35809.0</c:v>
                </c:pt>
                <c:pt idx="793">
                  <c:v>35810.0</c:v>
                </c:pt>
                <c:pt idx="794">
                  <c:v>35811.0</c:v>
                </c:pt>
                <c:pt idx="795">
                  <c:v>35814.0</c:v>
                </c:pt>
                <c:pt idx="796">
                  <c:v>35815.0</c:v>
                </c:pt>
                <c:pt idx="797">
                  <c:v>35816.0</c:v>
                </c:pt>
                <c:pt idx="798">
                  <c:v>35817.0</c:v>
                </c:pt>
                <c:pt idx="799">
                  <c:v>35818.0</c:v>
                </c:pt>
                <c:pt idx="800">
                  <c:v>35821.0</c:v>
                </c:pt>
                <c:pt idx="801">
                  <c:v>35822.0</c:v>
                </c:pt>
                <c:pt idx="802">
                  <c:v>35823.0</c:v>
                </c:pt>
                <c:pt idx="803">
                  <c:v>35824.0</c:v>
                </c:pt>
                <c:pt idx="804">
                  <c:v>35825.0</c:v>
                </c:pt>
                <c:pt idx="805">
                  <c:v>35828.0</c:v>
                </c:pt>
                <c:pt idx="806">
                  <c:v>35829.0</c:v>
                </c:pt>
                <c:pt idx="807">
                  <c:v>35830.0</c:v>
                </c:pt>
                <c:pt idx="808">
                  <c:v>35831.0</c:v>
                </c:pt>
                <c:pt idx="809">
                  <c:v>35832.0</c:v>
                </c:pt>
                <c:pt idx="810">
                  <c:v>35835.0</c:v>
                </c:pt>
                <c:pt idx="811">
                  <c:v>35836.0</c:v>
                </c:pt>
                <c:pt idx="812">
                  <c:v>35837.0</c:v>
                </c:pt>
                <c:pt idx="813">
                  <c:v>35838.0</c:v>
                </c:pt>
                <c:pt idx="814">
                  <c:v>35839.0</c:v>
                </c:pt>
                <c:pt idx="815">
                  <c:v>35842.0</c:v>
                </c:pt>
                <c:pt idx="816">
                  <c:v>35843.0</c:v>
                </c:pt>
                <c:pt idx="817">
                  <c:v>35844.0</c:v>
                </c:pt>
                <c:pt idx="818">
                  <c:v>35845.0</c:v>
                </c:pt>
                <c:pt idx="819">
                  <c:v>35846.0</c:v>
                </c:pt>
                <c:pt idx="820">
                  <c:v>35849.0</c:v>
                </c:pt>
                <c:pt idx="821">
                  <c:v>35850.0</c:v>
                </c:pt>
                <c:pt idx="822">
                  <c:v>35851.0</c:v>
                </c:pt>
                <c:pt idx="823">
                  <c:v>35852.0</c:v>
                </c:pt>
                <c:pt idx="824">
                  <c:v>35853.0</c:v>
                </c:pt>
                <c:pt idx="825">
                  <c:v>35856.0</c:v>
                </c:pt>
                <c:pt idx="826">
                  <c:v>35857.0</c:v>
                </c:pt>
                <c:pt idx="827">
                  <c:v>35858.0</c:v>
                </c:pt>
                <c:pt idx="828">
                  <c:v>35859.0</c:v>
                </c:pt>
                <c:pt idx="829">
                  <c:v>35860.0</c:v>
                </c:pt>
                <c:pt idx="830">
                  <c:v>35863.0</c:v>
                </c:pt>
                <c:pt idx="831">
                  <c:v>35864.0</c:v>
                </c:pt>
                <c:pt idx="832">
                  <c:v>35865.0</c:v>
                </c:pt>
                <c:pt idx="833">
                  <c:v>35866.0</c:v>
                </c:pt>
                <c:pt idx="834">
                  <c:v>35867.0</c:v>
                </c:pt>
                <c:pt idx="835">
                  <c:v>35870.0</c:v>
                </c:pt>
                <c:pt idx="836">
                  <c:v>35871.0</c:v>
                </c:pt>
                <c:pt idx="837">
                  <c:v>35872.0</c:v>
                </c:pt>
                <c:pt idx="838">
                  <c:v>35873.0</c:v>
                </c:pt>
                <c:pt idx="839">
                  <c:v>35874.0</c:v>
                </c:pt>
                <c:pt idx="840">
                  <c:v>35877.0</c:v>
                </c:pt>
                <c:pt idx="841">
                  <c:v>35878.0</c:v>
                </c:pt>
                <c:pt idx="842">
                  <c:v>35879.0</c:v>
                </c:pt>
                <c:pt idx="843">
                  <c:v>35880.0</c:v>
                </c:pt>
                <c:pt idx="844">
                  <c:v>35881.0</c:v>
                </c:pt>
                <c:pt idx="845">
                  <c:v>35884.0</c:v>
                </c:pt>
                <c:pt idx="846">
                  <c:v>35885.0</c:v>
                </c:pt>
                <c:pt idx="847">
                  <c:v>35886.0</c:v>
                </c:pt>
                <c:pt idx="848">
                  <c:v>35887.0</c:v>
                </c:pt>
                <c:pt idx="849">
                  <c:v>35888.0</c:v>
                </c:pt>
                <c:pt idx="850">
                  <c:v>35891.0</c:v>
                </c:pt>
                <c:pt idx="851">
                  <c:v>35892.0</c:v>
                </c:pt>
                <c:pt idx="852">
                  <c:v>35893.0</c:v>
                </c:pt>
                <c:pt idx="853">
                  <c:v>35894.0</c:v>
                </c:pt>
                <c:pt idx="854">
                  <c:v>35895.0</c:v>
                </c:pt>
                <c:pt idx="855">
                  <c:v>35898.0</c:v>
                </c:pt>
                <c:pt idx="856">
                  <c:v>35899.0</c:v>
                </c:pt>
                <c:pt idx="857">
                  <c:v>35900.0</c:v>
                </c:pt>
                <c:pt idx="858">
                  <c:v>35901.0</c:v>
                </c:pt>
                <c:pt idx="859">
                  <c:v>35902.0</c:v>
                </c:pt>
                <c:pt idx="860">
                  <c:v>35905.0</c:v>
                </c:pt>
                <c:pt idx="861">
                  <c:v>35906.0</c:v>
                </c:pt>
                <c:pt idx="862">
                  <c:v>35907.0</c:v>
                </c:pt>
                <c:pt idx="863">
                  <c:v>35908.0</c:v>
                </c:pt>
                <c:pt idx="864">
                  <c:v>35909.0</c:v>
                </c:pt>
                <c:pt idx="865">
                  <c:v>35912.0</c:v>
                </c:pt>
                <c:pt idx="866">
                  <c:v>35913.0</c:v>
                </c:pt>
                <c:pt idx="867">
                  <c:v>35914.0</c:v>
                </c:pt>
                <c:pt idx="868">
                  <c:v>35915.0</c:v>
                </c:pt>
                <c:pt idx="869">
                  <c:v>35916.0</c:v>
                </c:pt>
                <c:pt idx="870">
                  <c:v>35919.0</c:v>
                </c:pt>
                <c:pt idx="871">
                  <c:v>35920.0</c:v>
                </c:pt>
                <c:pt idx="872">
                  <c:v>35921.0</c:v>
                </c:pt>
                <c:pt idx="873">
                  <c:v>35922.0</c:v>
                </c:pt>
                <c:pt idx="874">
                  <c:v>35923.0</c:v>
                </c:pt>
                <c:pt idx="875">
                  <c:v>35926.0</c:v>
                </c:pt>
                <c:pt idx="876">
                  <c:v>35927.0</c:v>
                </c:pt>
                <c:pt idx="877">
                  <c:v>35928.0</c:v>
                </c:pt>
                <c:pt idx="878">
                  <c:v>35929.0</c:v>
                </c:pt>
                <c:pt idx="879">
                  <c:v>35930.0</c:v>
                </c:pt>
                <c:pt idx="880">
                  <c:v>35933.0</c:v>
                </c:pt>
                <c:pt idx="881">
                  <c:v>35934.0</c:v>
                </c:pt>
                <c:pt idx="882">
                  <c:v>35935.0</c:v>
                </c:pt>
                <c:pt idx="883">
                  <c:v>35936.0</c:v>
                </c:pt>
                <c:pt idx="884">
                  <c:v>35937.0</c:v>
                </c:pt>
                <c:pt idx="885">
                  <c:v>35940.0</c:v>
                </c:pt>
                <c:pt idx="886">
                  <c:v>35941.0</c:v>
                </c:pt>
                <c:pt idx="887">
                  <c:v>35942.0</c:v>
                </c:pt>
                <c:pt idx="888">
                  <c:v>35943.0</c:v>
                </c:pt>
                <c:pt idx="889">
                  <c:v>35944.0</c:v>
                </c:pt>
                <c:pt idx="890">
                  <c:v>35947.0</c:v>
                </c:pt>
                <c:pt idx="891">
                  <c:v>35948.0</c:v>
                </c:pt>
                <c:pt idx="892">
                  <c:v>35949.0</c:v>
                </c:pt>
                <c:pt idx="893">
                  <c:v>35950.0</c:v>
                </c:pt>
                <c:pt idx="894">
                  <c:v>35951.0</c:v>
                </c:pt>
                <c:pt idx="895">
                  <c:v>35954.0</c:v>
                </c:pt>
                <c:pt idx="896">
                  <c:v>35955.0</c:v>
                </c:pt>
                <c:pt idx="897">
                  <c:v>35956.0</c:v>
                </c:pt>
                <c:pt idx="898">
                  <c:v>35957.0</c:v>
                </c:pt>
                <c:pt idx="899">
                  <c:v>35958.0</c:v>
                </c:pt>
                <c:pt idx="900">
                  <c:v>35961.0</c:v>
                </c:pt>
                <c:pt idx="901">
                  <c:v>35962.0</c:v>
                </c:pt>
                <c:pt idx="902">
                  <c:v>35963.0</c:v>
                </c:pt>
                <c:pt idx="903">
                  <c:v>35964.0</c:v>
                </c:pt>
                <c:pt idx="904">
                  <c:v>35965.0</c:v>
                </c:pt>
                <c:pt idx="905">
                  <c:v>35968.0</c:v>
                </c:pt>
                <c:pt idx="906">
                  <c:v>35969.0</c:v>
                </c:pt>
                <c:pt idx="907">
                  <c:v>35970.0</c:v>
                </c:pt>
                <c:pt idx="908">
                  <c:v>35971.0</c:v>
                </c:pt>
                <c:pt idx="909">
                  <c:v>35972.0</c:v>
                </c:pt>
                <c:pt idx="910">
                  <c:v>35975.0</c:v>
                </c:pt>
                <c:pt idx="911">
                  <c:v>35976.0</c:v>
                </c:pt>
                <c:pt idx="912">
                  <c:v>35977.0</c:v>
                </c:pt>
                <c:pt idx="913">
                  <c:v>35978.0</c:v>
                </c:pt>
                <c:pt idx="914">
                  <c:v>35979.0</c:v>
                </c:pt>
                <c:pt idx="915">
                  <c:v>35982.0</c:v>
                </c:pt>
                <c:pt idx="916">
                  <c:v>35983.0</c:v>
                </c:pt>
                <c:pt idx="917">
                  <c:v>35984.0</c:v>
                </c:pt>
                <c:pt idx="918">
                  <c:v>35985.0</c:v>
                </c:pt>
                <c:pt idx="919">
                  <c:v>35986.0</c:v>
                </c:pt>
                <c:pt idx="920">
                  <c:v>35989.0</c:v>
                </c:pt>
                <c:pt idx="921">
                  <c:v>35990.0</c:v>
                </c:pt>
                <c:pt idx="922">
                  <c:v>35991.0</c:v>
                </c:pt>
                <c:pt idx="923">
                  <c:v>35992.0</c:v>
                </c:pt>
                <c:pt idx="924">
                  <c:v>35993.0</c:v>
                </c:pt>
                <c:pt idx="925">
                  <c:v>35996.0</c:v>
                </c:pt>
                <c:pt idx="926">
                  <c:v>35997.0</c:v>
                </c:pt>
                <c:pt idx="927">
                  <c:v>35998.0</c:v>
                </c:pt>
                <c:pt idx="928">
                  <c:v>35999.0</c:v>
                </c:pt>
                <c:pt idx="929">
                  <c:v>36000.0</c:v>
                </c:pt>
                <c:pt idx="930">
                  <c:v>36003.0</c:v>
                </c:pt>
                <c:pt idx="931">
                  <c:v>36004.0</c:v>
                </c:pt>
                <c:pt idx="932">
                  <c:v>36005.0</c:v>
                </c:pt>
                <c:pt idx="933">
                  <c:v>36006.0</c:v>
                </c:pt>
                <c:pt idx="934">
                  <c:v>36007.0</c:v>
                </c:pt>
                <c:pt idx="935">
                  <c:v>36010.0</c:v>
                </c:pt>
                <c:pt idx="936">
                  <c:v>36011.0</c:v>
                </c:pt>
                <c:pt idx="937">
                  <c:v>36012.0</c:v>
                </c:pt>
                <c:pt idx="938">
                  <c:v>36013.0</c:v>
                </c:pt>
                <c:pt idx="939">
                  <c:v>36014.0</c:v>
                </c:pt>
                <c:pt idx="940">
                  <c:v>36017.0</c:v>
                </c:pt>
                <c:pt idx="941">
                  <c:v>36018.0</c:v>
                </c:pt>
                <c:pt idx="942">
                  <c:v>36019.0</c:v>
                </c:pt>
                <c:pt idx="943">
                  <c:v>36020.0</c:v>
                </c:pt>
                <c:pt idx="944">
                  <c:v>36021.0</c:v>
                </c:pt>
                <c:pt idx="945">
                  <c:v>36024.0</c:v>
                </c:pt>
                <c:pt idx="946">
                  <c:v>36025.0</c:v>
                </c:pt>
                <c:pt idx="947">
                  <c:v>36026.0</c:v>
                </c:pt>
                <c:pt idx="948">
                  <c:v>36027.0</c:v>
                </c:pt>
                <c:pt idx="949">
                  <c:v>36028.0</c:v>
                </c:pt>
                <c:pt idx="950">
                  <c:v>36031.0</c:v>
                </c:pt>
                <c:pt idx="951">
                  <c:v>36032.0</c:v>
                </c:pt>
                <c:pt idx="952">
                  <c:v>36033.0</c:v>
                </c:pt>
                <c:pt idx="953">
                  <c:v>36034.0</c:v>
                </c:pt>
                <c:pt idx="954">
                  <c:v>36035.0</c:v>
                </c:pt>
                <c:pt idx="955">
                  <c:v>36038.0</c:v>
                </c:pt>
                <c:pt idx="956">
                  <c:v>36039.0</c:v>
                </c:pt>
                <c:pt idx="957">
                  <c:v>36040.0</c:v>
                </c:pt>
                <c:pt idx="958">
                  <c:v>36041.0</c:v>
                </c:pt>
                <c:pt idx="959">
                  <c:v>36042.0</c:v>
                </c:pt>
                <c:pt idx="960">
                  <c:v>36045.0</c:v>
                </c:pt>
                <c:pt idx="961">
                  <c:v>36046.0</c:v>
                </c:pt>
                <c:pt idx="962">
                  <c:v>36047.0</c:v>
                </c:pt>
                <c:pt idx="963">
                  <c:v>36048.0</c:v>
                </c:pt>
                <c:pt idx="964">
                  <c:v>36049.0</c:v>
                </c:pt>
                <c:pt idx="965">
                  <c:v>36052.0</c:v>
                </c:pt>
                <c:pt idx="966">
                  <c:v>36053.0</c:v>
                </c:pt>
                <c:pt idx="967">
                  <c:v>36054.0</c:v>
                </c:pt>
                <c:pt idx="968">
                  <c:v>36055.0</c:v>
                </c:pt>
                <c:pt idx="969">
                  <c:v>36056.0</c:v>
                </c:pt>
                <c:pt idx="970">
                  <c:v>36059.0</c:v>
                </c:pt>
                <c:pt idx="971">
                  <c:v>36060.0</c:v>
                </c:pt>
                <c:pt idx="972">
                  <c:v>36061.0</c:v>
                </c:pt>
                <c:pt idx="973">
                  <c:v>36062.0</c:v>
                </c:pt>
                <c:pt idx="974">
                  <c:v>36063.0</c:v>
                </c:pt>
                <c:pt idx="975">
                  <c:v>36066.0</c:v>
                </c:pt>
                <c:pt idx="976">
                  <c:v>36067.0</c:v>
                </c:pt>
                <c:pt idx="977">
                  <c:v>36068.0</c:v>
                </c:pt>
                <c:pt idx="978">
                  <c:v>36069.0</c:v>
                </c:pt>
                <c:pt idx="979">
                  <c:v>36070.0</c:v>
                </c:pt>
                <c:pt idx="980">
                  <c:v>36073.0</c:v>
                </c:pt>
                <c:pt idx="981">
                  <c:v>36074.0</c:v>
                </c:pt>
                <c:pt idx="982">
                  <c:v>36075.0</c:v>
                </c:pt>
                <c:pt idx="983">
                  <c:v>36076.0</c:v>
                </c:pt>
                <c:pt idx="984">
                  <c:v>36077.0</c:v>
                </c:pt>
                <c:pt idx="985">
                  <c:v>36080.0</c:v>
                </c:pt>
                <c:pt idx="986">
                  <c:v>36081.0</c:v>
                </c:pt>
                <c:pt idx="987">
                  <c:v>36082.0</c:v>
                </c:pt>
                <c:pt idx="988">
                  <c:v>36083.0</c:v>
                </c:pt>
                <c:pt idx="989">
                  <c:v>36084.0</c:v>
                </c:pt>
                <c:pt idx="990">
                  <c:v>36087.0</c:v>
                </c:pt>
                <c:pt idx="991">
                  <c:v>36088.0</c:v>
                </c:pt>
                <c:pt idx="992">
                  <c:v>36089.0</c:v>
                </c:pt>
                <c:pt idx="993">
                  <c:v>36090.0</c:v>
                </c:pt>
                <c:pt idx="994">
                  <c:v>36091.0</c:v>
                </c:pt>
                <c:pt idx="995">
                  <c:v>36094.0</c:v>
                </c:pt>
                <c:pt idx="996">
                  <c:v>36095.0</c:v>
                </c:pt>
                <c:pt idx="997">
                  <c:v>36096.0</c:v>
                </c:pt>
                <c:pt idx="998">
                  <c:v>36097.0</c:v>
                </c:pt>
                <c:pt idx="999">
                  <c:v>36098.0</c:v>
                </c:pt>
                <c:pt idx="1000">
                  <c:v>36101.0</c:v>
                </c:pt>
                <c:pt idx="1001">
                  <c:v>36102.0</c:v>
                </c:pt>
                <c:pt idx="1002">
                  <c:v>36103.0</c:v>
                </c:pt>
                <c:pt idx="1003">
                  <c:v>36104.0</c:v>
                </c:pt>
                <c:pt idx="1004">
                  <c:v>36105.0</c:v>
                </c:pt>
                <c:pt idx="1005">
                  <c:v>36108.0</c:v>
                </c:pt>
                <c:pt idx="1006">
                  <c:v>36109.0</c:v>
                </c:pt>
                <c:pt idx="1007">
                  <c:v>36110.0</c:v>
                </c:pt>
                <c:pt idx="1008">
                  <c:v>36111.0</c:v>
                </c:pt>
                <c:pt idx="1009">
                  <c:v>36112.0</c:v>
                </c:pt>
                <c:pt idx="1010">
                  <c:v>36115.0</c:v>
                </c:pt>
                <c:pt idx="1011">
                  <c:v>36116.0</c:v>
                </c:pt>
                <c:pt idx="1012">
                  <c:v>36117.0</c:v>
                </c:pt>
                <c:pt idx="1013">
                  <c:v>36118.0</c:v>
                </c:pt>
                <c:pt idx="1014">
                  <c:v>36119.0</c:v>
                </c:pt>
                <c:pt idx="1015">
                  <c:v>36122.0</c:v>
                </c:pt>
                <c:pt idx="1016">
                  <c:v>36123.0</c:v>
                </c:pt>
                <c:pt idx="1017">
                  <c:v>36124.0</c:v>
                </c:pt>
                <c:pt idx="1018">
                  <c:v>36125.0</c:v>
                </c:pt>
                <c:pt idx="1019">
                  <c:v>36126.0</c:v>
                </c:pt>
                <c:pt idx="1020">
                  <c:v>36129.0</c:v>
                </c:pt>
                <c:pt idx="1021">
                  <c:v>36130.0</c:v>
                </c:pt>
                <c:pt idx="1022">
                  <c:v>36131.0</c:v>
                </c:pt>
                <c:pt idx="1023">
                  <c:v>36132.0</c:v>
                </c:pt>
                <c:pt idx="1024">
                  <c:v>36133.0</c:v>
                </c:pt>
                <c:pt idx="1025">
                  <c:v>36136.0</c:v>
                </c:pt>
                <c:pt idx="1026">
                  <c:v>36137.0</c:v>
                </c:pt>
                <c:pt idx="1027">
                  <c:v>36138.0</c:v>
                </c:pt>
                <c:pt idx="1028">
                  <c:v>36139.0</c:v>
                </c:pt>
                <c:pt idx="1029">
                  <c:v>36140.0</c:v>
                </c:pt>
                <c:pt idx="1030">
                  <c:v>36143.0</c:v>
                </c:pt>
                <c:pt idx="1031">
                  <c:v>36144.0</c:v>
                </c:pt>
                <c:pt idx="1032">
                  <c:v>36145.0</c:v>
                </c:pt>
                <c:pt idx="1033">
                  <c:v>36146.0</c:v>
                </c:pt>
                <c:pt idx="1034">
                  <c:v>36147.0</c:v>
                </c:pt>
                <c:pt idx="1035">
                  <c:v>36150.0</c:v>
                </c:pt>
                <c:pt idx="1036">
                  <c:v>36151.0</c:v>
                </c:pt>
                <c:pt idx="1037">
                  <c:v>36152.0</c:v>
                </c:pt>
                <c:pt idx="1038">
                  <c:v>36153.0</c:v>
                </c:pt>
                <c:pt idx="1039">
                  <c:v>36154.0</c:v>
                </c:pt>
                <c:pt idx="1040">
                  <c:v>36157.0</c:v>
                </c:pt>
                <c:pt idx="1041">
                  <c:v>36158.0</c:v>
                </c:pt>
                <c:pt idx="1042">
                  <c:v>36159.0</c:v>
                </c:pt>
                <c:pt idx="1043">
                  <c:v>36160.0</c:v>
                </c:pt>
                <c:pt idx="1044">
                  <c:v>36161.0</c:v>
                </c:pt>
                <c:pt idx="1045">
                  <c:v>36164.0</c:v>
                </c:pt>
                <c:pt idx="1046">
                  <c:v>36165.0</c:v>
                </c:pt>
                <c:pt idx="1047">
                  <c:v>36166.0</c:v>
                </c:pt>
                <c:pt idx="1048">
                  <c:v>36167.0</c:v>
                </c:pt>
                <c:pt idx="1049">
                  <c:v>36168.0</c:v>
                </c:pt>
                <c:pt idx="1050">
                  <c:v>36171.0</c:v>
                </c:pt>
                <c:pt idx="1051">
                  <c:v>36172.0</c:v>
                </c:pt>
                <c:pt idx="1052">
                  <c:v>36173.0</c:v>
                </c:pt>
                <c:pt idx="1053">
                  <c:v>36174.0</c:v>
                </c:pt>
                <c:pt idx="1054">
                  <c:v>36175.0</c:v>
                </c:pt>
                <c:pt idx="1055">
                  <c:v>36178.0</c:v>
                </c:pt>
                <c:pt idx="1056">
                  <c:v>36179.0</c:v>
                </c:pt>
                <c:pt idx="1057">
                  <c:v>36180.0</c:v>
                </c:pt>
                <c:pt idx="1058">
                  <c:v>36181.0</c:v>
                </c:pt>
                <c:pt idx="1059">
                  <c:v>36182.0</c:v>
                </c:pt>
                <c:pt idx="1060">
                  <c:v>36185.0</c:v>
                </c:pt>
                <c:pt idx="1061">
                  <c:v>36186.0</c:v>
                </c:pt>
                <c:pt idx="1062">
                  <c:v>36187.0</c:v>
                </c:pt>
                <c:pt idx="1063">
                  <c:v>36188.0</c:v>
                </c:pt>
                <c:pt idx="1064">
                  <c:v>36189.0</c:v>
                </c:pt>
                <c:pt idx="1065">
                  <c:v>36192.0</c:v>
                </c:pt>
                <c:pt idx="1066">
                  <c:v>36193.0</c:v>
                </c:pt>
                <c:pt idx="1067">
                  <c:v>36194.0</c:v>
                </c:pt>
                <c:pt idx="1068">
                  <c:v>36195.0</c:v>
                </c:pt>
                <c:pt idx="1069">
                  <c:v>36196.0</c:v>
                </c:pt>
                <c:pt idx="1070">
                  <c:v>36199.0</c:v>
                </c:pt>
                <c:pt idx="1071">
                  <c:v>36200.0</c:v>
                </c:pt>
                <c:pt idx="1072">
                  <c:v>36201.0</c:v>
                </c:pt>
                <c:pt idx="1073">
                  <c:v>36202.0</c:v>
                </c:pt>
                <c:pt idx="1074">
                  <c:v>36203.0</c:v>
                </c:pt>
                <c:pt idx="1075">
                  <c:v>36206.0</c:v>
                </c:pt>
                <c:pt idx="1076">
                  <c:v>36207.0</c:v>
                </c:pt>
                <c:pt idx="1077">
                  <c:v>36208.0</c:v>
                </c:pt>
                <c:pt idx="1078">
                  <c:v>36209.0</c:v>
                </c:pt>
                <c:pt idx="1079">
                  <c:v>36210.0</c:v>
                </c:pt>
                <c:pt idx="1080">
                  <c:v>36213.0</c:v>
                </c:pt>
                <c:pt idx="1081">
                  <c:v>36214.0</c:v>
                </c:pt>
                <c:pt idx="1082">
                  <c:v>36215.0</c:v>
                </c:pt>
                <c:pt idx="1083">
                  <c:v>36216.0</c:v>
                </c:pt>
                <c:pt idx="1084">
                  <c:v>36217.0</c:v>
                </c:pt>
                <c:pt idx="1085">
                  <c:v>36220.0</c:v>
                </c:pt>
                <c:pt idx="1086">
                  <c:v>36221.0</c:v>
                </c:pt>
                <c:pt idx="1087">
                  <c:v>36222.0</c:v>
                </c:pt>
                <c:pt idx="1088">
                  <c:v>36223.0</c:v>
                </c:pt>
                <c:pt idx="1089">
                  <c:v>36224.0</c:v>
                </c:pt>
                <c:pt idx="1090">
                  <c:v>36227.0</c:v>
                </c:pt>
                <c:pt idx="1091">
                  <c:v>36228.0</c:v>
                </c:pt>
                <c:pt idx="1092">
                  <c:v>36229.0</c:v>
                </c:pt>
                <c:pt idx="1093">
                  <c:v>36230.0</c:v>
                </c:pt>
                <c:pt idx="1094">
                  <c:v>36231.0</c:v>
                </c:pt>
                <c:pt idx="1095">
                  <c:v>36234.0</c:v>
                </c:pt>
                <c:pt idx="1096">
                  <c:v>36235.0</c:v>
                </c:pt>
                <c:pt idx="1097">
                  <c:v>36236.0</c:v>
                </c:pt>
                <c:pt idx="1098">
                  <c:v>36237.0</c:v>
                </c:pt>
                <c:pt idx="1099">
                  <c:v>36238.0</c:v>
                </c:pt>
                <c:pt idx="1100">
                  <c:v>36241.0</c:v>
                </c:pt>
                <c:pt idx="1101">
                  <c:v>36242.0</c:v>
                </c:pt>
                <c:pt idx="1102">
                  <c:v>36243.0</c:v>
                </c:pt>
                <c:pt idx="1103">
                  <c:v>36244.0</c:v>
                </c:pt>
                <c:pt idx="1104">
                  <c:v>36245.0</c:v>
                </c:pt>
                <c:pt idx="1105">
                  <c:v>36248.0</c:v>
                </c:pt>
                <c:pt idx="1106">
                  <c:v>36249.0</c:v>
                </c:pt>
                <c:pt idx="1107">
                  <c:v>36250.0</c:v>
                </c:pt>
                <c:pt idx="1108">
                  <c:v>36251.0</c:v>
                </c:pt>
                <c:pt idx="1109">
                  <c:v>36252.0</c:v>
                </c:pt>
                <c:pt idx="1110">
                  <c:v>36255.0</c:v>
                </c:pt>
                <c:pt idx="1111">
                  <c:v>36256.0</c:v>
                </c:pt>
                <c:pt idx="1112">
                  <c:v>36257.0</c:v>
                </c:pt>
                <c:pt idx="1113">
                  <c:v>36258.0</c:v>
                </c:pt>
                <c:pt idx="1114">
                  <c:v>36259.0</c:v>
                </c:pt>
                <c:pt idx="1115">
                  <c:v>36262.0</c:v>
                </c:pt>
                <c:pt idx="1116">
                  <c:v>36263.0</c:v>
                </c:pt>
                <c:pt idx="1117">
                  <c:v>36264.0</c:v>
                </c:pt>
                <c:pt idx="1118">
                  <c:v>36265.0</c:v>
                </c:pt>
                <c:pt idx="1119">
                  <c:v>36266.0</c:v>
                </c:pt>
                <c:pt idx="1120">
                  <c:v>36269.0</c:v>
                </c:pt>
                <c:pt idx="1121">
                  <c:v>36270.0</c:v>
                </c:pt>
                <c:pt idx="1122">
                  <c:v>36271.0</c:v>
                </c:pt>
                <c:pt idx="1123">
                  <c:v>36272.0</c:v>
                </c:pt>
                <c:pt idx="1124">
                  <c:v>36273.0</c:v>
                </c:pt>
                <c:pt idx="1125">
                  <c:v>36276.0</c:v>
                </c:pt>
                <c:pt idx="1126">
                  <c:v>36277.0</c:v>
                </c:pt>
                <c:pt idx="1127">
                  <c:v>36278.0</c:v>
                </c:pt>
                <c:pt idx="1128">
                  <c:v>36279.0</c:v>
                </c:pt>
                <c:pt idx="1129">
                  <c:v>36280.0</c:v>
                </c:pt>
                <c:pt idx="1130">
                  <c:v>36283.0</c:v>
                </c:pt>
                <c:pt idx="1131">
                  <c:v>36284.0</c:v>
                </c:pt>
                <c:pt idx="1132">
                  <c:v>36285.0</c:v>
                </c:pt>
                <c:pt idx="1133">
                  <c:v>36286.0</c:v>
                </c:pt>
                <c:pt idx="1134">
                  <c:v>36287.0</c:v>
                </c:pt>
                <c:pt idx="1135">
                  <c:v>36290.0</c:v>
                </c:pt>
                <c:pt idx="1136">
                  <c:v>36291.0</c:v>
                </c:pt>
                <c:pt idx="1137">
                  <c:v>36292.0</c:v>
                </c:pt>
                <c:pt idx="1138">
                  <c:v>36293.0</c:v>
                </c:pt>
                <c:pt idx="1139">
                  <c:v>36294.0</c:v>
                </c:pt>
                <c:pt idx="1140">
                  <c:v>36297.0</c:v>
                </c:pt>
                <c:pt idx="1141">
                  <c:v>36298.0</c:v>
                </c:pt>
                <c:pt idx="1142">
                  <c:v>36299.0</c:v>
                </c:pt>
                <c:pt idx="1143">
                  <c:v>36300.0</c:v>
                </c:pt>
                <c:pt idx="1144">
                  <c:v>36301.0</c:v>
                </c:pt>
                <c:pt idx="1145">
                  <c:v>36304.0</c:v>
                </c:pt>
                <c:pt idx="1146">
                  <c:v>36305.0</c:v>
                </c:pt>
                <c:pt idx="1147">
                  <c:v>36306.0</c:v>
                </c:pt>
                <c:pt idx="1148">
                  <c:v>36307.0</c:v>
                </c:pt>
                <c:pt idx="1149">
                  <c:v>36308.0</c:v>
                </c:pt>
                <c:pt idx="1150">
                  <c:v>36311.0</c:v>
                </c:pt>
                <c:pt idx="1151">
                  <c:v>36312.0</c:v>
                </c:pt>
                <c:pt idx="1152">
                  <c:v>36313.0</c:v>
                </c:pt>
                <c:pt idx="1153">
                  <c:v>36314.0</c:v>
                </c:pt>
                <c:pt idx="1154">
                  <c:v>36315.0</c:v>
                </c:pt>
                <c:pt idx="1155">
                  <c:v>36318.0</c:v>
                </c:pt>
                <c:pt idx="1156">
                  <c:v>36319.0</c:v>
                </c:pt>
                <c:pt idx="1157">
                  <c:v>36320.0</c:v>
                </c:pt>
                <c:pt idx="1158">
                  <c:v>36321.0</c:v>
                </c:pt>
                <c:pt idx="1159">
                  <c:v>36322.0</c:v>
                </c:pt>
                <c:pt idx="1160">
                  <c:v>36325.0</c:v>
                </c:pt>
                <c:pt idx="1161">
                  <c:v>36326.0</c:v>
                </c:pt>
                <c:pt idx="1162">
                  <c:v>36327.0</c:v>
                </c:pt>
                <c:pt idx="1163">
                  <c:v>36328.0</c:v>
                </c:pt>
                <c:pt idx="1164">
                  <c:v>36329.0</c:v>
                </c:pt>
                <c:pt idx="1165">
                  <c:v>36332.0</c:v>
                </c:pt>
                <c:pt idx="1166">
                  <c:v>36333.0</c:v>
                </c:pt>
                <c:pt idx="1167">
                  <c:v>36334.0</c:v>
                </c:pt>
                <c:pt idx="1168">
                  <c:v>36335.0</c:v>
                </c:pt>
                <c:pt idx="1169">
                  <c:v>36336.0</c:v>
                </c:pt>
                <c:pt idx="1170">
                  <c:v>36339.0</c:v>
                </c:pt>
                <c:pt idx="1171">
                  <c:v>36340.0</c:v>
                </c:pt>
                <c:pt idx="1172">
                  <c:v>36341.0</c:v>
                </c:pt>
                <c:pt idx="1173">
                  <c:v>36342.0</c:v>
                </c:pt>
                <c:pt idx="1174">
                  <c:v>36343.0</c:v>
                </c:pt>
                <c:pt idx="1175">
                  <c:v>36346.0</c:v>
                </c:pt>
                <c:pt idx="1176">
                  <c:v>36347.0</c:v>
                </c:pt>
                <c:pt idx="1177">
                  <c:v>36348.0</c:v>
                </c:pt>
                <c:pt idx="1178">
                  <c:v>36349.0</c:v>
                </c:pt>
                <c:pt idx="1179">
                  <c:v>36350.0</c:v>
                </c:pt>
                <c:pt idx="1180">
                  <c:v>36353.0</c:v>
                </c:pt>
                <c:pt idx="1181">
                  <c:v>36354.0</c:v>
                </c:pt>
                <c:pt idx="1182">
                  <c:v>36355.0</c:v>
                </c:pt>
                <c:pt idx="1183">
                  <c:v>36356.0</c:v>
                </c:pt>
                <c:pt idx="1184">
                  <c:v>36357.0</c:v>
                </c:pt>
                <c:pt idx="1185">
                  <c:v>36360.0</c:v>
                </c:pt>
                <c:pt idx="1186">
                  <c:v>36361.0</c:v>
                </c:pt>
                <c:pt idx="1187">
                  <c:v>36362.0</c:v>
                </c:pt>
                <c:pt idx="1188">
                  <c:v>36363.0</c:v>
                </c:pt>
                <c:pt idx="1189">
                  <c:v>36364.0</c:v>
                </c:pt>
                <c:pt idx="1190">
                  <c:v>36367.0</c:v>
                </c:pt>
                <c:pt idx="1191">
                  <c:v>36368.0</c:v>
                </c:pt>
                <c:pt idx="1192">
                  <c:v>36369.0</c:v>
                </c:pt>
                <c:pt idx="1193">
                  <c:v>36370.0</c:v>
                </c:pt>
                <c:pt idx="1194">
                  <c:v>36371.0</c:v>
                </c:pt>
                <c:pt idx="1195">
                  <c:v>36374.0</c:v>
                </c:pt>
                <c:pt idx="1196">
                  <c:v>36375.0</c:v>
                </c:pt>
                <c:pt idx="1197">
                  <c:v>36376.0</c:v>
                </c:pt>
                <c:pt idx="1198">
                  <c:v>36377.0</c:v>
                </c:pt>
                <c:pt idx="1199">
                  <c:v>36378.0</c:v>
                </c:pt>
                <c:pt idx="1200">
                  <c:v>36381.0</c:v>
                </c:pt>
                <c:pt idx="1201">
                  <c:v>36382.0</c:v>
                </c:pt>
                <c:pt idx="1202">
                  <c:v>36383.0</c:v>
                </c:pt>
                <c:pt idx="1203">
                  <c:v>36384.0</c:v>
                </c:pt>
                <c:pt idx="1204">
                  <c:v>36385.0</c:v>
                </c:pt>
                <c:pt idx="1205">
                  <c:v>36388.0</c:v>
                </c:pt>
                <c:pt idx="1206">
                  <c:v>36389.0</c:v>
                </c:pt>
                <c:pt idx="1207">
                  <c:v>36390.0</c:v>
                </c:pt>
                <c:pt idx="1208">
                  <c:v>36391.0</c:v>
                </c:pt>
                <c:pt idx="1209">
                  <c:v>36392.0</c:v>
                </c:pt>
                <c:pt idx="1210">
                  <c:v>36395.0</c:v>
                </c:pt>
                <c:pt idx="1211">
                  <c:v>36396.0</c:v>
                </c:pt>
                <c:pt idx="1212">
                  <c:v>36397.0</c:v>
                </c:pt>
                <c:pt idx="1213">
                  <c:v>36398.0</c:v>
                </c:pt>
                <c:pt idx="1214">
                  <c:v>36399.0</c:v>
                </c:pt>
                <c:pt idx="1215">
                  <c:v>36402.0</c:v>
                </c:pt>
                <c:pt idx="1216">
                  <c:v>36403.0</c:v>
                </c:pt>
                <c:pt idx="1217">
                  <c:v>36404.0</c:v>
                </c:pt>
                <c:pt idx="1218">
                  <c:v>36405.0</c:v>
                </c:pt>
                <c:pt idx="1219">
                  <c:v>36406.0</c:v>
                </c:pt>
                <c:pt idx="1220">
                  <c:v>36409.0</c:v>
                </c:pt>
                <c:pt idx="1221">
                  <c:v>36410.0</c:v>
                </c:pt>
                <c:pt idx="1222">
                  <c:v>36411.0</c:v>
                </c:pt>
                <c:pt idx="1223">
                  <c:v>36412.0</c:v>
                </c:pt>
                <c:pt idx="1224">
                  <c:v>36413.0</c:v>
                </c:pt>
                <c:pt idx="1225">
                  <c:v>36416.0</c:v>
                </c:pt>
                <c:pt idx="1226">
                  <c:v>36417.0</c:v>
                </c:pt>
                <c:pt idx="1227">
                  <c:v>36418.0</c:v>
                </c:pt>
                <c:pt idx="1228">
                  <c:v>36419.0</c:v>
                </c:pt>
                <c:pt idx="1229">
                  <c:v>36420.0</c:v>
                </c:pt>
                <c:pt idx="1230">
                  <c:v>36423.0</c:v>
                </c:pt>
                <c:pt idx="1231">
                  <c:v>36424.0</c:v>
                </c:pt>
                <c:pt idx="1232">
                  <c:v>36425.0</c:v>
                </c:pt>
                <c:pt idx="1233">
                  <c:v>36426.0</c:v>
                </c:pt>
                <c:pt idx="1234">
                  <c:v>36427.0</c:v>
                </c:pt>
                <c:pt idx="1235">
                  <c:v>36430.0</c:v>
                </c:pt>
                <c:pt idx="1236">
                  <c:v>36431.0</c:v>
                </c:pt>
                <c:pt idx="1237">
                  <c:v>36432.0</c:v>
                </c:pt>
                <c:pt idx="1238">
                  <c:v>36433.0</c:v>
                </c:pt>
                <c:pt idx="1239">
                  <c:v>36434.0</c:v>
                </c:pt>
                <c:pt idx="1240">
                  <c:v>36437.0</c:v>
                </c:pt>
                <c:pt idx="1241">
                  <c:v>36438.0</c:v>
                </c:pt>
                <c:pt idx="1242">
                  <c:v>36439.0</c:v>
                </c:pt>
                <c:pt idx="1243">
                  <c:v>36440.0</c:v>
                </c:pt>
                <c:pt idx="1244">
                  <c:v>36441.0</c:v>
                </c:pt>
                <c:pt idx="1245">
                  <c:v>36444.0</c:v>
                </c:pt>
                <c:pt idx="1246">
                  <c:v>36445.0</c:v>
                </c:pt>
                <c:pt idx="1247">
                  <c:v>36446.0</c:v>
                </c:pt>
                <c:pt idx="1248">
                  <c:v>36447.0</c:v>
                </c:pt>
                <c:pt idx="1249">
                  <c:v>36448.0</c:v>
                </c:pt>
                <c:pt idx="1250">
                  <c:v>36451.0</c:v>
                </c:pt>
                <c:pt idx="1251">
                  <c:v>36452.0</c:v>
                </c:pt>
                <c:pt idx="1252">
                  <c:v>36453.0</c:v>
                </c:pt>
                <c:pt idx="1253">
                  <c:v>36454.0</c:v>
                </c:pt>
                <c:pt idx="1254">
                  <c:v>36455.0</c:v>
                </c:pt>
                <c:pt idx="1255">
                  <c:v>36458.0</c:v>
                </c:pt>
                <c:pt idx="1256">
                  <c:v>36459.0</c:v>
                </c:pt>
                <c:pt idx="1257">
                  <c:v>36460.0</c:v>
                </c:pt>
                <c:pt idx="1258">
                  <c:v>36461.0</c:v>
                </c:pt>
                <c:pt idx="1259">
                  <c:v>36462.0</c:v>
                </c:pt>
                <c:pt idx="1260">
                  <c:v>36465.0</c:v>
                </c:pt>
                <c:pt idx="1261">
                  <c:v>36466.0</c:v>
                </c:pt>
                <c:pt idx="1262">
                  <c:v>36467.0</c:v>
                </c:pt>
                <c:pt idx="1263">
                  <c:v>36468.0</c:v>
                </c:pt>
                <c:pt idx="1264">
                  <c:v>36469.0</c:v>
                </c:pt>
                <c:pt idx="1265">
                  <c:v>36472.0</c:v>
                </c:pt>
                <c:pt idx="1266">
                  <c:v>36473.0</c:v>
                </c:pt>
                <c:pt idx="1267">
                  <c:v>36474.0</c:v>
                </c:pt>
                <c:pt idx="1268">
                  <c:v>36475.0</c:v>
                </c:pt>
                <c:pt idx="1269">
                  <c:v>36476.0</c:v>
                </c:pt>
                <c:pt idx="1270">
                  <c:v>36479.0</c:v>
                </c:pt>
                <c:pt idx="1271">
                  <c:v>36480.0</c:v>
                </c:pt>
                <c:pt idx="1272">
                  <c:v>36481.0</c:v>
                </c:pt>
                <c:pt idx="1273">
                  <c:v>36482.0</c:v>
                </c:pt>
                <c:pt idx="1274">
                  <c:v>36483.0</c:v>
                </c:pt>
                <c:pt idx="1275">
                  <c:v>36486.0</c:v>
                </c:pt>
                <c:pt idx="1276">
                  <c:v>36487.0</c:v>
                </c:pt>
                <c:pt idx="1277">
                  <c:v>36488.0</c:v>
                </c:pt>
                <c:pt idx="1278">
                  <c:v>36489.0</c:v>
                </c:pt>
                <c:pt idx="1279">
                  <c:v>36490.0</c:v>
                </c:pt>
                <c:pt idx="1280">
                  <c:v>36493.0</c:v>
                </c:pt>
                <c:pt idx="1281">
                  <c:v>36494.0</c:v>
                </c:pt>
                <c:pt idx="1282">
                  <c:v>36495.0</c:v>
                </c:pt>
                <c:pt idx="1283">
                  <c:v>36496.0</c:v>
                </c:pt>
                <c:pt idx="1284">
                  <c:v>36497.0</c:v>
                </c:pt>
                <c:pt idx="1285">
                  <c:v>36500.0</c:v>
                </c:pt>
                <c:pt idx="1286">
                  <c:v>36501.0</c:v>
                </c:pt>
                <c:pt idx="1287">
                  <c:v>36502.0</c:v>
                </c:pt>
                <c:pt idx="1288">
                  <c:v>36503.0</c:v>
                </c:pt>
                <c:pt idx="1289">
                  <c:v>36504.0</c:v>
                </c:pt>
                <c:pt idx="1290">
                  <c:v>36507.0</c:v>
                </c:pt>
                <c:pt idx="1291">
                  <c:v>36508.0</c:v>
                </c:pt>
                <c:pt idx="1292">
                  <c:v>36509.0</c:v>
                </c:pt>
                <c:pt idx="1293">
                  <c:v>36510.0</c:v>
                </c:pt>
                <c:pt idx="1294">
                  <c:v>36511.0</c:v>
                </c:pt>
                <c:pt idx="1295">
                  <c:v>36514.0</c:v>
                </c:pt>
                <c:pt idx="1296">
                  <c:v>36515.0</c:v>
                </c:pt>
                <c:pt idx="1297">
                  <c:v>36516.0</c:v>
                </c:pt>
                <c:pt idx="1298">
                  <c:v>36517.0</c:v>
                </c:pt>
                <c:pt idx="1299">
                  <c:v>36518.0</c:v>
                </c:pt>
                <c:pt idx="1300">
                  <c:v>36521.0</c:v>
                </c:pt>
                <c:pt idx="1301">
                  <c:v>36522.0</c:v>
                </c:pt>
                <c:pt idx="1302">
                  <c:v>36523.0</c:v>
                </c:pt>
                <c:pt idx="1303">
                  <c:v>36524.0</c:v>
                </c:pt>
                <c:pt idx="1304">
                  <c:v>36525.0</c:v>
                </c:pt>
                <c:pt idx="1305">
                  <c:v>36528.0</c:v>
                </c:pt>
                <c:pt idx="1306">
                  <c:v>36529.0</c:v>
                </c:pt>
                <c:pt idx="1307">
                  <c:v>36530.0</c:v>
                </c:pt>
                <c:pt idx="1308">
                  <c:v>36531.0</c:v>
                </c:pt>
                <c:pt idx="1309">
                  <c:v>36532.0</c:v>
                </c:pt>
                <c:pt idx="1310">
                  <c:v>36535.0</c:v>
                </c:pt>
                <c:pt idx="1311">
                  <c:v>36536.0</c:v>
                </c:pt>
                <c:pt idx="1312">
                  <c:v>36537.0</c:v>
                </c:pt>
                <c:pt idx="1313">
                  <c:v>36538.0</c:v>
                </c:pt>
                <c:pt idx="1314">
                  <c:v>36539.0</c:v>
                </c:pt>
                <c:pt idx="1315">
                  <c:v>36542.0</c:v>
                </c:pt>
                <c:pt idx="1316">
                  <c:v>36543.0</c:v>
                </c:pt>
                <c:pt idx="1317">
                  <c:v>36544.0</c:v>
                </c:pt>
                <c:pt idx="1318">
                  <c:v>36545.0</c:v>
                </c:pt>
                <c:pt idx="1319">
                  <c:v>36546.0</c:v>
                </c:pt>
                <c:pt idx="1320">
                  <c:v>36549.0</c:v>
                </c:pt>
                <c:pt idx="1321">
                  <c:v>36550.0</c:v>
                </c:pt>
                <c:pt idx="1322">
                  <c:v>36551.0</c:v>
                </c:pt>
                <c:pt idx="1323">
                  <c:v>36552.0</c:v>
                </c:pt>
                <c:pt idx="1324">
                  <c:v>36553.0</c:v>
                </c:pt>
                <c:pt idx="1325">
                  <c:v>36556.0</c:v>
                </c:pt>
                <c:pt idx="1326">
                  <c:v>36557.0</c:v>
                </c:pt>
                <c:pt idx="1327">
                  <c:v>36558.0</c:v>
                </c:pt>
                <c:pt idx="1328">
                  <c:v>36559.0</c:v>
                </c:pt>
                <c:pt idx="1329">
                  <c:v>36560.0</c:v>
                </c:pt>
                <c:pt idx="1330">
                  <c:v>36563.0</c:v>
                </c:pt>
                <c:pt idx="1331">
                  <c:v>36564.0</c:v>
                </c:pt>
                <c:pt idx="1332">
                  <c:v>36565.0</c:v>
                </c:pt>
                <c:pt idx="1333">
                  <c:v>36566.0</c:v>
                </c:pt>
                <c:pt idx="1334">
                  <c:v>36567.0</c:v>
                </c:pt>
                <c:pt idx="1335">
                  <c:v>36570.0</c:v>
                </c:pt>
                <c:pt idx="1336">
                  <c:v>36571.0</c:v>
                </c:pt>
                <c:pt idx="1337">
                  <c:v>36572.0</c:v>
                </c:pt>
                <c:pt idx="1338">
                  <c:v>36573.0</c:v>
                </c:pt>
                <c:pt idx="1339">
                  <c:v>36574.0</c:v>
                </c:pt>
                <c:pt idx="1340">
                  <c:v>36577.0</c:v>
                </c:pt>
                <c:pt idx="1341">
                  <c:v>36578.0</c:v>
                </c:pt>
                <c:pt idx="1342">
                  <c:v>36579.0</c:v>
                </c:pt>
                <c:pt idx="1343">
                  <c:v>36580.0</c:v>
                </c:pt>
                <c:pt idx="1344">
                  <c:v>36581.0</c:v>
                </c:pt>
                <c:pt idx="1345">
                  <c:v>36584.0</c:v>
                </c:pt>
                <c:pt idx="1346">
                  <c:v>36585.0</c:v>
                </c:pt>
                <c:pt idx="1347">
                  <c:v>36586.0</c:v>
                </c:pt>
                <c:pt idx="1348">
                  <c:v>36587.0</c:v>
                </c:pt>
                <c:pt idx="1349">
                  <c:v>36588.0</c:v>
                </c:pt>
                <c:pt idx="1350">
                  <c:v>36591.0</c:v>
                </c:pt>
                <c:pt idx="1351">
                  <c:v>36592.0</c:v>
                </c:pt>
                <c:pt idx="1352">
                  <c:v>36593.0</c:v>
                </c:pt>
                <c:pt idx="1353">
                  <c:v>36594.0</c:v>
                </c:pt>
                <c:pt idx="1354">
                  <c:v>36595.0</c:v>
                </c:pt>
                <c:pt idx="1355">
                  <c:v>36598.0</c:v>
                </c:pt>
                <c:pt idx="1356">
                  <c:v>36599.0</c:v>
                </c:pt>
                <c:pt idx="1357">
                  <c:v>36600.0</c:v>
                </c:pt>
                <c:pt idx="1358">
                  <c:v>36601.0</c:v>
                </c:pt>
                <c:pt idx="1359">
                  <c:v>36602.0</c:v>
                </c:pt>
                <c:pt idx="1360">
                  <c:v>36605.0</c:v>
                </c:pt>
                <c:pt idx="1361">
                  <c:v>36606.0</c:v>
                </c:pt>
                <c:pt idx="1362">
                  <c:v>36607.0</c:v>
                </c:pt>
                <c:pt idx="1363">
                  <c:v>36608.0</c:v>
                </c:pt>
                <c:pt idx="1364">
                  <c:v>36609.0</c:v>
                </c:pt>
                <c:pt idx="1365">
                  <c:v>36612.0</c:v>
                </c:pt>
                <c:pt idx="1366">
                  <c:v>36613.0</c:v>
                </c:pt>
                <c:pt idx="1367">
                  <c:v>36614.0</c:v>
                </c:pt>
                <c:pt idx="1368">
                  <c:v>36615.0</c:v>
                </c:pt>
                <c:pt idx="1369">
                  <c:v>36616.0</c:v>
                </c:pt>
                <c:pt idx="1370">
                  <c:v>36619.0</c:v>
                </c:pt>
                <c:pt idx="1371">
                  <c:v>36620.0</c:v>
                </c:pt>
                <c:pt idx="1372">
                  <c:v>36621.0</c:v>
                </c:pt>
                <c:pt idx="1373">
                  <c:v>36622.0</c:v>
                </c:pt>
                <c:pt idx="1374">
                  <c:v>36623.0</c:v>
                </c:pt>
                <c:pt idx="1375">
                  <c:v>36626.0</c:v>
                </c:pt>
                <c:pt idx="1376">
                  <c:v>36627.0</c:v>
                </c:pt>
                <c:pt idx="1377">
                  <c:v>36628.0</c:v>
                </c:pt>
                <c:pt idx="1378">
                  <c:v>36629.0</c:v>
                </c:pt>
                <c:pt idx="1379">
                  <c:v>36630.0</c:v>
                </c:pt>
                <c:pt idx="1380">
                  <c:v>36633.0</c:v>
                </c:pt>
                <c:pt idx="1381">
                  <c:v>36634.0</c:v>
                </c:pt>
                <c:pt idx="1382">
                  <c:v>36635.0</c:v>
                </c:pt>
                <c:pt idx="1383">
                  <c:v>36636.0</c:v>
                </c:pt>
                <c:pt idx="1384">
                  <c:v>36637.0</c:v>
                </c:pt>
                <c:pt idx="1385">
                  <c:v>36640.0</c:v>
                </c:pt>
                <c:pt idx="1386">
                  <c:v>36641.0</c:v>
                </c:pt>
                <c:pt idx="1387">
                  <c:v>36642.0</c:v>
                </c:pt>
                <c:pt idx="1388">
                  <c:v>36643.0</c:v>
                </c:pt>
                <c:pt idx="1389">
                  <c:v>36644.0</c:v>
                </c:pt>
                <c:pt idx="1390">
                  <c:v>36647.0</c:v>
                </c:pt>
                <c:pt idx="1391">
                  <c:v>36648.0</c:v>
                </c:pt>
                <c:pt idx="1392">
                  <c:v>36649.0</c:v>
                </c:pt>
                <c:pt idx="1393">
                  <c:v>36650.0</c:v>
                </c:pt>
                <c:pt idx="1394">
                  <c:v>36651.0</c:v>
                </c:pt>
                <c:pt idx="1395">
                  <c:v>36654.0</c:v>
                </c:pt>
                <c:pt idx="1396">
                  <c:v>36655.0</c:v>
                </c:pt>
                <c:pt idx="1397">
                  <c:v>36656.0</c:v>
                </c:pt>
                <c:pt idx="1398">
                  <c:v>36657.0</c:v>
                </c:pt>
                <c:pt idx="1399">
                  <c:v>36658.0</c:v>
                </c:pt>
                <c:pt idx="1400">
                  <c:v>36661.0</c:v>
                </c:pt>
                <c:pt idx="1401">
                  <c:v>36662.0</c:v>
                </c:pt>
                <c:pt idx="1402">
                  <c:v>36663.0</c:v>
                </c:pt>
                <c:pt idx="1403">
                  <c:v>36664.0</c:v>
                </c:pt>
                <c:pt idx="1404">
                  <c:v>36665.0</c:v>
                </c:pt>
                <c:pt idx="1405">
                  <c:v>36668.0</c:v>
                </c:pt>
                <c:pt idx="1406">
                  <c:v>36669.0</c:v>
                </c:pt>
                <c:pt idx="1407">
                  <c:v>36670.0</c:v>
                </c:pt>
                <c:pt idx="1408">
                  <c:v>36671.0</c:v>
                </c:pt>
                <c:pt idx="1409">
                  <c:v>36672.0</c:v>
                </c:pt>
                <c:pt idx="1410">
                  <c:v>36675.0</c:v>
                </c:pt>
                <c:pt idx="1411">
                  <c:v>36676.0</c:v>
                </c:pt>
                <c:pt idx="1412">
                  <c:v>36677.0</c:v>
                </c:pt>
                <c:pt idx="1413">
                  <c:v>36678.0</c:v>
                </c:pt>
                <c:pt idx="1414">
                  <c:v>36679.0</c:v>
                </c:pt>
                <c:pt idx="1415">
                  <c:v>36682.0</c:v>
                </c:pt>
                <c:pt idx="1416">
                  <c:v>36683.0</c:v>
                </c:pt>
                <c:pt idx="1417">
                  <c:v>36684.0</c:v>
                </c:pt>
                <c:pt idx="1418">
                  <c:v>36685.0</c:v>
                </c:pt>
                <c:pt idx="1419">
                  <c:v>36686.0</c:v>
                </c:pt>
                <c:pt idx="1420">
                  <c:v>36689.0</c:v>
                </c:pt>
                <c:pt idx="1421">
                  <c:v>36690.0</c:v>
                </c:pt>
                <c:pt idx="1422">
                  <c:v>36691.0</c:v>
                </c:pt>
                <c:pt idx="1423">
                  <c:v>36692.0</c:v>
                </c:pt>
                <c:pt idx="1424">
                  <c:v>36693.0</c:v>
                </c:pt>
                <c:pt idx="1425">
                  <c:v>36696.0</c:v>
                </c:pt>
                <c:pt idx="1426">
                  <c:v>36697.0</c:v>
                </c:pt>
                <c:pt idx="1427">
                  <c:v>36698.0</c:v>
                </c:pt>
                <c:pt idx="1428">
                  <c:v>36699.0</c:v>
                </c:pt>
                <c:pt idx="1429">
                  <c:v>36700.0</c:v>
                </c:pt>
                <c:pt idx="1430">
                  <c:v>36703.0</c:v>
                </c:pt>
                <c:pt idx="1431">
                  <c:v>36704.0</c:v>
                </c:pt>
                <c:pt idx="1432">
                  <c:v>36705.0</c:v>
                </c:pt>
                <c:pt idx="1433">
                  <c:v>36706.0</c:v>
                </c:pt>
                <c:pt idx="1434">
                  <c:v>36707.0</c:v>
                </c:pt>
                <c:pt idx="1435">
                  <c:v>36710.0</c:v>
                </c:pt>
                <c:pt idx="1436">
                  <c:v>36711.0</c:v>
                </c:pt>
                <c:pt idx="1437">
                  <c:v>36712.0</c:v>
                </c:pt>
                <c:pt idx="1438">
                  <c:v>36713.0</c:v>
                </c:pt>
                <c:pt idx="1439">
                  <c:v>36714.0</c:v>
                </c:pt>
                <c:pt idx="1440">
                  <c:v>36717.0</c:v>
                </c:pt>
                <c:pt idx="1441">
                  <c:v>36718.0</c:v>
                </c:pt>
                <c:pt idx="1442">
                  <c:v>36719.0</c:v>
                </c:pt>
                <c:pt idx="1443">
                  <c:v>36720.0</c:v>
                </c:pt>
                <c:pt idx="1444">
                  <c:v>36721.0</c:v>
                </c:pt>
                <c:pt idx="1445">
                  <c:v>36724.0</c:v>
                </c:pt>
                <c:pt idx="1446">
                  <c:v>36725.0</c:v>
                </c:pt>
                <c:pt idx="1447">
                  <c:v>36726.0</c:v>
                </c:pt>
                <c:pt idx="1448">
                  <c:v>36727.0</c:v>
                </c:pt>
                <c:pt idx="1449">
                  <c:v>36728.0</c:v>
                </c:pt>
                <c:pt idx="1450">
                  <c:v>36731.0</c:v>
                </c:pt>
                <c:pt idx="1451">
                  <c:v>36732.0</c:v>
                </c:pt>
                <c:pt idx="1452">
                  <c:v>36733.0</c:v>
                </c:pt>
                <c:pt idx="1453">
                  <c:v>36734.0</c:v>
                </c:pt>
                <c:pt idx="1454">
                  <c:v>36735.0</c:v>
                </c:pt>
                <c:pt idx="1455">
                  <c:v>36738.0</c:v>
                </c:pt>
                <c:pt idx="1456">
                  <c:v>36739.0</c:v>
                </c:pt>
                <c:pt idx="1457">
                  <c:v>36740.0</c:v>
                </c:pt>
                <c:pt idx="1458">
                  <c:v>36741.0</c:v>
                </c:pt>
                <c:pt idx="1459">
                  <c:v>36742.0</c:v>
                </c:pt>
                <c:pt idx="1460">
                  <c:v>36745.0</c:v>
                </c:pt>
                <c:pt idx="1461">
                  <c:v>36746.0</c:v>
                </c:pt>
                <c:pt idx="1462">
                  <c:v>36747.0</c:v>
                </c:pt>
                <c:pt idx="1463">
                  <c:v>36748.0</c:v>
                </c:pt>
                <c:pt idx="1464">
                  <c:v>36749.0</c:v>
                </c:pt>
                <c:pt idx="1465">
                  <c:v>36752.0</c:v>
                </c:pt>
                <c:pt idx="1466">
                  <c:v>36753.0</c:v>
                </c:pt>
                <c:pt idx="1467">
                  <c:v>36754.0</c:v>
                </c:pt>
                <c:pt idx="1468">
                  <c:v>36755.0</c:v>
                </c:pt>
                <c:pt idx="1469">
                  <c:v>36756.0</c:v>
                </c:pt>
                <c:pt idx="1470">
                  <c:v>36759.0</c:v>
                </c:pt>
                <c:pt idx="1471">
                  <c:v>36760.0</c:v>
                </c:pt>
                <c:pt idx="1472">
                  <c:v>36761.0</c:v>
                </c:pt>
                <c:pt idx="1473">
                  <c:v>36762.0</c:v>
                </c:pt>
                <c:pt idx="1474">
                  <c:v>36763.0</c:v>
                </c:pt>
                <c:pt idx="1475">
                  <c:v>36766.0</c:v>
                </c:pt>
                <c:pt idx="1476">
                  <c:v>36767.0</c:v>
                </c:pt>
                <c:pt idx="1477">
                  <c:v>36768.0</c:v>
                </c:pt>
                <c:pt idx="1478">
                  <c:v>36769.0</c:v>
                </c:pt>
                <c:pt idx="1479">
                  <c:v>36770.0</c:v>
                </c:pt>
                <c:pt idx="1480">
                  <c:v>36773.0</c:v>
                </c:pt>
                <c:pt idx="1481">
                  <c:v>36774.0</c:v>
                </c:pt>
                <c:pt idx="1482">
                  <c:v>36775.0</c:v>
                </c:pt>
                <c:pt idx="1483">
                  <c:v>36776.0</c:v>
                </c:pt>
                <c:pt idx="1484">
                  <c:v>36777.0</c:v>
                </c:pt>
                <c:pt idx="1485">
                  <c:v>36780.0</c:v>
                </c:pt>
                <c:pt idx="1486">
                  <c:v>36781.0</c:v>
                </c:pt>
                <c:pt idx="1487">
                  <c:v>36782.0</c:v>
                </c:pt>
                <c:pt idx="1488">
                  <c:v>36783.0</c:v>
                </c:pt>
                <c:pt idx="1489">
                  <c:v>36784.0</c:v>
                </c:pt>
                <c:pt idx="1490">
                  <c:v>36787.0</c:v>
                </c:pt>
                <c:pt idx="1491">
                  <c:v>36788.0</c:v>
                </c:pt>
                <c:pt idx="1492">
                  <c:v>36789.0</c:v>
                </c:pt>
                <c:pt idx="1493">
                  <c:v>36790.0</c:v>
                </c:pt>
                <c:pt idx="1494">
                  <c:v>36791.0</c:v>
                </c:pt>
                <c:pt idx="1495">
                  <c:v>36794.0</c:v>
                </c:pt>
                <c:pt idx="1496">
                  <c:v>36795.0</c:v>
                </c:pt>
                <c:pt idx="1497">
                  <c:v>36796.0</c:v>
                </c:pt>
                <c:pt idx="1498">
                  <c:v>36797.0</c:v>
                </c:pt>
                <c:pt idx="1499">
                  <c:v>36798.0</c:v>
                </c:pt>
                <c:pt idx="1500">
                  <c:v>36801.0</c:v>
                </c:pt>
                <c:pt idx="1501">
                  <c:v>36802.0</c:v>
                </c:pt>
                <c:pt idx="1502">
                  <c:v>36803.0</c:v>
                </c:pt>
                <c:pt idx="1503">
                  <c:v>36804.0</c:v>
                </c:pt>
                <c:pt idx="1504">
                  <c:v>36805.0</c:v>
                </c:pt>
                <c:pt idx="1505">
                  <c:v>36808.0</c:v>
                </c:pt>
                <c:pt idx="1506">
                  <c:v>36809.0</c:v>
                </c:pt>
                <c:pt idx="1507">
                  <c:v>36810.0</c:v>
                </c:pt>
                <c:pt idx="1508">
                  <c:v>36811.0</c:v>
                </c:pt>
                <c:pt idx="1509">
                  <c:v>36812.0</c:v>
                </c:pt>
                <c:pt idx="1510">
                  <c:v>36815.0</c:v>
                </c:pt>
                <c:pt idx="1511">
                  <c:v>36816.0</c:v>
                </c:pt>
                <c:pt idx="1512">
                  <c:v>36817.0</c:v>
                </c:pt>
                <c:pt idx="1513">
                  <c:v>36818.0</c:v>
                </c:pt>
                <c:pt idx="1514">
                  <c:v>36819.0</c:v>
                </c:pt>
                <c:pt idx="1515">
                  <c:v>36822.0</c:v>
                </c:pt>
                <c:pt idx="1516">
                  <c:v>36823.0</c:v>
                </c:pt>
                <c:pt idx="1517">
                  <c:v>36824.0</c:v>
                </c:pt>
                <c:pt idx="1518">
                  <c:v>36825.0</c:v>
                </c:pt>
                <c:pt idx="1519">
                  <c:v>36826.0</c:v>
                </c:pt>
                <c:pt idx="1520">
                  <c:v>36829.0</c:v>
                </c:pt>
                <c:pt idx="1521">
                  <c:v>36830.0</c:v>
                </c:pt>
                <c:pt idx="1522">
                  <c:v>36831.0</c:v>
                </c:pt>
                <c:pt idx="1523">
                  <c:v>36832.0</c:v>
                </c:pt>
                <c:pt idx="1524">
                  <c:v>36833.0</c:v>
                </c:pt>
                <c:pt idx="1525">
                  <c:v>36836.0</c:v>
                </c:pt>
                <c:pt idx="1526">
                  <c:v>36837.0</c:v>
                </c:pt>
                <c:pt idx="1527">
                  <c:v>36838.0</c:v>
                </c:pt>
                <c:pt idx="1528">
                  <c:v>36839.0</c:v>
                </c:pt>
                <c:pt idx="1529">
                  <c:v>36840.0</c:v>
                </c:pt>
                <c:pt idx="1530">
                  <c:v>36843.0</c:v>
                </c:pt>
                <c:pt idx="1531">
                  <c:v>36844.0</c:v>
                </c:pt>
                <c:pt idx="1532">
                  <c:v>36845.0</c:v>
                </c:pt>
                <c:pt idx="1533">
                  <c:v>36846.0</c:v>
                </c:pt>
                <c:pt idx="1534">
                  <c:v>36847.0</c:v>
                </c:pt>
                <c:pt idx="1535">
                  <c:v>36850.0</c:v>
                </c:pt>
                <c:pt idx="1536">
                  <c:v>36851.0</c:v>
                </c:pt>
                <c:pt idx="1537">
                  <c:v>36852.0</c:v>
                </c:pt>
                <c:pt idx="1538">
                  <c:v>36853.0</c:v>
                </c:pt>
                <c:pt idx="1539">
                  <c:v>36854.0</c:v>
                </c:pt>
                <c:pt idx="1540">
                  <c:v>36857.0</c:v>
                </c:pt>
                <c:pt idx="1541">
                  <c:v>36858.0</c:v>
                </c:pt>
                <c:pt idx="1542">
                  <c:v>36859.0</c:v>
                </c:pt>
                <c:pt idx="1543">
                  <c:v>36860.0</c:v>
                </c:pt>
                <c:pt idx="1544">
                  <c:v>36861.0</c:v>
                </c:pt>
                <c:pt idx="1545">
                  <c:v>36864.0</c:v>
                </c:pt>
                <c:pt idx="1546">
                  <c:v>36865.0</c:v>
                </c:pt>
                <c:pt idx="1547">
                  <c:v>36866.0</c:v>
                </c:pt>
                <c:pt idx="1548">
                  <c:v>36867.0</c:v>
                </c:pt>
                <c:pt idx="1549">
                  <c:v>36868.0</c:v>
                </c:pt>
                <c:pt idx="1550">
                  <c:v>36871.0</c:v>
                </c:pt>
                <c:pt idx="1551">
                  <c:v>36872.0</c:v>
                </c:pt>
                <c:pt idx="1552">
                  <c:v>36873.0</c:v>
                </c:pt>
                <c:pt idx="1553">
                  <c:v>36874.0</c:v>
                </c:pt>
                <c:pt idx="1554">
                  <c:v>36875.0</c:v>
                </c:pt>
                <c:pt idx="1555">
                  <c:v>36878.0</c:v>
                </c:pt>
                <c:pt idx="1556">
                  <c:v>36879.0</c:v>
                </c:pt>
                <c:pt idx="1557">
                  <c:v>36880.0</c:v>
                </c:pt>
                <c:pt idx="1558">
                  <c:v>36881.0</c:v>
                </c:pt>
                <c:pt idx="1559">
                  <c:v>36882.0</c:v>
                </c:pt>
                <c:pt idx="1560">
                  <c:v>36885.0</c:v>
                </c:pt>
                <c:pt idx="1561">
                  <c:v>36886.0</c:v>
                </c:pt>
                <c:pt idx="1562">
                  <c:v>36887.0</c:v>
                </c:pt>
                <c:pt idx="1563">
                  <c:v>36888.0</c:v>
                </c:pt>
                <c:pt idx="1564">
                  <c:v>36889.0</c:v>
                </c:pt>
                <c:pt idx="1565">
                  <c:v>36892.0</c:v>
                </c:pt>
                <c:pt idx="1566">
                  <c:v>36893.0</c:v>
                </c:pt>
                <c:pt idx="1567">
                  <c:v>36894.0</c:v>
                </c:pt>
                <c:pt idx="1568">
                  <c:v>36895.0</c:v>
                </c:pt>
                <c:pt idx="1569">
                  <c:v>36896.0</c:v>
                </c:pt>
                <c:pt idx="1570">
                  <c:v>36899.0</c:v>
                </c:pt>
                <c:pt idx="1571">
                  <c:v>36900.0</c:v>
                </c:pt>
                <c:pt idx="1572">
                  <c:v>36901.0</c:v>
                </c:pt>
                <c:pt idx="1573">
                  <c:v>36902.0</c:v>
                </c:pt>
                <c:pt idx="1574">
                  <c:v>36903.0</c:v>
                </c:pt>
                <c:pt idx="1575">
                  <c:v>36906.0</c:v>
                </c:pt>
                <c:pt idx="1576">
                  <c:v>36907.0</c:v>
                </c:pt>
                <c:pt idx="1577">
                  <c:v>36908.0</c:v>
                </c:pt>
                <c:pt idx="1578">
                  <c:v>36909.0</c:v>
                </c:pt>
                <c:pt idx="1579">
                  <c:v>36910.0</c:v>
                </c:pt>
                <c:pt idx="1580">
                  <c:v>36913.0</c:v>
                </c:pt>
                <c:pt idx="1581">
                  <c:v>36914.0</c:v>
                </c:pt>
                <c:pt idx="1582">
                  <c:v>36915.0</c:v>
                </c:pt>
                <c:pt idx="1583">
                  <c:v>36916.0</c:v>
                </c:pt>
                <c:pt idx="1584">
                  <c:v>36917.0</c:v>
                </c:pt>
                <c:pt idx="1585">
                  <c:v>36920.0</c:v>
                </c:pt>
                <c:pt idx="1586">
                  <c:v>36921.0</c:v>
                </c:pt>
                <c:pt idx="1587">
                  <c:v>36922.0</c:v>
                </c:pt>
                <c:pt idx="1588">
                  <c:v>36923.0</c:v>
                </c:pt>
                <c:pt idx="1589">
                  <c:v>36924.0</c:v>
                </c:pt>
                <c:pt idx="1590">
                  <c:v>36927.0</c:v>
                </c:pt>
                <c:pt idx="1591">
                  <c:v>36928.0</c:v>
                </c:pt>
                <c:pt idx="1592">
                  <c:v>36929.0</c:v>
                </c:pt>
                <c:pt idx="1593">
                  <c:v>36930.0</c:v>
                </c:pt>
                <c:pt idx="1594">
                  <c:v>36931.0</c:v>
                </c:pt>
                <c:pt idx="1595">
                  <c:v>36934.0</c:v>
                </c:pt>
                <c:pt idx="1596">
                  <c:v>36935.0</c:v>
                </c:pt>
                <c:pt idx="1597">
                  <c:v>36936.0</c:v>
                </c:pt>
                <c:pt idx="1598">
                  <c:v>36937.0</c:v>
                </c:pt>
                <c:pt idx="1599">
                  <c:v>36938.0</c:v>
                </c:pt>
                <c:pt idx="1600">
                  <c:v>36941.0</c:v>
                </c:pt>
                <c:pt idx="1601">
                  <c:v>36942.0</c:v>
                </c:pt>
                <c:pt idx="1602">
                  <c:v>36943.0</c:v>
                </c:pt>
                <c:pt idx="1603">
                  <c:v>36944.0</c:v>
                </c:pt>
                <c:pt idx="1604">
                  <c:v>36945.0</c:v>
                </c:pt>
                <c:pt idx="1605">
                  <c:v>36948.0</c:v>
                </c:pt>
                <c:pt idx="1606">
                  <c:v>36949.0</c:v>
                </c:pt>
                <c:pt idx="1607">
                  <c:v>36950.0</c:v>
                </c:pt>
                <c:pt idx="1608">
                  <c:v>36951.0</c:v>
                </c:pt>
                <c:pt idx="1609">
                  <c:v>36952.0</c:v>
                </c:pt>
                <c:pt idx="1610">
                  <c:v>36955.0</c:v>
                </c:pt>
                <c:pt idx="1611">
                  <c:v>36956.0</c:v>
                </c:pt>
                <c:pt idx="1612">
                  <c:v>36957.0</c:v>
                </c:pt>
                <c:pt idx="1613">
                  <c:v>36958.0</c:v>
                </c:pt>
                <c:pt idx="1614">
                  <c:v>36959.0</c:v>
                </c:pt>
                <c:pt idx="1615">
                  <c:v>36962.0</c:v>
                </c:pt>
                <c:pt idx="1616">
                  <c:v>36963.0</c:v>
                </c:pt>
                <c:pt idx="1617">
                  <c:v>36964.0</c:v>
                </c:pt>
                <c:pt idx="1618">
                  <c:v>36965.0</c:v>
                </c:pt>
                <c:pt idx="1619">
                  <c:v>36966.0</c:v>
                </c:pt>
                <c:pt idx="1620">
                  <c:v>36969.0</c:v>
                </c:pt>
                <c:pt idx="1621">
                  <c:v>36970.0</c:v>
                </c:pt>
                <c:pt idx="1622">
                  <c:v>36971.0</c:v>
                </c:pt>
                <c:pt idx="1623">
                  <c:v>36972.0</c:v>
                </c:pt>
                <c:pt idx="1624">
                  <c:v>36973.0</c:v>
                </c:pt>
                <c:pt idx="1625">
                  <c:v>36976.0</c:v>
                </c:pt>
                <c:pt idx="1626">
                  <c:v>36977.0</c:v>
                </c:pt>
                <c:pt idx="1627">
                  <c:v>36978.0</c:v>
                </c:pt>
                <c:pt idx="1628">
                  <c:v>36979.0</c:v>
                </c:pt>
                <c:pt idx="1629">
                  <c:v>36980.0</c:v>
                </c:pt>
                <c:pt idx="1630">
                  <c:v>36983.0</c:v>
                </c:pt>
                <c:pt idx="1631">
                  <c:v>36984.0</c:v>
                </c:pt>
                <c:pt idx="1632">
                  <c:v>36985.0</c:v>
                </c:pt>
                <c:pt idx="1633">
                  <c:v>36986.0</c:v>
                </c:pt>
                <c:pt idx="1634">
                  <c:v>36987.0</c:v>
                </c:pt>
                <c:pt idx="1635">
                  <c:v>36990.0</c:v>
                </c:pt>
                <c:pt idx="1636">
                  <c:v>36991.0</c:v>
                </c:pt>
                <c:pt idx="1637">
                  <c:v>36992.0</c:v>
                </c:pt>
                <c:pt idx="1638">
                  <c:v>36993.0</c:v>
                </c:pt>
                <c:pt idx="1639">
                  <c:v>36994.0</c:v>
                </c:pt>
                <c:pt idx="1640">
                  <c:v>36997.0</c:v>
                </c:pt>
                <c:pt idx="1641">
                  <c:v>36998.0</c:v>
                </c:pt>
                <c:pt idx="1642">
                  <c:v>36999.0</c:v>
                </c:pt>
                <c:pt idx="1643">
                  <c:v>37000.0</c:v>
                </c:pt>
                <c:pt idx="1644">
                  <c:v>37001.0</c:v>
                </c:pt>
                <c:pt idx="1645">
                  <c:v>37004.0</c:v>
                </c:pt>
                <c:pt idx="1646">
                  <c:v>37005.0</c:v>
                </c:pt>
                <c:pt idx="1647">
                  <c:v>37006.0</c:v>
                </c:pt>
                <c:pt idx="1648">
                  <c:v>37007.0</c:v>
                </c:pt>
                <c:pt idx="1649">
                  <c:v>37008.0</c:v>
                </c:pt>
                <c:pt idx="1650">
                  <c:v>37011.0</c:v>
                </c:pt>
                <c:pt idx="1651">
                  <c:v>37012.0</c:v>
                </c:pt>
                <c:pt idx="1652">
                  <c:v>37013.0</c:v>
                </c:pt>
                <c:pt idx="1653">
                  <c:v>37014.0</c:v>
                </c:pt>
                <c:pt idx="1654">
                  <c:v>37015.0</c:v>
                </c:pt>
                <c:pt idx="1655">
                  <c:v>37018.0</c:v>
                </c:pt>
                <c:pt idx="1656">
                  <c:v>37019.0</c:v>
                </c:pt>
                <c:pt idx="1657">
                  <c:v>37020.0</c:v>
                </c:pt>
                <c:pt idx="1658">
                  <c:v>37021.0</c:v>
                </c:pt>
                <c:pt idx="1659">
                  <c:v>37022.0</c:v>
                </c:pt>
                <c:pt idx="1660">
                  <c:v>37025.0</c:v>
                </c:pt>
                <c:pt idx="1661">
                  <c:v>37026.0</c:v>
                </c:pt>
                <c:pt idx="1662">
                  <c:v>37027.0</c:v>
                </c:pt>
                <c:pt idx="1663">
                  <c:v>37028.0</c:v>
                </c:pt>
                <c:pt idx="1664">
                  <c:v>37029.0</c:v>
                </c:pt>
                <c:pt idx="1665">
                  <c:v>37032.0</c:v>
                </c:pt>
                <c:pt idx="1666">
                  <c:v>37033.0</c:v>
                </c:pt>
                <c:pt idx="1667">
                  <c:v>37034.0</c:v>
                </c:pt>
                <c:pt idx="1668">
                  <c:v>37035.0</c:v>
                </c:pt>
                <c:pt idx="1669">
                  <c:v>37036.0</c:v>
                </c:pt>
                <c:pt idx="1670">
                  <c:v>37039.0</c:v>
                </c:pt>
                <c:pt idx="1671">
                  <c:v>37040.0</c:v>
                </c:pt>
                <c:pt idx="1672">
                  <c:v>37041.0</c:v>
                </c:pt>
                <c:pt idx="1673">
                  <c:v>37042.0</c:v>
                </c:pt>
                <c:pt idx="1674">
                  <c:v>37043.0</c:v>
                </c:pt>
                <c:pt idx="1675">
                  <c:v>37046.0</c:v>
                </c:pt>
                <c:pt idx="1676">
                  <c:v>37047.0</c:v>
                </c:pt>
                <c:pt idx="1677">
                  <c:v>37048.0</c:v>
                </c:pt>
                <c:pt idx="1678">
                  <c:v>37049.0</c:v>
                </c:pt>
                <c:pt idx="1679">
                  <c:v>37050.0</c:v>
                </c:pt>
                <c:pt idx="1680">
                  <c:v>37053.0</c:v>
                </c:pt>
                <c:pt idx="1681">
                  <c:v>37054.0</c:v>
                </c:pt>
                <c:pt idx="1682">
                  <c:v>37055.0</c:v>
                </c:pt>
                <c:pt idx="1683">
                  <c:v>37056.0</c:v>
                </c:pt>
                <c:pt idx="1684">
                  <c:v>37057.0</c:v>
                </c:pt>
                <c:pt idx="1685">
                  <c:v>37060.0</c:v>
                </c:pt>
                <c:pt idx="1686">
                  <c:v>37061.0</c:v>
                </c:pt>
                <c:pt idx="1687">
                  <c:v>37062.0</c:v>
                </c:pt>
                <c:pt idx="1688">
                  <c:v>37063.0</c:v>
                </c:pt>
                <c:pt idx="1689">
                  <c:v>37064.0</c:v>
                </c:pt>
                <c:pt idx="1690">
                  <c:v>37067.0</c:v>
                </c:pt>
                <c:pt idx="1691">
                  <c:v>37068.0</c:v>
                </c:pt>
                <c:pt idx="1692">
                  <c:v>37069.0</c:v>
                </c:pt>
                <c:pt idx="1693">
                  <c:v>37070.0</c:v>
                </c:pt>
                <c:pt idx="1694">
                  <c:v>37071.0</c:v>
                </c:pt>
                <c:pt idx="1695">
                  <c:v>37074.0</c:v>
                </c:pt>
                <c:pt idx="1696">
                  <c:v>37075.0</c:v>
                </c:pt>
                <c:pt idx="1697">
                  <c:v>37076.0</c:v>
                </c:pt>
                <c:pt idx="1698">
                  <c:v>37077.0</c:v>
                </c:pt>
                <c:pt idx="1699">
                  <c:v>37078.0</c:v>
                </c:pt>
                <c:pt idx="1700">
                  <c:v>37081.0</c:v>
                </c:pt>
                <c:pt idx="1701">
                  <c:v>37082.0</c:v>
                </c:pt>
                <c:pt idx="1702">
                  <c:v>37083.0</c:v>
                </c:pt>
                <c:pt idx="1703">
                  <c:v>37084.0</c:v>
                </c:pt>
                <c:pt idx="1704">
                  <c:v>37085.0</c:v>
                </c:pt>
                <c:pt idx="1705">
                  <c:v>37088.0</c:v>
                </c:pt>
                <c:pt idx="1706">
                  <c:v>37089.0</c:v>
                </c:pt>
                <c:pt idx="1707">
                  <c:v>37090.0</c:v>
                </c:pt>
                <c:pt idx="1708">
                  <c:v>37091.0</c:v>
                </c:pt>
                <c:pt idx="1709">
                  <c:v>37092.0</c:v>
                </c:pt>
                <c:pt idx="1710">
                  <c:v>37095.0</c:v>
                </c:pt>
                <c:pt idx="1711">
                  <c:v>37096.0</c:v>
                </c:pt>
                <c:pt idx="1712">
                  <c:v>37097.0</c:v>
                </c:pt>
                <c:pt idx="1713">
                  <c:v>37098.0</c:v>
                </c:pt>
                <c:pt idx="1714">
                  <c:v>37099.0</c:v>
                </c:pt>
                <c:pt idx="1715">
                  <c:v>37102.0</c:v>
                </c:pt>
                <c:pt idx="1716">
                  <c:v>37103.0</c:v>
                </c:pt>
                <c:pt idx="1717">
                  <c:v>37104.0</c:v>
                </c:pt>
                <c:pt idx="1718">
                  <c:v>37105.0</c:v>
                </c:pt>
                <c:pt idx="1719">
                  <c:v>37106.0</c:v>
                </c:pt>
                <c:pt idx="1720">
                  <c:v>37109.0</c:v>
                </c:pt>
                <c:pt idx="1721">
                  <c:v>37110.0</c:v>
                </c:pt>
                <c:pt idx="1722">
                  <c:v>37111.0</c:v>
                </c:pt>
                <c:pt idx="1723">
                  <c:v>37112.0</c:v>
                </c:pt>
                <c:pt idx="1724">
                  <c:v>37113.0</c:v>
                </c:pt>
                <c:pt idx="1725">
                  <c:v>37116.0</c:v>
                </c:pt>
                <c:pt idx="1726">
                  <c:v>37117.0</c:v>
                </c:pt>
                <c:pt idx="1727">
                  <c:v>37118.0</c:v>
                </c:pt>
                <c:pt idx="1728">
                  <c:v>37119.0</c:v>
                </c:pt>
                <c:pt idx="1729">
                  <c:v>37120.0</c:v>
                </c:pt>
                <c:pt idx="1730">
                  <c:v>37123.0</c:v>
                </c:pt>
                <c:pt idx="1731">
                  <c:v>37124.0</c:v>
                </c:pt>
                <c:pt idx="1732">
                  <c:v>37125.0</c:v>
                </c:pt>
                <c:pt idx="1733">
                  <c:v>37126.0</c:v>
                </c:pt>
                <c:pt idx="1734">
                  <c:v>37127.0</c:v>
                </c:pt>
                <c:pt idx="1735">
                  <c:v>37130.0</c:v>
                </c:pt>
                <c:pt idx="1736">
                  <c:v>37131.0</c:v>
                </c:pt>
                <c:pt idx="1737">
                  <c:v>37132.0</c:v>
                </c:pt>
                <c:pt idx="1738">
                  <c:v>37133.0</c:v>
                </c:pt>
                <c:pt idx="1739">
                  <c:v>37134.0</c:v>
                </c:pt>
                <c:pt idx="1740">
                  <c:v>37137.0</c:v>
                </c:pt>
                <c:pt idx="1741">
                  <c:v>37138.0</c:v>
                </c:pt>
                <c:pt idx="1742">
                  <c:v>37139.0</c:v>
                </c:pt>
                <c:pt idx="1743">
                  <c:v>37140.0</c:v>
                </c:pt>
                <c:pt idx="1744">
                  <c:v>37141.0</c:v>
                </c:pt>
                <c:pt idx="1745">
                  <c:v>37144.0</c:v>
                </c:pt>
                <c:pt idx="1746">
                  <c:v>37145.0</c:v>
                </c:pt>
                <c:pt idx="1747">
                  <c:v>37146.0</c:v>
                </c:pt>
                <c:pt idx="1748">
                  <c:v>37147.0</c:v>
                </c:pt>
                <c:pt idx="1749">
                  <c:v>37148.0</c:v>
                </c:pt>
                <c:pt idx="1750">
                  <c:v>37151.0</c:v>
                </c:pt>
                <c:pt idx="1751">
                  <c:v>37152.0</c:v>
                </c:pt>
                <c:pt idx="1752">
                  <c:v>37153.0</c:v>
                </c:pt>
                <c:pt idx="1753">
                  <c:v>37154.0</c:v>
                </c:pt>
                <c:pt idx="1754">
                  <c:v>37155.0</c:v>
                </c:pt>
                <c:pt idx="1755">
                  <c:v>37158.0</c:v>
                </c:pt>
                <c:pt idx="1756">
                  <c:v>37159.0</c:v>
                </c:pt>
                <c:pt idx="1757">
                  <c:v>37160.0</c:v>
                </c:pt>
                <c:pt idx="1758">
                  <c:v>37161.0</c:v>
                </c:pt>
                <c:pt idx="1759">
                  <c:v>37162.0</c:v>
                </c:pt>
                <c:pt idx="1760">
                  <c:v>37165.0</c:v>
                </c:pt>
                <c:pt idx="1761">
                  <c:v>37166.0</c:v>
                </c:pt>
                <c:pt idx="1762">
                  <c:v>37167.0</c:v>
                </c:pt>
                <c:pt idx="1763">
                  <c:v>37168.0</c:v>
                </c:pt>
                <c:pt idx="1764">
                  <c:v>37169.0</c:v>
                </c:pt>
                <c:pt idx="1765">
                  <c:v>37172.0</c:v>
                </c:pt>
                <c:pt idx="1766">
                  <c:v>37173.0</c:v>
                </c:pt>
                <c:pt idx="1767">
                  <c:v>37174.0</c:v>
                </c:pt>
                <c:pt idx="1768">
                  <c:v>37175.0</c:v>
                </c:pt>
                <c:pt idx="1769">
                  <c:v>37176.0</c:v>
                </c:pt>
                <c:pt idx="1770">
                  <c:v>37179.0</c:v>
                </c:pt>
                <c:pt idx="1771">
                  <c:v>37180.0</c:v>
                </c:pt>
                <c:pt idx="1772">
                  <c:v>37181.0</c:v>
                </c:pt>
                <c:pt idx="1773">
                  <c:v>37182.0</c:v>
                </c:pt>
                <c:pt idx="1774">
                  <c:v>37183.0</c:v>
                </c:pt>
                <c:pt idx="1775">
                  <c:v>37186.0</c:v>
                </c:pt>
                <c:pt idx="1776">
                  <c:v>37187.0</c:v>
                </c:pt>
                <c:pt idx="1777">
                  <c:v>37188.0</c:v>
                </c:pt>
                <c:pt idx="1778">
                  <c:v>37189.0</c:v>
                </c:pt>
                <c:pt idx="1779">
                  <c:v>37190.0</c:v>
                </c:pt>
                <c:pt idx="1780">
                  <c:v>37193.0</c:v>
                </c:pt>
                <c:pt idx="1781">
                  <c:v>37194.0</c:v>
                </c:pt>
                <c:pt idx="1782">
                  <c:v>37195.0</c:v>
                </c:pt>
                <c:pt idx="1783">
                  <c:v>37196.0</c:v>
                </c:pt>
                <c:pt idx="1784">
                  <c:v>37197.0</c:v>
                </c:pt>
                <c:pt idx="1785">
                  <c:v>37200.0</c:v>
                </c:pt>
                <c:pt idx="1786">
                  <c:v>37201.0</c:v>
                </c:pt>
                <c:pt idx="1787">
                  <c:v>37202.0</c:v>
                </c:pt>
                <c:pt idx="1788">
                  <c:v>37203.0</c:v>
                </c:pt>
                <c:pt idx="1789">
                  <c:v>37204.0</c:v>
                </c:pt>
                <c:pt idx="1790">
                  <c:v>37207.0</c:v>
                </c:pt>
                <c:pt idx="1791">
                  <c:v>37208.0</c:v>
                </c:pt>
                <c:pt idx="1792">
                  <c:v>37209.0</c:v>
                </c:pt>
                <c:pt idx="1793">
                  <c:v>37210.0</c:v>
                </c:pt>
                <c:pt idx="1794">
                  <c:v>37211.0</c:v>
                </c:pt>
                <c:pt idx="1795">
                  <c:v>37214.0</c:v>
                </c:pt>
                <c:pt idx="1796">
                  <c:v>37215.0</c:v>
                </c:pt>
                <c:pt idx="1797">
                  <c:v>37216.0</c:v>
                </c:pt>
                <c:pt idx="1798">
                  <c:v>37217.0</c:v>
                </c:pt>
                <c:pt idx="1799">
                  <c:v>37218.0</c:v>
                </c:pt>
                <c:pt idx="1800">
                  <c:v>37221.0</c:v>
                </c:pt>
                <c:pt idx="1801">
                  <c:v>37222.0</c:v>
                </c:pt>
                <c:pt idx="1802">
                  <c:v>37223.0</c:v>
                </c:pt>
                <c:pt idx="1803">
                  <c:v>37224.0</c:v>
                </c:pt>
                <c:pt idx="1804">
                  <c:v>37225.0</c:v>
                </c:pt>
                <c:pt idx="1805">
                  <c:v>37228.0</c:v>
                </c:pt>
                <c:pt idx="1806">
                  <c:v>37229.0</c:v>
                </c:pt>
                <c:pt idx="1807">
                  <c:v>37230.0</c:v>
                </c:pt>
                <c:pt idx="1808">
                  <c:v>37231.0</c:v>
                </c:pt>
                <c:pt idx="1809">
                  <c:v>37232.0</c:v>
                </c:pt>
                <c:pt idx="1810">
                  <c:v>37235.0</c:v>
                </c:pt>
                <c:pt idx="1811">
                  <c:v>37236.0</c:v>
                </c:pt>
                <c:pt idx="1812">
                  <c:v>37237.0</c:v>
                </c:pt>
                <c:pt idx="1813">
                  <c:v>37238.0</c:v>
                </c:pt>
                <c:pt idx="1814">
                  <c:v>37239.0</c:v>
                </c:pt>
                <c:pt idx="1815">
                  <c:v>37242.0</c:v>
                </c:pt>
                <c:pt idx="1816">
                  <c:v>37243.0</c:v>
                </c:pt>
                <c:pt idx="1817">
                  <c:v>37244.0</c:v>
                </c:pt>
                <c:pt idx="1818">
                  <c:v>37245.0</c:v>
                </c:pt>
                <c:pt idx="1819">
                  <c:v>37246.0</c:v>
                </c:pt>
                <c:pt idx="1820">
                  <c:v>37249.0</c:v>
                </c:pt>
                <c:pt idx="1821">
                  <c:v>37250.0</c:v>
                </c:pt>
                <c:pt idx="1822">
                  <c:v>37251.0</c:v>
                </c:pt>
                <c:pt idx="1823">
                  <c:v>37252.0</c:v>
                </c:pt>
                <c:pt idx="1824">
                  <c:v>37253.0</c:v>
                </c:pt>
                <c:pt idx="1825">
                  <c:v>37256.0</c:v>
                </c:pt>
                <c:pt idx="1826">
                  <c:v>37257.0</c:v>
                </c:pt>
                <c:pt idx="1827">
                  <c:v>37258.0</c:v>
                </c:pt>
                <c:pt idx="1828">
                  <c:v>37259.0</c:v>
                </c:pt>
                <c:pt idx="1829">
                  <c:v>37260.0</c:v>
                </c:pt>
                <c:pt idx="1830">
                  <c:v>37263.0</c:v>
                </c:pt>
                <c:pt idx="1831">
                  <c:v>37264.0</c:v>
                </c:pt>
                <c:pt idx="1832">
                  <c:v>37265.0</c:v>
                </c:pt>
                <c:pt idx="1833">
                  <c:v>37266.0</c:v>
                </c:pt>
                <c:pt idx="1834">
                  <c:v>37267.0</c:v>
                </c:pt>
                <c:pt idx="1835">
                  <c:v>37270.0</c:v>
                </c:pt>
                <c:pt idx="1836">
                  <c:v>37271.0</c:v>
                </c:pt>
                <c:pt idx="1837">
                  <c:v>37272.0</c:v>
                </c:pt>
                <c:pt idx="1838">
                  <c:v>37273.0</c:v>
                </c:pt>
                <c:pt idx="1839">
                  <c:v>37274.0</c:v>
                </c:pt>
                <c:pt idx="1840">
                  <c:v>37277.0</c:v>
                </c:pt>
                <c:pt idx="1841">
                  <c:v>37278.0</c:v>
                </c:pt>
                <c:pt idx="1842">
                  <c:v>37279.0</c:v>
                </c:pt>
                <c:pt idx="1843">
                  <c:v>37280.0</c:v>
                </c:pt>
                <c:pt idx="1844">
                  <c:v>37281.0</c:v>
                </c:pt>
                <c:pt idx="1845">
                  <c:v>37284.0</c:v>
                </c:pt>
                <c:pt idx="1846">
                  <c:v>37285.0</c:v>
                </c:pt>
                <c:pt idx="1847">
                  <c:v>37286.0</c:v>
                </c:pt>
                <c:pt idx="1848">
                  <c:v>37287.0</c:v>
                </c:pt>
                <c:pt idx="1849">
                  <c:v>37288.0</c:v>
                </c:pt>
                <c:pt idx="1850">
                  <c:v>37291.0</c:v>
                </c:pt>
                <c:pt idx="1851">
                  <c:v>37292.0</c:v>
                </c:pt>
                <c:pt idx="1852">
                  <c:v>37293.0</c:v>
                </c:pt>
                <c:pt idx="1853">
                  <c:v>37294.0</c:v>
                </c:pt>
                <c:pt idx="1854">
                  <c:v>37295.0</c:v>
                </c:pt>
                <c:pt idx="1855">
                  <c:v>37298.0</c:v>
                </c:pt>
                <c:pt idx="1856">
                  <c:v>37299.0</c:v>
                </c:pt>
                <c:pt idx="1857">
                  <c:v>37300.0</c:v>
                </c:pt>
                <c:pt idx="1858">
                  <c:v>37301.0</c:v>
                </c:pt>
                <c:pt idx="1859">
                  <c:v>37302.0</c:v>
                </c:pt>
                <c:pt idx="1860">
                  <c:v>37305.0</c:v>
                </c:pt>
                <c:pt idx="1861">
                  <c:v>37306.0</c:v>
                </c:pt>
                <c:pt idx="1862">
                  <c:v>37307.0</c:v>
                </c:pt>
                <c:pt idx="1863">
                  <c:v>37308.0</c:v>
                </c:pt>
                <c:pt idx="1864">
                  <c:v>37309.0</c:v>
                </c:pt>
                <c:pt idx="1865">
                  <c:v>37312.0</c:v>
                </c:pt>
                <c:pt idx="1866">
                  <c:v>37313.0</c:v>
                </c:pt>
                <c:pt idx="1867">
                  <c:v>37314.0</c:v>
                </c:pt>
                <c:pt idx="1868">
                  <c:v>37315.0</c:v>
                </c:pt>
                <c:pt idx="1869">
                  <c:v>37316.0</c:v>
                </c:pt>
                <c:pt idx="1870">
                  <c:v>37319.0</c:v>
                </c:pt>
                <c:pt idx="1871">
                  <c:v>37320.0</c:v>
                </c:pt>
                <c:pt idx="1872">
                  <c:v>37321.0</c:v>
                </c:pt>
                <c:pt idx="1873">
                  <c:v>37322.0</c:v>
                </c:pt>
                <c:pt idx="1874">
                  <c:v>37323.0</c:v>
                </c:pt>
                <c:pt idx="1875">
                  <c:v>37326.0</c:v>
                </c:pt>
                <c:pt idx="1876">
                  <c:v>37327.0</c:v>
                </c:pt>
                <c:pt idx="1877">
                  <c:v>37328.0</c:v>
                </c:pt>
                <c:pt idx="1878">
                  <c:v>37329.0</c:v>
                </c:pt>
                <c:pt idx="1879">
                  <c:v>37330.0</c:v>
                </c:pt>
                <c:pt idx="1880">
                  <c:v>37333.0</c:v>
                </c:pt>
                <c:pt idx="1881">
                  <c:v>37334.0</c:v>
                </c:pt>
                <c:pt idx="1882">
                  <c:v>37335.0</c:v>
                </c:pt>
                <c:pt idx="1883">
                  <c:v>37336.0</c:v>
                </c:pt>
                <c:pt idx="1884">
                  <c:v>37337.0</c:v>
                </c:pt>
                <c:pt idx="1885">
                  <c:v>37340.0</c:v>
                </c:pt>
                <c:pt idx="1886">
                  <c:v>37341.0</c:v>
                </c:pt>
                <c:pt idx="1887">
                  <c:v>37342.0</c:v>
                </c:pt>
                <c:pt idx="1888">
                  <c:v>37343.0</c:v>
                </c:pt>
                <c:pt idx="1889">
                  <c:v>37344.0</c:v>
                </c:pt>
                <c:pt idx="1890">
                  <c:v>37347.0</c:v>
                </c:pt>
                <c:pt idx="1891">
                  <c:v>37348.0</c:v>
                </c:pt>
                <c:pt idx="1892">
                  <c:v>37349.0</c:v>
                </c:pt>
                <c:pt idx="1893">
                  <c:v>37350.0</c:v>
                </c:pt>
                <c:pt idx="1894">
                  <c:v>37351.0</c:v>
                </c:pt>
                <c:pt idx="1895">
                  <c:v>37354.0</c:v>
                </c:pt>
                <c:pt idx="1896">
                  <c:v>37355.0</c:v>
                </c:pt>
                <c:pt idx="1897">
                  <c:v>37356.0</c:v>
                </c:pt>
                <c:pt idx="1898">
                  <c:v>37357.0</c:v>
                </c:pt>
                <c:pt idx="1899">
                  <c:v>37358.0</c:v>
                </c:pt>
                <c:pt idx="1900">
                  <c:v>37361.0</c:v>
                </c:pt>
                <c:pt idx="1901">
                  <c:v>37362.0</c:v>
                </c:pt>
                <c:pt idx="1902">
                  <c:v>37363.0</c:v>
                </c:pt>
                <c:pt idx="1903">
                  <c:v>37364.0</c:v>
                </c:pt>
                <c:pt idx="1904">
                  <c:v>37365.0</c:v>
                </c:pt>
                <c:pt idx="1905">
                  <c:v>37368.0</c:v>
                </c:pt>
                <c:pt idx="1906">
                  <c:v>37369.0</c:v>
                </c:pt>
                <c:pt idx="1907">
                  <c:v>37370.0</c:v>
                </c:pt>
                <c:pt idx="1908">
                  <c:v>37371.0</c:v>
                </c:pt>
                <c:pt idx="1909">
                  <c:v>37372.0</c:v>
                </c:pt>
                <c:pt idx="1910">
                  <c:v>37375.0</c:v>
                </c:pt>
                <c:pt idx="1911">
                  <c:v>37376.0</c:v>
                </c:pt>
                <c:pt idx="1912">
                  <c:v>37377.0</c:v>
                </c:pt>
                <c:pt idx="1913">
                  <c:v>37378.0</c:v>
                </c:pt>
                <c:pt idx="1914">
                  <c:v>37379.0</c:v>
                </c:pt>
                <c:pt idx="1915">
                  <c:v>37382.0</c:v>
                </c:pt>
                <c:pt idx="1916">
                  <c:v>37383.0</c:v>
                </c:pt>
                <c:pt idx="1917">
                  <c:v>37384.0</c:v>
                </c:pt>
                <c:pt idx="1918">
                  <c:v>37385.0</c:v>
                </c:pt>
                <c:pt idx="1919">
                  <c:v>37386.0</c:v>
                </c:pt>
                <c:pt idx="1920">
                  <c:v>37389.0</c:v>
                </c:pt>
                <c:pt idx="1921">
                  <c:v>37390.0</c:v>
                </c:pt>
                <c:pt idx="1922">
                  <c:v>37391.0</c:v>
                </c:pt>
                <c:pt idx="1923">
                  <c:v>37392.0</c:v>
                </c:pt>
                <c:pt idx="1924">
                  <c:v>37393.0</c:v>
                </c:pt>
                <c:pt idx="1925">
                  <c:v>37396.0</c:v>
                </c:pt>
                <c:pt idx="1926">
                  <c:v>37397.0</c:v>
                </c:pt>
                <c:pt idx="1927">
                  <c:v>37398.0</c:v>
                </c:pt>
                <c:pt idx="1928">
                  <c:v>37399.0</c:v>
                </c:pt>
                <c:pt idx="1929">
                  <c:v>37400.0</c:v>
                </c:pt>
                <c:pt idx="1930">
                  <c:v>37403.0</c:v>
                </c:pt>
                <c:pt idx="1931">
                  <c:v>37404.0</c:v>
                </c:pt>
                <c:pt idx="1932">
                  <c:v>37405.0</c:v>
                </c:pt>
                <c:pt idx="1933">
                  <c:v>37406.0</c:v>
                </c:pt>
                <c:pt idx="1934">
                  <c:v>37407.0</c:v>
                </c:pt>
                <c:pt idx="1935">
                  <c:v>37410.0</c:v>
                </c:pt>
                <c:pt idx="1936">
                  <c:v>37411.0</c:v>
                </c:pt>
                <c:pt idx="1937">
                  <c:v>37412.0</c:v>
                </c:pt>
                <c:pt idx="1938">
                  <c:v>37413.0</c:v>
                </c:pt>
                <c:pt idx="1939">
                  <c:v>37414.0</c:v>
                </c:pt>
                <c:pt idx="1940">
                  <c:v>37417.0</c:v>
                </c:pt>
                <c:pt idx="1941">
                  <c:v>37418.0</c:v>
                </c:pt>
                <c:pt idx="1942">
                  <c:v>37419.0</c:v>
                </c:pt>
                <c:pt idx="1943">
                  <c:v>37420.0</c:v>
                </c:pt>
                <c:pt idx="1944">
                  <c:v>37421.0</c:v>
                </c:pt>
                <c:pt idx="1945">
                  <c:v>37424.0</c:v>
                </c:pt>
                <c:pt idx="1946">
                  <c:v>37425.0</c:v>
                </c:pt>
                <c:pt idx="1947">
                  <c:v>37426.0</c:v>
                </c:pt>
                <c:pt idx="1948">
                  <c:v>37427.0</c:v>
                </c:pt>
                <c:pt idx="1949">
                  <c:v>37428.0</c:v>
                </c:pt>
                <c:pt idx="1950">
                  <c:v>37431.0</c:v>
                </c:pt>
                <c:pt idx="1951">
                  <c:v>37432.0</c:v>
                </c:pt>
                <c:pt idx="1952">
                  <c:v>37433.0</c:v>
                </c:pt>
                <c:pt idx="1953">
                  <c:v>37434.0</c:v>
                </c:pt>
                <c:pt idx="1954">
                  <c:v>37435.0</c:v>
                </c:pt>
                <c:pt idx="1955">
                  <c:v>37438.0</c:v>
                </c:pt>
                <c:pt idx="1956">
                  <c:v>37439.0</c:v>
                </c:pt>
                <c:pt idx="1957">
                  <c:v>37440.0</c:v>
                </c:pt>
                <c:pt idx="1958">
                  <c:v>37441.0</c:v>
                </c:pt>
                <c:pt idx="1959">
                  <c:v>37442.0</c:v>
                </c:pt>
                <c:pt idx="1960">
                  <c:v>37445.0</c:v>
                </c:pt>
                <c:pt idx="1961">
                  <c:v>37446.0</c:v>
                </c:pt>
                <c:pt idx="1962">
                  <c:v>37447.0</c:v>
                </c:pt>
                <c:pt idx="1963">
                  <c:v>37448.0</c:v>
                </c:pt>
                <c:pt idx="1964">
                  <c:v>37449.0</c:v>
                </c:pt>
                <c:pt idx="1965">
                  <c:v>37452.0</c:v>
                </c:pt>
                <c:pt idx="1966">
                  <c:v>37453.0</c:v>
                </c:pt>
                <c:pt idx="1967">
                  <c:v>37454.0</c:v>
                </c:pt>
                <c:pt idx="1968">
                  <c:v>37455.0</c:v>
                </c:pt>
                <c:pt idx="1969">
                  <c:v>37456.0</c:v>
                </c:pt>
                <c:pt idx="1970">
                  <c:v>37459.0</c:v>
                </c:pt>
                <c:pt idx="1971">
                  <c:v>37460.0</c:v>
                </c:pt>
                <c:pt idx="1972">
                  <c:v>37461.0</c:v>
                </c:pt>
                <c:pt idx="1973">
                  <c:v>37462.0</c:v>
                </c:pt>
                <c:pt idx="1974">
                  <c:v>37463.0</c:v>
                </c:pt>
                <c:pt idx="1975">
                  <c:v>37466.0</c:v>
                </c:pt>
                <c:pt idx="1976">
                  <c:v>37467.0</c:v>
                </c:pt>
                <c:pt idx="1977">
                  <c:v>37468.0</c:v>
                </c:pt>
                <c:pt idx="1978">
                  <c:v>37469.0</c:v>
                </c:pt>
                <c:pt idx="1979">
                  <c:v>37470.0</c:v>
                </c:pt>
                <c:pt idx="1980">
                  <c:v>37473.0</c:v>
                </c:pt>
                <c:pt idx="1981">
                  <c:v>37474.0</c:v>
                </c:pt>
                <c:pt idx="1982">
                  <c:v>37475.0</c:v>
                </c:pt>
                <c:pt idx="1983">
                  <c:v>37476.0</c:v>
                </c:pt>
                <c:pt idx="1984">
                  <c:v>37477.0</c:v>
                </c:pt>
                <c:pt idx="1985">
                  <c:v>37480.0</c:v>
                </c:pt>
                <c:pt idx="1986">
                  <c:v>37481.0</c:v>
                </c:pt>
                <c:pt idx="1987">
                  <c:v>37482.0</c:v>
                </c:pt>
                <c:pt idx="1988">
                  <c:v>37483.0</c:v>
                </c:pt>
                <c:pt idx="1989">
                  <c:v>37484.0</c:v>
                </c:pt>
                <c:pt idx="1990">
                  <c:v>37487.0</c:v>
                </c:pt>
                <c:pt idx="1991">
                  <c:v>37488.0</c:v>
                </c:pt>
                <c:pt idx="1992">
                  <c:v>37489.0</c:v>
                </c:pt>
                <c:pt idx="1993">
                  <c:v>37490.0</c:v>
                </c:pt>
                <c:pt idx="1994">
                  <c:v>37491.0</c:v>
                </c:pt>
                <c:pt idx="1995">
                  <c:v>37494.0</c:v>
                </c:pt>
                <c:pt idx="1996">
                  <c:v>37495.0</c:v>
                </c:pt>
                <c:pt idx="1997">
                  <c:v>37496.0</c:v>
                </c:pt>
                <c:pt idx="1998">
                  <c:v>37497.0</c:v>
                </c:pt>
                <c:pt idx="1999">
                  <c:v>37498.0</c:v>
                </c:pt>
                <c:pt idx="2000">
                  <c:v>37501.0</c:v>
                </c:pt>
                <c:pt idx="2001">
                  <c:v>37502.0</c:v>
                </c:pt>
                <c:pt idx="2002">
                  <c:v>37503.0</c:v>
                </c:pt>
                <c:pt idx="2003">
                  <c:v>37504.0</c:v>
                </c:pt>
                <c:pt idx="2004">
                  <c:v>37505.0</c:v>
                </c:pt>
                <c:pt idx="2005">
                  <c:v>37508.0</c:v>
                </c:pt>
                <c:pt idx="2006">
                  <c:v>37509.0</c:v>
                </c:pt>
                <c:pt idx="2007">
                  <c:v>37510.0</c:v>
                </c:pt>
                <c:pt idx="2008">
                  <c:v>37511.0</c:v>
                </c:pt>
                <c:pt idx="2009">
                  <c:v>37512.0</c:v>
                </c:pt>
                <c:pt idx="2010">
                  <c:v>37515.0</c:v>
                </c:pt>
                <c:pt idx="2011">
                  <c:v>37516.0</c:v>
                </c:pt>
                <c:pt idx="2012">
                  <c:v>37517.0</c:v>
                </c:pt>
                <c:pt idx="2013">
                  <c:v>37518.0</c:v>
                </c:pt>
                <c:pt idx="2014">
                  <c:v>37519.0</c:v>
                </c:pt>
                <c:pt idx="2015">
                  <c:v>37522.0</c:v>
                </c:pt>
                <c:pt idx="2016">
                  <c:v>37523.0</c:v>
                </c:pt>
                <c:pt idx="2017">
                  <c:v>37524.0</c:v>
                </c:pt>
                <c:pt idx="2018">
                  <c:v>37525.0</c:v>
                </c:pt>
                <c:pt idx="2019">
                  <c:v>37526.0</c:v>
                </c:pt>
                <c:pt idx="2020">
                  <c:v>37529.0</c:v>
                </c:pt>
                <c:pt idx="2021">
                  <c:v>37530.0</c:v>
                </c:pt>
                <c:pt idx="2022">
                  <c:v>37531.0</c:v>
                </c:pt>
                <c:pt idx="2023">
                  <c:v>37532.0</c:v>
                </c:pt>
                <c:pt idx="2024">
                  <c:v>37533.0</c:v>
                </c:pt>
                <c:pt idx="2025">
                  <c:v>37536.0</c:v>
                </c:pt>
                <c:pt idx="2026">
                  <c:v>37537.0</c:v>
                </c:pt>
                <c:pt idx="2027">
                  <c:v>37538.0</c:v>
                </c:pt>
                <c:pt idx="2028">
                  <c:v>37539.0</c:v>
                </c:pt>
                <c:pt idx="2029">
                  <c:v>37540.0</c:v>
                </c:pt>
                <c:pt idx="2030">
                  <c:v>37543.0</c:v>
                </c:pt>
                <c:pt idx="2031">
                  <c:v>37544.0</c:v>
                </c:pt>
                <c:pt idx="2032">
                  <c:v>37545.0</c:v>
                </c:pt>
                <c:pt idx="2033">
                  <c:v>37546.0</c:v>
                </c:pt>
                <c:pt idx="2034">
                  <c:v>37547.0</c:v>
                </c:pt>
                <c:pt idx="2035">
                  <c:v>37550.0</c:v>
                </c:pt>
                <c:pt idx="2036">
                  <c:v>37551.0</c:v>
                </c:pt>
                <c:pt idx="2037">
                  <c:v>37552.0</c:v>
                </c:pt>
                <c:pt idx="2038">
                  <c:v>37553.0</c:v>
                </c:pt>
                <c:pt idx="2039">
                  <c:v>37554.0</c:v>
                </c:pt>
                <c:pt idx="2040">
                  <c:v>37557.0</c:v>
                </c:pt>
                <c:pt idx="2041">
                  <c:v>37558.0</c:v>
                </c:pt>
                <c:pt idx="2042">
                  <c:v>37559.0</c:v>
                </c:pt>
                <c:pt idx="2043">
                  <c:v>37560.0</c:v>
                </c:pt>
                <c:pt idx="2044">
                  <c:v>37561.0</c:v>
                </c:pt>
                <c:pt idx="2045">
                  <c:v>37564.0</c:v>
                </c:pt>
                <c:pt idx="2046">
                  <c:v>37565.0</c:v>
                </c:pt>
                <c:pt idx="2047">
                  <c:v>37566.0</c:v>
                </c:pt>
                <c:pt idx="2048">
                  <c:v>37567.0</c:v>
                </c:pt>
                <c:pt idx="2049">
                  <c:v>37568.0</c:v>
                </c:pt>
                <c:pt idx="2050">
                  <c:v>37571.0</c:v>
                </c:pt>
                <c:pt idx="2051">
                  <c:v>37572.0</c:v>
                </c:pt>
                <c:pt idx="2052">
                  <c:v>37573.0</c:v>
                </c:pt>
                <c:pt idx="2053">
                  <c:v>37574.0</c:v>
                </c:pt>
                <c:pt idx="2054">
                  <c:v>37575.0</c:v>
                </c:pt>
                <c:pt idx="2055">
                  <c:v>37578.0</c:v>
                </c:pt>
                <c:pt idx="2056">
                  <c:v>37579.0</c:v>
                </c:pt>
                <c:pt idx="2057">
                  <c:v>37580.0</c:v>
                </c:pt>
                <c:pt idx="2058">
                  <c:v>37581.0</c:v>
                </c:pt>
                <c:pt idx="2059">
                  <c:v>37582.0</c:v>
                </c:pt>
                <c:pt idx="2060">
                  <c:v>37585.0</c:v>
                </c:pt>
                <c:pt idx="2061">
                  <c:v>37586.0</c:v>
                </c:pt>
                <c:pt idx="2062">
                  <c:v>37587.0</c:v>
                </c:pt>
                <c:pt idx="2063">
                  <c:v>37588.0</c:v>
                </c:pt>
                <c:pt idx="2064">
                  <c:v>37589.0</c:v>
                </c:pt>
                <c:pt idx="2065">
                  <c:v>37592.0</c:v>
                </c:pt>
                <c:pt idx="2066">
                  <c:v>37593.0</c:v>
                </c:pt>
                <c:pt idx="2067">
                  <c:v>37594.0</c:v>
                </c:pt>
                <c:pt idx="2068">
                  <c:v>37595.0</c:v>
                </c:pt>
                <c:pt idx="2069">
                  <c:v>37596.0</c:v>
                </c:pt>
                <c:pt idx="2070">
                  <c:v>37599.0</c:v>
                </c:pt>
                <c:pt idx="2071">
                  <c:v>37600.0</c:v>
                </c:pt>
                <c:pt idx="2072">
                  <c:v>37601.0</c:v>
                </c:pt>
                <c:pt idx="2073">
                  <c:v>37602.0</c:v>
                </c:pt>
                <c:pt idx="2074">
                  <c:v>37603.0</c:v>
                </c:pt>
                <c:pt idx="2075">
                  <c:v>37606.0</c:v>
                </c:pt>
                <c:pt idx="2076">
                  <c:v>37607.0</c:v>
                </c:pt>
                <c:pt idx="2077">
                  <c:v>37608.0</c:v>
                </c:pt>
                <c:pt idx="2078">
                  <c:v>37609.0</c:v>
                </c:pt>
                <c:pt idx="2079">
                  <c:v>37610.0</c:v>
                </c:pt>
                <c:pt idx="2080">
                  <c:v>37613.0</c:v>
                </c:pt>
                <c:pt idx="2081">
                  <c:v>37614.0</c:v>
                </c:pt>
                <c:pt idx="2082">
                  <c:v>37615.0</c:v>
                </c:pt>
                <c:pt idx="2083">
                  <c:v>37616.0</c:v>
                </c:pt>
                <c:pt idx="2084">
                  <c:v>37617.0</c:v>
                </c:pt>
                <c:pt idx="2085">
                  <c:v>37620.0</c:v>
                </c:pt>
                <c:pt idx="2086">
                  <c:v>37621.0</c:v>
                </c:pt>
                <c:pt idx="2087">
                  <c:v>37622.0</c:v>
                </c:pt>
                <c:pt idx="2088">
                  <c:v>37623.0</c:v>
                </c:pt>
                <c:pt idx="2089">
                  <c:v>37624.0</c:v>
                </c:pt>
                <c:pt idx="2090">
                  <c:v>37627.0</c:v>
                </c:pt>
                <c:pt idx="2091">
                  <c:v>37628.0</c:v>
                </c:pt>
                <c:pt idx="2092">
                  <c:v>37629.0</c:v>
                </c:pt>
                <c:pt idx="2093">
                  <c:v>37630.0</c:v>
                </c:pt>
                <c:pt idx="2094">
                  <c:v>37631.0</c:v>
                </c:pt>
                <c:pt idx="2095">
                  <c:v>37634.0</c:v>
                </c:pt>
                <c:pt idx="2096">
                  <c:v>37635.0</c:v>
                </c:pt>
                <c:pt idx="2097">
                  <c:v>37636.0</c:v>
                </c:pt>
                <c:pt idx="2098">
                  <c:v>37637.0</c:v>
                </c:pt>
                <c:pt idx="2099">
                  <c:v>37638.0</c:v>
                </c:pt>
                <c:pt idx="2100">
                  <c:v>37641.0</c:v>
                </c:pt>
                <c:pt idx="2101">
                  <c:v>37642.0</c:v>
                </c:pt>
                <c:pt idx="2102">
                  <c:v>37643.0</c:v>
                </c:pt>
                <c:pt idx="2103">
                  <c:v>37644.0</c:v>
                </c:pt>
                <c:pt idx="2104">
                  <c:v>37645.0</c:v>
                </c:pt>
                <c:pt idx="2105">
                  <c:v>37648.0</c:v>
                </c:pt>
                <c:pt idx="2106">
                  <c:v>37649.0</c:v>
                </c:pt>
                <c:pt idx="2107">
                  <c:v>37650.0</c:v>
                </c:pt>
                <c:pt idx="2108">
                  <c:v>37651.0</c:v>
                </c:pt>
                <c:pt idx="2109">
                  <c:v>37652.0</c:v>
                </c:pt>
                <c:pt idx="2110">
                  <c:v>37655.0</c:v>
                </c:pt>
                <c:pt idx="2111">
                  <c:v>37656.0</c:v>
                </c:pt>
                <c:pt idx="2112">
                  <c:v>37657.0</c:v>
                </c:pt>
                <c:pt idx="2113">
                  <c:v>37658.0</c:v>
                </c:pt>
                <c:pt idx="2114">
                  <c:v>37659.0</c:v>
                </c:pt>
                <c:pt idx="2115">
                  <c:v>37662.0</c:v>
                </c:pt>
                <c:pt idx="2116">
                  <c:v>37663.0</c:v>
                </c:pt>
                <c:pt idx="2117">
                  <c:v>37664.0</c:v>
                </c:pt>
                <c:pt idx="2118">
                  <c:v>37665.0</c:v>
                </c:pt>
                <c:pt idx="2119">
                  <c:v>37666.0</c:v>
                </c:pt>
                <c:pt idx="2120">
                  <c:v>37669.0</c:v>
                </c:pt>
                <c:pt idx="2121">
                  <c:v>37670.0</c:v>
                </c:pt>
                <c:pt idx="2122">
                  <c:v>37671.0</c:v>
                </c:pt>
                <c:pt idx="2123">
                  <c:v>37672.0</c:v>
                </c:pt>
                <c:pt idx="2124">
                  <c:v>37673.0</c:v>
                </c:pt>
                <c:pt idx="2125">
                  <c:v>37676.0</c:v>
                </c:pt>
                <c:pt idx="2126">
                  <c:v>37677.0</c:v>
                </c:pt>
                <c:pt idx="2127">
                  <c:v>37678.0</c:v>
                </c:pt>
                <c:pt idx="2128">
                  <c:v>37679.0</c:v>
                </c:pt>
                <c:pt idx="2129">
                  <c:v>37680.0</c:v>
                </c:pt>
                <c:pt idx="2130">
                  <c:v>37683.0</c:v>
                </c:pt>
                <c:pt idx="2131">
                  <c:v>37684.0</c:v>
                </c:pt>
                <c:pt idx="2132">
                  <c:v>37685.0</c:v>
                </c:pt>
                <c:pt idx="2133">
                  <c:v>37686.0</c:v>
                </c:pt>
                <c:pt idx="2134">
                  <c:v>37687.0</c:v>
                </c:pt>
                <c:pt idx="2135">
                  <c:v>37690.0</c:v>
                </c:pt>
                <c:pt idx="2136">
                  <c:v>37691.0</c:v>
                </c:pt>
                <c:pt idx="2137">
                  <c:v>37692.0</c:v>
                </c:pt>
                <c:pt idx="2138">
                  <c:v>37693.0</c:v>
                </c:pt>
                <c:pt idx="2139">
                  <c:v>37694.0</c:v>
                </c:pt>
                <c:pt idx="2140">
                  <c:v>37697.0</c:v>
                </c:pt>
                <c:pt idx="2141">
                  <c:v>37698.0</c:v>
                </c:pt>
                <c:pt idx="2142">
                  <c:v>37699.0</c:v>
                </c:pt>
                <c:pt idx="2143">
                  <c:v>37700.0</c:v>
                </c:pt>
                <c:pt idx="2144">
                  <c:v>37701.0</c:v>
                </c:pt>
                <c:pt idx="2145">
                  <c:v>37704.0</c:v>
                </c:pt>
                <c:pt idx="2146">
                  <c:v>37705.0</c:v>
                </c:pt>
                <c:pt idx="2147">
                  <c:v>37706.0</c:v>
                </c:pt>
                <c:pt idx="2148">
                  <c:v>37707.0</c:v>
                </c:pt>
                <c:pt idx="2149">
                  <c:v>37708.0</c:v>
                </c:pt>
                <c:pt idx="2150">
                  <c:v>37711.0</c:v>
                </c:pt>
                <c:pt idx="2151">
                  <c:v>37712.0</c:v>
                </c:pt>
                <c:pt idx="2152">
                  <c:v>37713.0</c:v>
                </c:pt>
                <c:pt idx="2153">
                  <c:v>37714.0</c:v>
                </c:pt>
                <c:pt idx="2154">
                  <c:v>37715.0</c:v>
                </c:pt>
                <c:pt idx="2155">
                  <c:v>37718.0</c:v>
                </c:pt>
                <c:pt idx="2156">
                  <c:v>37719.0</c:v>
                </c:pt>
                <c:pt idx="2157">
                  <c:v>37720.0</c:v>
                </c:pt>
                <c:pt idx="2158">
                  <c:v>37721.0</c:v>
                </c:pt>
                <c:pt idx="2159">
                  <c:v>37722.0</c:v>
                </c:pt>
                <c:pt idx="2160">
                  <c:v>37725.0</c:v>
                </c:pt>
                <c:pt idx="2161">
                  <c:v>37726.0</c:v>
                </c:pt>
                <c:pt idx="2162">
                  <c:v>37727.0</c:v>
                </c:pt>
                <c:pt idx="2163">
                  <c:v>37728.0</c:v>
                </c:pt>
                <c:pt idx="2164">
                  <c:v>37729.0</c:v>
                </c:pt>
                <c:pt idx="2165">
                  <c:v>37732.0</c:v>
                </c:pt>
                <c:pt idx="2166">
                  <c:v>37733.0</c:v>
                </c:pt>
                <c:pt idx="2167">
                  <c:v>37734.0</c:v>
                </c:pt>
                <c:pt idx="2168">
                  <c:v>37735.0</c:v>
                </c:pt>
                <c:pt idx="2169">
                  <c:v>37736.0</c:v>
                </c:pt>
                <c:pt idx="2170">
                  <c:v>37739.0</c:v>
                </c:pt>
                <c:pt idx="2171">
                  <c:v>37740.0</c:v>
                </c:pt>
                <c:pt idx="2172">
                  <c:v>37741.0</c:v>
                </c:pt>
                <c:pt idx="2173">
                  <c:v>37742.0</c:v>
                </c:pt>
                <c:pt idx="2174">
                  <c:v>37743.0</c:v>
                </c:pt>
                <c:pt idx="2175">
                  <c:v>37746.0</c:v>
                </c:pt>
                <c:pt idx="2176">
                  <c:v>37747.0</c:v>
                </c:pt>
                <c:pt idx="2177">
                  <c:v>37748.0</c:v>
                </c:pt>
                <c:pt idx="2178">
                  <c:v>37749.0</c:v>
                </c:pt>
                <c:pt idx="2179">
                  <c:v>37750.0</c:v>
                </c:pt>
                <c:pt idx="2180">
                  <c:v>37753.0</c:v>
                </c:pt>
                <c:pt idx="2181">
                  <c:v>37754.0</c:v>
                </c:pt>
                <c:pt idx="2182">
                  <c:v>37755.0</c:v>
                </c:pt>
                <c:pt idx="2183">
                  <c:v>37756.0</c:v>
                </c:pt>
                <c:pt idx="2184">
                  <c:v>37757.0</c:v>
                </c:pt>
                <c:pt idx="2185">
                  <c:v>37760.0</c:v>
                </c:pt>
                <c:pt idx="2186">
                  <c:v>37761.0</c:v>
                </c:pt>
                <c:pt idx="2187">
                  <c:v>37762.0</c:v>
                </c:pt>
                <c:pt idx="2188">
                  <c:v>37763.0</c:v>
                </c:pt>
                <c:pt idx="2189">
                  <c:v>37764.0</c:v>
                </c:pt>
                <c:pt idx="2190">
                  <c:v>37767.0</c:v>
                </c:pt>
                <c:pt idx="2191">
                  <c:v>37768.0</c:v>
                </c:pt>
                <c:pt idx="2192">
                  <c:v>37769.0</c:v>
                </c:pt>
                <c:pt idx="2193">
                  <c:v>37770.0</c:v>
                </c:pt>
                <c:pt idx="2194">
                  <c:v>37771.0</c:v>
                </c:pt>
                <c:pt idx="2195">
                  <c:v>37774.0</c:v>
                </c:pt>
                <c:pt idx="2196">
                  <c:v>37775.0</c:v>
                </c:pt>
                <c:pt idx="2197">
                  <c:v>37776.0</c:v>
                </c:pt>
                <c:pt idx="2198">
                  <c:v>37777.0</c:v>
                </c:pt>
                <c:pt idx="2199">
                  <c:v>37778.0</c:v>
                </c:pt>
                <c:pt idx="2200">
                  <c:v>37781.0</c:v>
                </c:pt>
                <c:pt idx="2201">
                  <c:v>37782.0</c:v>
                </c:pt>
                <c:pt idx="2202">
                  <c:v>37783.0</c:v>
                </c:pt>
                <c:pt idx="2203">
                  <c:v>37784.0</c:v>
                </c:pt>
                <c:pt idx="2204">
                  <c:v>37785.0</c:v>
                </c:pt>
                <c:pt idx="2205">
                  <c:v>37788.0</c:v>
                </c:pt>
                <c:pt idx="2206">
                  <c:v>37789.0</c:v>
                </c:pt>
                <c:pt idx="2207">
                  <c:v>37790.0</c:v>
                </c:pt>
                <c:pt idx="2208">
                  <c:v>37791.0</c:v>
                </c:pt>
                <c:pt idx="2209">
                  <c:v>37792.0</c:v>
                </c:pt>
                <c:pt idx="2210">
                  <c:v>37795.0</c:v>
                </c:pt>
                <c:pt idx="2211">
                  <c:v>37796.0</c:v>
                </c:pt>
                <c:pt idx="2212">
                  <c:v>37797.0</c:v>
                </c:pt>
                <c:pt idx="2213">
                  <c:v>37798.0</c:v>
                </c:pt>
                <c:pt idx="2214">
                  <c:v>37799.0</c:v>
                </c:pt>
                <c:pt idx="2215">
                  <c:v>37802.0</c:v>
                </c:pt>
                <c:pt idx="2216">
                  <c:v>37803.0</c:v>
                </c:pt>
                <c:pt idx="2217">
                  <c:v>37804.0</c:v>
                </c:pt>
                <c:pt idx="2218">
                  <c:v>37805.0</c:v>
                </c:pt>
                <c:pt idx="2219">
                  <c:v>37806.0</c:v>
                </c:pt>
                <c:pt idx="2220">
                  <c:v>37809.0</c:v>
                </c:pt>
                <c:pt idx="2221">
                  <c:v>37810.0</c:v>
                </c:pt>
                <c:pt idx="2222">
                  <c:v>37811.0</c:v>
                </c:pt>
                <c:pt idx="2223">
                  <c:v>37812.0</c:v>
                </c:pt>
                <c:pt idx="2224">
                  <c:v>37813.0</c:v>
                </c:pt>
                <c:pt idx="2225">
                  <c:v>37816.0</c:v>
                </c:pt>
                <c:pt idx="2226">
                  <c:v>37817.0</c:v>
                </c:pt>
                <c:pt idx="2227">
                  <c:v>37818.0</c:v>
                </c:pt>
                <c:pt idx="2228">
                  <c:v>37819.0</c:v>
                </c:pt>
                <c:pt idx="2229">
                  <c:v>37820.0</c:v>
                </c:pt>
                <c:pt idx="2230">
                  <c:v>37823.0</c:v>
                </c:pt>
                <c:pt idx="2231">
                  <c:v>37824.0</c:v>
                </c:pt>
                <c:pt idx="2232">
                  <c:v>37825.0</c:v>
                </c:pt>
                <c:pt idx="2233">
                  <c:v>37826.0</c:v>
                </c:pt>
                <c:pt idx="2234">
                  <c:v>37827.0</c:v>
                </c:pt>
                <c:pt idx="2235">
                  <c:v>37830.0</c:v>
                </c:pt>
                <c:pt idx="2236">
                  <c:v>37831.0</c:v>
                </c:pt>
                <c:pt idx="2237">
                  <c:v>37832.0</c:v>
                </c:pt>
                <c:pt idx="2238">
                  <c:v>37833.0</c:v>
                </c:pt>
                <c:pt idx="2239">
                  <c:v>37834.0</c:v>
                </c:pt>
                <c:pt idx="2240">
                  <c:v>37837.0</c:v>
                </c:pt>
                <c:pt idx="2241">
                  <c:v>37838.0</c:v>
                </c:pt>
                <c:pt idx="2242">
                  <c:v>37839.0</c:v>
                </c:pt>
                <c:pt idx="2243">
                  <c:v>37840.0</c:v>
                </c:pt>
                <c:pt idx="2244">
                  <c:v>37841.0</c:v>
                </c:pt>
                <c:pt idx="2245">
                  <c:v>37844.0</c:v>
                </c:pt>
                <c:pt idx="2246">
                  <c:v>37845.0</c:v>
                </c:pt>
                <c:pt idx="2247">
                  <c:v>37846.0</c:v>
                </c:pt>
                <c:pt idx="2248">
                  <c:v>37847.0</c:v>
                </c:pt>
                <c:pt idx="2249">
                  <c:v>37848.0</c:v>
                </c:pt>
                <c:pt idx="2250">
                  <c:v>37851.0</c:v>
                </c:pt>
                <c:pt idx="2251">
                  <c:v>37852.0</c:v>
                </c:pt>
                <c:pt idx="2252">
                  <c:v>37853.0</c:v>
                </c:pt>
                <c:pt idx="2253">
                  <c:v>37854.0</c:v>
                </c:pt>
                <c:pt idx="2254">
                  <c:v>37855.0</c:v>
                </c:pt>
                <c:pt idx="2255">
                  <c:v>37858.0</c:v>
                </c:pt>
                <c:pt idx="2256">
                  <c:v>37859.0</c:v>
                </c:pt>
                <c:pt idx="2257">
                  <c:v>37860.0</c:v>
                </c:pt>
                <c:pt idx="2258">
                  <c:v>37861.0</c:v>
                </c:pt>
                <c:pt idx="2259">
                  <c:v>37862.0</c:v>
                </c:pt>
                <c:pt idx="2260">
                  <c:v>37865.0</c:v>
                </c:pt>
                <c:pt idx="2261">
                  <c:v>37866.0</c:v>
                </c:pt>
                <c:pt idx="2262">
                  <c:v>37867.0</c:v>
                </c:pt>
                <c:pt idx="2263">
                  <c:v>37868.0</c:v>
                </c:pt>
                <c:pt idx="2264">
                  <c:v>37869.0</c:v>
                </c:pt>
                <c:pt idx="2265">
                  <c:v>37872.0</c:v>
                </c:pt>
                <c:pt idx="2266">
                  <c:v>37873.0</c:v>
                </c:pt>
                <c:pt idx="2267">
                  <c:v>37874.0</c:v>
                </c:pt>
                <c:pt idx="2268">
                  <c:v>37875.0</c:v>
                </c:pt>
                <c:pt idx="2269">
                  <c:v>37876.0</c:v>
                </c:pt>
                <c:pt idx="2270">
                  <c:v>37879.0</c:v>
                </c:pt>
                <c:pt idx="2271">
                  <c:v>37880.0</c:v>
                </c:pt>
                <c:pt idx="2272">
                  <c:v>37881.0</c:v>
                </c:pt>
                <c:pt idx="2273">
                  <c:v>37882.0</c:v>
                </c:pt>
                <c:pt idx="2274">
                  <c:v>37883.0</c:v>
                </c:pt>
                <c:pt idx="2275">
                  <c:v>37886.0</c:v>
                </c:pt>
                <c:pt idx="2276">
                  <c:v>37887.0</c:v>
                </c:pt>
                <c:pt idx="2277">
                  <c:v>37888.0</c:v>
                </c:pt>
                <c:pt idx="2278">
                  <c:v>37889.0</c:v>
                </c:pt>
                <c:pt idx="2279">
                  <c:v>37890.0</c:v>
                </c:pt>
                <c:pt idx="2280">
                  <c:v>37893.0</c:v>
                </c:pt>
                <c:pt idx="2281">
                  <c:v>37894.0</c:v>
                </c:pt>
                <c:pt idx="2282">
                  <c:v>37895.0</c:v>
                </c:pt>
                <c:pt idx="2283">
                  <c:v>37896.0</c:v>
                </c:pt>
                <c:pt idx="2284">
                  <c:v>37897.0</c:v>
                </c:pt>
                <c:pt idx="2285">
                  <c:v>37900.0</c:v>
                </c:pt>
                <c:pt idx="2286">
                  <c:v>37901.0</c:v>
                </c:pt>
                <c:pt idx="2287">
                  <c:v>37902.0</c:v>
                </c:pt>
                <c:pt idx="2288">
                  <c:v>37903.0</c:v>
                </c:pt>
                <c:pt idx="2289">
                  <c:v>37904.0</c:v>
                </c:pt>
                <c:pt idx="2290">
                  <c:v>37907.0</c:v>
                </c:pt>
                <c:pt idx="2291">
                  <c:v>37908.0</c:v>
                </c:pt>
                <c:pt idx="2292">
                  <c:v>37909.0</c:v>
                </c:pt>
                <c:pt idx="2293">
                  <c:v>37910.0</c:v>
                </c:pt>
                <c:pt idx="2294">
                  <c:v>37911.0</c:v>
                </c:pt>
                <c:pt idx="2295">
                  <c:v>37914.0</c:v>
                </c:pt>
                <c:pt idx="2296">
                  <c:v>37915.0</c:v>
                </c:pt>
                <c:pt idx="2297">
                  <c:v>37916.0</c:v>
                </c:pt>
                <c:pt idx="2298">
                  <c:v>37917.0</c:v>
                </c:pt>
                <c:pt idx="2299">
                  <c:v>37918.0</c:v>
                </c:pt>
                <c:pt idx="2300">
                  <c:v>37921.0</c:v>
                </c:pt>
                <c:pt idx="2301">
                  <c:v>37922.0</c:v>
                </c:pt>
                <c:pt idx="2302">
                  <c:v>37923.0</c:v>
                </c:pt>
                <c:pt idx="2303">
                  <c:v>37924.0</c:v>
                </c:pt>
                <c:pt idx="2304">
                  <c:v>37925.0</c:v>
                </c:pt>
                <c:pt idx="2305">
                  <c:v>37928.0</c:v>
                </c:pt>
                <c:pt idx="2306">
                  <c:v>37929.0</c:v>
                </c:pt>
                <c:pt idx="2307">
                  <c:v>37930.0</c:v>
                </c:pt>
                <c:pt idx="2308">
                  <c:v>37931.0</c:v>
                </c:pt>
                <c:pt idx="2309">
                  <c:v>37932.0</c:v>
                </c:pt>
                <c:pt idx="2310">
                  <c:v>37935.0</c:v>
                </c:pt>
                <c:pt idx="2311">
                  <c:v>37936.0</c:v>
                </c:pt>
                <c:pt idx="2312">
                  <c:v>37937.0</c:v>
                </c:pt>
                <c:pt idx="2313">
                  <c:v>37938.0</c:v>
                </c:pt>
                <c:pt idx="2314">
                  <c:v>37939.0</c:v>
                </c:pt>
                <c:pt idx="2315">
                  <c:v>37942.0</c:v>
                </c:pt>
                <c:pt idx="2316">
                  <c:v>37943.0</c:v>
                </c:pt>
                <c:pt idx="2317">
                  <c:v>37944.0</c:v>
                </c:pt>
                <c:pt idx="2318">
                  <c:v>37945.0</c:v>
                </c:pt>
                <c:pt idx="2319">
                  <c:v>37946.0</c:v>
                </c:pt>
                <c:pt idx="2320">
                  <c:v>37949.0</c:v>
                </c:pt>
                <c:pt idx="2321">
                  <c:v>37950.0</c:v>
                </c:pt>
                <c:pt idx="2322">
                  <c:v>37951.0</c:v>
                </c:pt>
                <c:pt idx="2323">
                  <c:v>37952.0</c:v>
                </c:pt>
                <c:pt idx="2324">
                  <c:v>37953.0</c:v>
                </c:pt>
                <c:pt idx="2325">
                  <c:v>37956.0</c:v>
                </c:pt>
                <c:pt idx="2326">
                  <c:v>37957.0</c:v>
                </c:pt>
                <c:pt idx="2327">
                  <c:v>37958.0</c:v>
                </c:pt>
                <c:pt idx="2328">
                  <c:v>37959.0</c:v>
                </c:pt>
                <c:pt idx="2329">
                  <c:v>37960.0</c:v>
                </c:pt>
                <c:pt idx="2330">
                  <c:v>37963.0</c:v>
                </c:pt>
                <c:pt idx="2331">
                  <c:v>37964.0</c:v>
                </c:pt>
                <c:pt idx="2332">
                  <c:v>37965.0</c:v>
                </c:pt>
                <c:pt idx="2333">
                  <c:v>37966.0</c:v>
                </c:pt>
                <c:pt idx="2334">
                  <c:v>37967.0</c:v>
                </c:pt>
                <c:pt idx="2335">
                  <c:v>37970.0</c:v>
                </c:pt>
                <c:pt idx="2336">
                  <c:v>37971.0</c:v>
                </c:pt>
                <c:pt idx="2337">
                  <c:v>37972.0</c:v>
                </c:pt>
                <c:pt idx="2338">
                  <c:v>37973.0</c:v>
                </c:pt>
                <c:pt idx="2339">
                  <c:v>37974.0</c:v>
                </c:pt>
                <c:pt idx="2340">
                  <c:v>37977.0</c:v>
                </c:pt>
                <c:pt idx="2341">
                  <c:v>37978.0</c:v>
                </c:pt>
                <c:pt idx="2342">
                  <c:v>37979.0</c:v>
                </c:pt>
                <c:pt idx="2343">
                  <c:v>37980.0</c:v>
                </c:pt>
                <c:pt idx="2344">
                  <c:v>37981.0</c:v>
                </c:pt>
                <c:pt idx="2345">
                  <c:v>37984.0</c:v>
                </c:pt>
                <c:pt idx="2346">
                  <c:v>37985.0</c:v>
                </c:pt>
                <c:pt idx="2347">
                  <c:v>37986.0</c:v>
                </c:pt>
                <c:pt idx="2348">
                  <c:v>37987.0</c:v>
                </c:pt>
                <c:pt idx="2349">
                  <c:v>37988.0</c:v>
                </c:pt>
                <c:pt idx="2350">
                  <c:v>37991.0</c:v>
                </c:pt>
                <c:pt idx="2351">
                  <c:v>37992.0</c:v>
                </c:pt>
                <c:pt idx="2352">
                  <c:v>37993.0</c:v>
                </c:pt>
                <c:pt idx="2353">
                  <c:v>37994.0</c:v>
                </c:pt>
                <c:pt idx="2354">
                  <c:v>37995.0</c:v>
                </c:pt>
                <c:pt idx="2355">
                  <c:v>37998.0</c:v>
                </c:pt>
                <c:pt idx="2356">
                  <c:v>37999.0</c:v>
                </c:pt>
                <c:pt idx="2357">
                  <c:v>38000.0</c:v>
                </c:pt>
                <c:pt idx="2358">
                  <c:v>38001.0</c:v>
                </c:pt>
                <c:pt idx="2359">
                  <c:v>38002.0</c:v>
                </c:pt>
                <c:pt idx="2360">
                  <c:v>38005.0</c:v>
                </c:pt>
                <c:pt idx="2361">
                  <c:v>38006.0</c:v>
                </c:pt>
                <c:pt idx="2362">
                  <c:v>38007.0</c:v>
                </c:pt>
                <c:pt idx="2363">
                  <c:v>38008.0</c:v>
                </c:pt>
                <c:pt idx="2364">
                  <c:v>38009.0</c:v>
                </c:pt>
                <c:pt idx="2365">
                  <c:v>38012.0</c:v>
                </c:pt>
                <c:pt idx="2366">
                  <c:v>38013.0</c:v>
                </c:pt>
                <c:pt idx="2367">
                  <c:v>38014.0</c:v>
                </c:pt>
                <c:pt idx="2368">
                  <c:v>38015.0</c:v>
                </c:pt>
                <c:pt idx="2369">
                  <c:v>38016.0</c:v>
                </c:pt>
                <c:pt idx="2370">
                  <c:v>38019.0</c:v>
                </c:pt>
                <c:pt idx="2371">
                  <c:v>38020.0</c:v>
                </c:pt>
                <c:pt idx="2372">
                  <c:v>38021.0</c:v>
                </c:pt>
                <c:pt idx="2373">
                  <c:v>38022.0</c:v>
                </c:pt>
                <c:pt idx="2374">
                  <c:v>38023.0</c:v>
                </c:pt>
                <c:pt idx="2375">
                  <c:v>38026.0</c:v>
                </c:pt>
                <c:pt idx="2376">
                  <c:v>38027.0</c:v>
                </c:pt>
                <c:pt idx="2377">
                  <c:v>38028.0</c:v>
                </c:pt>
                <c:pt idx="2378">
                  <c:v>38029.0</c:v>
                </c:pt>
                <c:pt idx="2379">
                  <c:v>38030.0</c:v>
                </c:pt>
                <c:pt idx="2380">
                  <c:v>38033.0</c:v>
                </c:pt>
                <c:pt idx="2381">
                  <c:v>38034.0</c:v>
                </c:pt>
                <c:pt idx="2382">
                  <c:v>38035.0</c:v>
                </c:pt>
                <c:pt idx="2383">
                  <c:v>38036.0</c:v>
                </c:pt>
                <c:pt idx="2384">
                  <c:v>38037.0</c:v>
                </c:pt>
                <c:pt idx="2385">
                  <c:v>38040.0</c:v>
                </c:pt>
                <c:pt idx="2386">
                  <c:v>38041.0</c:v>
                </c:pt>
                <c:pt idx="2387">
                  <c:v>38042.0</c:v>
                </c:pt>
                <c:pt idx="2388">
                  <c:v>38043.0</c:v>
                </c:pt>
                <c:pt idx="2389">
                  <c:v>38044.0</c:v>
                </c:pt>
                <c:pt idx="2390">
                  <c:v>38047.0</c:v>
                </c:pt>
                <c:pt idx="2391">
                  <c:v>38048.0</c:v>
                </c:pt>
                <c:pt idx="2392">
                  <c:v>38049.0</c:v>
                </c:pt>
                <c:pt idx="2393">
                  <c:v>38050.0</c:v>
                </c:pt>
                <c:pt idx="2394">
                  <c:v>38051.0</c:v>
                </c:pt>
                <c:pt idx="2395">
                  <c:v>38054.0</c:v>
                </c:pt>
                <c:pt idx="2396">
                  <c:v>38055.0</c:v>
                </c:pt>
                <c:pt idx="2397">
                  <c:v>38056.0</c:v>
                </c:pt>
                <c:pt idx="2398">
                  <c:v>38057.0</c:v>
                </c:pt>
                <c:pt idx="2399">
                  <c:v>38058.0</c:v>
                </c:pt>
                <c:pt idx="2400">
                  <c:v>38061.0</c:v>
                </c:pt>
                <c:pt idx="2401">
                  <c:v>38062.0</c:v>
                </c:pt>
                <c:pt idx="2402">
                  <c:v>38063.0</c:v>
                </c:pt>
                <c:pt idx="2403">
                  <c:v>38064.0</c:v>
                </c:pt>
                <c:pt idx="2404">
                  <c:v>38065.0</c:v>
                </c:pt>
                <c:pt idx="2405">
                  <c:v>38068.0</c:v>
                </c:pt>
                <c:pt idx="2406">
                  <c:v>38069.0</c:v>
                </c:pt>
                <c:pt idx="2407">
                  <c:v>38070.0</c:v>
                </c:pt>
                <c:pt idx="2408">
                  <c:v>38071.0</c:v>
                </c:pt>
                <c:pt idx="2409">
                  <c:v>38072.0</c:v>
                </c:pt>
                <c:pt idx="2410">
                  <c:v>38075.0</c:v>
                </c:pt>
                <c:pt idx="2411">
                  <c:v>38076.0</c:v>
                </c:pt>
                <c:pt idx="2412">
                  <c:v>38077.0</c:v>
                </c:pt>
                <c:pt idx="2413">
                  <c:v>38078.0</c:v>
                </c:pt>
                <c:pt idx="2414">
                  <c:v>38079.0</c:v>
                </c:pt>
                <c:pt idx="2415">
                  <c:v>38082.0</c:v>
                </c:pt>
                <c:pt idx="2416">
                  <c:v>38083.0</c:v>
                </c:pt>
                <c:pt idx="2417">
                  <c:v>38084.0</c:v>
                </c:pt>
                <c:pt idx="2418">
                  <c:v>38085.0</c:v>
                </c:pt>
                <c:pt idx="2419">
                  <c:v>38086.0</c:v>
                </c:pt>
                <c:pt idx="2420">
                  <c:v>38089.0</c:v>
                </c:pt>
                <c:pt idx="2421">
                  <c:v>38090.0</c:v>
                </c:pt>
                <c:pt idx="2422">
                  <c:v>38091.0</c:v>
                </c:pt>
                <c:pt idx="2423">
                  <c:v>38092.0</c:v>
                </c:pt>
                <c:pt idx="2424">
                  <c:v>38093.0</c:v>
                </c:pt>
                <c:pt idx="2425">
                  <c:v>38096.0</c:v>
                </c:pt>
                <c:pt idx="2426">
                  <c:v>38097.0</c:v>
                </c:pt>
                <c:pt idx="2427">
                  <c:v>38098.0</c:v>
                </c:pt>
                <c:pt idx="2428">
                  <c:v>38099.0</c:v>
                </c:pt>
                <c:pt idx="2429">
                  <c:v>38100.0</c:v>
                </c:pt>
                <c:pt idx="2430">
                  <c:v>38103.0</c:v>
                </c:pt>
                <c:pt idx="2431">
                  <c:v>38104.0</c:v>
                </c:pt>
                <c:pt idx="2432">
                  <c:v>38105.0</c:v>
                </c:pt>
                <c:pt idx="2433">
                  <c:v>38106.0</c:v>
                </c:pt>
                <c:pt idx="2434">
                  <c:v>38107.0</c:v>
                </c:pt>
                <c:pt idx="2435">
                  <c:v>38110.0</c:v>
                </c:pt>
                <c:pt idx="2436">
                  <c:v>38111.0</c:v>
                </c:pt>
                <c:pt idx="2437">
                  <c:v>38112.0</c:v>
                </c:pt>
                <c:pt idx="2438">
                  <c:v>38113.0</c:v>
                </c:pt>
                <c:pt idx="2439">
                  <c:v>38114.0</c:v>
                </c:pt>
                <c:pt idx="2440">
                  <c:v>38117.0</c:v>
                </c:pt>
                <c:pt idx="2441">
                  <c:v>38118.0</c:v>
                </c:pt>
                <c:pt idx="2442">
                  <c:v>38119.0</c:v>
                </c:pt>
                <c:pt idx="2443">
                  <c:v>38120.0</c:v>
                </c:pt>
                <c:pt idx="2444">
                  <c:v>38121.0</c:v>
                </c:pt>
                <c:pt idx="2445">
                  <c:v>38124.0</c:v>
                </c:pt>
                <c:pt idx="2446">
                  <c:v>38125.0</c:v>
                </c:pt>
                <c:pt idx="2447">
                  <c:v>38126.0</c:v>
                </c:pt>
                <c:pt idx="2448">
                  <c:v>38127.0</c:v>
                </c:pt>
                <c:pt idx="2449">
                  <c:v>38128.0</c:v>
                </c:pt>
                <c:pt idx="2450">
                  <c:v>38131.0</c:v>
                </c:pt>
                <c:pt idx="2451">
                  <c:v>38132.0</c:v>
                </c:pt>
                <c:pt idx="2452">
                  <c:v>38133.0</c:v>
                </c:pt>
                <c:pt idx="2453">
                  <c:v>38134.0</c:v>
                </c:pt>
                <c:pt idx="2454">
                  <c:v>38135.0</c:v>
                </c:pt>
                <c:pt idx="2455">
                  <c:v>38138.0</c:v>
                </c:pt>
                <c:pt idx="2456">
                  <c:v>38139.0</c:v>
                </c:pt>
                <c:pt idx="2457">
                  <c:v>38140.0</c:v>
                </c:pt>
                <c:pt idx="2458">
                  <c:v>38141.0</c:v>
                </c:pt>
                <c:pt idx="2459">
                  <c:v>38142.0</c:v>
                </c:pt>
                <c:pt idx="2460">
                  <c:v>38145.0</c:v>
                </c:pt>
                <c:pt idx="2461">
                  <c:v>38146.0</c:v>
                </c:pt>
                <c:pt idx="2462">
                  <c:v>38147.0</c:v>
                </c:pt>
                <c:pt idx="2463">
                  <c:v>38148.0</c:v>
                </c:pt>
                <c:pt idx="2464">
                  <c:v>38149.0</c:v>
                </c:pt>
                <c:pt idx="2465">
                  <c:v>38152.0</c:v>
                </c:pt>
                <c:pt idx="2466">
                  <c:v>38153.0</c:v>
                </c:pt>
                <c:pt idx="2467">
                  <c:v>38154.0</c:v>
                </c:pt>
                <c:pt idx="2468">
                  <c:v>38155.0</c:v>
                </c:pt>
                <c:pt idx="2469">
                  <c:v>38156.0</c:v>
                </c:pt>
                <c:pt idx="2470">
                  <c:v>38159.0</c:v>
                </c:pt>
                <c:pt idx="2471">
                  <c:v>38160.0</c:v>
                </c:pt>
                <c:pt idx="2472">
                  <c:v>38161.0</c:v>
                </c:pt>
                <c:pt idx="2473">
                  <c:v>38162.0</c:v>
                </c:pt>
                <c:pt idx="2474">
                  <c:v>38163.0</c:v>
                </c:pt>
                <c:pt idx="2475">
                  <c:v>38166.0</c:v>
                </c:pt>
                <c:pt idx="2476">
                  <c:v>38167.0</c:v>
                </c:pt>
                <c:pt idx="2477">
                  <c:v>38168.0</c:v>
                </c:pt>
                <c:pt idx="2478">
                  <c:v>38169.0</c:v>
                </c:pt>
                <c:pt idx="2479">
                  <c:v>38170.0</c:v>
                </c:pt>
                <c:pt idx="2480">
                  <c:v>38173.0</c:v>
                </c:pt>
                <c:pt idx="2481">
                  <c:v>38174.0</c:v>
                </c:pt>
                <c:pt idx="2482">
                  <c:v>38175.0</c:v>
                </c:pt>
                <c:pt idx="2483">
                  <c:v>38176.0</c:v>
                </c:pt>
                <c:pt idx="2484">
                  <c:v>38177.0</c:v>
                </c:pt>
                <c:pt idx="2485">
                  <c:v>38180.0</c:v>
                </c:pt>
                <c:pt idx="2486">
                  <c:v>38181.0</c:v>
                </c:pt>
                <c:pt idx="2487">
                  <c:v>38182.0</c:v>
                </c:pt>
                <c:pt idx="2488">
                  <c:v>38183.0</c:v>
                </c:pt>
                <c:pt idx="2489">
                  <c:v>38184.0</c:v>
                </c:pt>
                <c:pt idx="2490">
                  <c:v>38187.0</c:v>
                </c:pt>
                <c:pt idx="2491">
                  <c:v>38188.0</c:v>
                </c:pt>
                <c:pt idx="2492">
                  <c:v>38189.0</c:v>
                </c:pt>
                <c:pt idx="2493">
                  <c:v>38190.0</c:v>
                </c:pt>
                <c:pt idx="2494">
                  <c:v>38191.0</c:v>
                </c:pt>
                <c:pt idx="2495">
                  <c:v>38194.0</c:v>
                </c:pt>
                <c:pt idx="2496">
                  <c:v>38195.0</c:v>
                </c:pt>
                <c:pt idx="2497">
                  <c:v>38196.0</c:v>
                </c:pt>
                <c:pt idx="2498">
                  <c:v>38197.0</c:v>
                </c:pt>
                <c:pt idx="2499">
                  <c:v>38198.0</c:v>
                </c:pt>
                <c:pt idx="2500">
                  <c:v>38201.0</c:v>
                </c:pt>
                <c:pt idx="2501">
                  <c:v>38202.0</c:v>
                </c:pt>
                <c:pt idx="2502">
                  <c:v>38203.0</c:v>
                </c:pt>
                <c:pt idx="2503">
                  <c:v>38204.0</c:v>
                </c:pt>
                <c:pt idx="2504">
                  <c:v>38205.0</c:v>
                </c:pt>
                <c:pt idx="2505">
                  <c:v>38208.0</c:v>
                </c:pt>
                <c:pt idx="2506">
                  <c:v>38209.0</c:v>
                </c:pt>
                <c:pt idx="2507">
                  <c:v>38210.0</c:v>
                </c:pt>
                <c:pt idx="2508">
                  <c:v>38211.0</c:v>
                </c:pt>
                <c:pt idx="2509">
                  <c:v>38212.0</c:v>
                </c:pt>
                <c:pt idx="2510">
                  <c:v>38215.0</c:v>
                </c:pt>
                <c:pt idx="2511">
                  <c:v>38216.0</c:v>
                </c:pt>
                <c:pt idx="2512">
                  <c:v>38217.0</c:v>
                </c:pt>
                <c:pt idx="2513">
                  <c:v>38218.0</c:v>
                </c:pt>
                <c:pt idx="2514">
                  <c:v>38219.0</c:v>
                </c:pt>
                <c:pt idx="2515">
                  <c:v>38222.0</c:v>
                </c:pt>
                <c:pt idx="2516">
                  <c:v>38223.0</c:v>
                </c:pt>
                <c:pt idx="2517">
                  <c:v>38224.0</c:v>
                </c:pt>
                <c:pt idx="2518">
                  <c:v>38225.0</c:v>
                </c:pt>
                <c:pt idx="2519">
                  <c:v>38226.0</c:v>
                </c:pt>
                <c:pt idx="2520">
                  <c:v>38229.0</c:v>
                </c:pt>
                <c:pt idx="2521">
                  <c:v>38230.0</c:v>
                </c:pt>
                <c:pt idx="2522">
                  <c:v>38231.0</c:v>
                </c:pt>
                <c:pt idx="2523">
                  <c:v>38232.0</c:v>
                </c:pt>
                <c:pt idx="2524">
                  <c:v>38233.0</c:v>
                </c:pt>
                <c:pt idx="2525">
                  <c:v>38236.0</c:v>
                </c:pt>
                <c:pt idx="2526">
                  <c:v>38237.0</c:v>
                </c:pt>
                <c:pt idx="2527">
                  <c:v>38238.0</c:v>
                </c:pt>
                <c:pt idx="2528">
                  <c:v>38239.0</c:v>
                </c:pt>
                <c:pt idx="2529">
                  <c:v>38240.0</c:v>
                </c:pt>
                <c:pt idx="2530">
                  <c:v>38243.0</c:v>
                </c:pt>
                <c:pt idx="2531">
                  <c:v>38244.0</c:v>
                </c:pt>
                <c:pt idx="2532">
                  <c:v>38245.0</c:v>
                </c:pt>
                <c:pt idx="2533">
                  <c:v>38246.0</c:v>
                </c:pt>
                <c:pt idx="2534">
                  <c:v>38247.0</c:v>
                </c:pt>
                <c:pt idx="2535">
                  <c:v>38250.0</c:v>
                </c:pt>
                <c:pt idx="2536">
                  <c:v>38251.0</c:v>
                </c:pt>
                <c:pt idx="2537">
                  <c:v>38252.0</c:v>
                </c:pt>
                <c:pt idx="2538">
                  <c:v>38253.0</c:v>
                </c:pt>
                <c:pt idx="2539">
                  <c:v>38254.0</c:v>
                </c:pt>
                <c:pt idx="2540">
                  <c:v>38257.0</c:v>
                </c:pt>
                <c:pt idx="2541">
                  <c:v>38258.0</c:v>
                </c:pt>
                <c:pt idx="2542">
                  <c:v>38259.0</c:v>
                </c:pt>
                <c:pt idx="2543">
                  <c:v>38260.0</c:v>
                </c:pt>
                <c:pt idx="2544">
                  <c:v>38261.0</c:v>
                </c:pt>
                <c:pt idx="2545">
                  <c:v>38264.0</c:v>
                </c:pt>
                <c:pt idx="2546">
                  <c:v>38265.0</c:v>
                </c:pt>
                <c:pt idx="2547">
                  <c:v>38266.0</c:v>
                </c:pt>
                <c:pt idx="2548">
                  <c:v>38267.0</c:v>
                </c:pt>
                <c:pt idx="2549">
                  <c:v>38268.0</c:v>
                </c:pt>
                <c:pt idx="2550">
                  <c:v>38271.0</c:v>
                </c:pt>
                <c:pt idx="2551">
                  <c:v>38272.0</c:v>
                </c:pt>
                <c:pt idx="2552">
                  <c:v>38273.0</c:v>
                </c:pt>
                <c:pt idx="2553">
                  <c:v>38274.0</c:v>
                </c:pt>
                <c:pt idx="2554">
                  <c:v>38275.0</c:v>
                </c:pt>
                <c:pt idx="2555">
                  <c:v>38278.0</c:v>
                </c:pt>
                <c:pt idx="2556">
                  <c:v>38279.0</c:v>
                </c:pt>
                <c:pt idx="2557">
                  <c:v>38280.0</c:v>
                </c:pt>
                <c:pt idx="2558">
                  <c:v>38281.0</c:v>
                </c:pt>
                <c:pt idx="2559">
                  <c:v>38282.0</c:v>
                </c:pt>
                <c:pt idx="2560">
                  <c:v>38285.0</c:v>
                </c:pt>
                <c:pt idx="2561">
                  <c:v>38286.0</c:v>
                </c:pt>
                <c:pt idx="2562">
                  <c:v>38287.0</c:v>
                </c:pt>
                <c:pt idx="2563">
                  <c:v>38288.0</c:v>
                </c:pt>
                <c:pt idx="2564">
                  <c:v>38289.0</c:v>
                </c:pt>
                <c:pt idx="2565">
                  <c:v>38292.0</c:v>
                </c:pt>
                <c:pt idx="2566">
                  <c:v>38293.0</c:v>
                </c:pt>
                <c:pt idx="2567">
                  <c:v>38294.0</c:v>
                </c:pt>
                <c:pt idx="2568">
                  <c:v>38295.0</c:v>
                </c:pt>
                <c:pt idx="2569">
                  <c:v>38296.0</c:v>
                </c:pt>
                <c:pt idx="2570">
                  <c:v>38299.0</c:v>
                </c:pt>
                <c:pt idx="2571">
                  <c:v>38300.0</c:v>
                </c:pt>
                <c:pt idx="2572">
                  <c:v>38301.0</c:v>
                </c:pt>
                <c:pt idx="2573">
                  <c:v>38302.0</c:v>
                </c:pt>
                <c:pt idx="2574">
                  <c:v>38303.0</c:v>
                </c:pt>
                <c:pt idx="2575">
                  <c:v>38306.0</c:v>
                </c:pt>
                <c:pt idx="2576">
                  <c:v>38307.0</c:v>
                </c:pt>
                <c:pt idx="2577">
                  <c:v>38308.0</c:v>
                </c:pt>
                <c:pt idx="2578">
                  <c:v>38309.0</c:v>
                </c:pt>
                <c:pt idx="2579">
                  <c:v>38310.0</c:v>
                </c:pt>
                <c:pt idx="2580">
                  <c:v>38313.0</c:v>
                </c:pt>
                <c:pt idx="2581">
                  <c:v>38314.0</c:v>
                </c:pt>
                <c:pt idx="2582">
                  <c:v>38315.0</c:v>
                </c:pt>
                <c:pt idx="2583">
                  <c:v>38316.0</c:v>
                </c:pt>
                <c:pt idx="2584">
                  <c:v>38317.0</c:v>
                </c:pt>
                <c:pt idx="2585">
                  <c:v>38320.0</c:v>
                </c:pt>
                <c:pt idx="2586">
                  <c:v>38321.0</c:v>
                </c:pt>
                <c:pt idx="2587">
                  <c:v>38322.0</c:v>
                </c:pt>
                <c:pt idx="2588">
                  <c:v>38323.0</c:v>
                </c:pt>
                <c:pt idx="2589">
                  <c:v>38324.0</c:v>
                </c:pt>
                <c:pt idx="2590">
                  <c:v>38327.0</c:v>
                </c:pt>
                <c:pt idx="2591">
                  <c:v>38328.0</c:v>
                </c:pt>
                <c:pt idx="2592">
                  <c:v>38329.0</c:v>
                </c:pt>
                <c:pt idx="2593">
                  <c:v>38330.0</c:v>
                </c:pt>
                <c:pt idx="2594">
                  <c:v>38331.0</c:v>
                </c:pt>
                <c:pt idx="2595">
                  <c:v>38334.0</c:v>
                </c:pt>
                <c:pt idx="2596">
                  <c:v>38335.0</c:v>
                </c:pt>
                <c:pt idx="2597">
                  <c:v>38336.0</c:v>
                </c:pt>
                <c:pt idx="2598">
                  <c:v>38337.0</c:v>
                </c:pt>
                <c:pt idx="2599">
                  <c:v>38338.0</c:v>
                </c:pt>
                <c:pt idx="2600">
                  <c:v>38341.0</c:v>
                </c:pt>
                <c:pt idx="2601">
                  <c:v>38342.0</c:v>
                </c:pt>
                <c:pt idx="2602">
                  <c:v>38343.0</c:v>
                </c:pt>
                <c:pt idx="2603">
                  <c:v>38344.0</c:v>
                </c:pt>
                <c:pt idx="2604">
                  <c:v>38345.0</c:v>
                </c:pt>
                <c:pt idx="2605">
                  <c:v>38348.0</c:v>
                </c:pt>
                <c:pt idx="2606">
                  <c:v>38349.0</c:v>
                </c:pt>
                <c:pt idx="2607">
                  <c:v>38350.0</c:v>
                </c:pt>
                <c:pt idx="2608">
                  <c:v>38351.0</c:v>
                </c:pt>
                <c:pt idx="2609">
                  <c:v>38352.0</c:v>
                </c:pt>
                <c:pt idx="2610">
                  <c:v>38355.0</c:v>
                </c:pt>
                <c:pt idx="2611">
                  <c:v>38356.0</c:v>
                </c:pt>
                <c:pt idx="2612">
                  <c:v>38357.0</c:v>
                </c:pt>
                <c:pt idx="2613">
                  <c:v>38358.0</c:v>
                </c:pt>
                <c:pt idx="2614">
                  <c:v>38359.0</c:v>
                </c:pt>
                <c:pt idx="2615">
                  <c:v>38362.0</c:v>
                </c:pt>
                <c:pt idx="2616">
                  <c:v>38363.0</c:v>
                </c:pt>
                <c:pt idx="2617">
                  <c:v>38364.0</c:v>
                </c:pt>
                <c:pt idx="2618">
                  <c:v>38365.0</c:v>
                </c:pt>
                <c:pt idx="2619">
                  <c:v>38366.0</c:v>
                </c:pt>
                <c:pt idx="2620">
                  <c:v>38369.0</c:v>
                </c:pt>
                <c:pt idx="2621">
                  <c:v>38370.0</c:v>
                </c:pt>
                <c:pt idx="2622">
                  <c:v>38371.0</c:v>
                </c:pt>
                <c:pt idx="2623">
                  <c:v>38372.0</c:v>
                </c:pt>
                <c:pt idx="2624">
                  <c:v>38373.0</c:v>
                </c:pt>
                <c:pt idx="2625">
                  <c:v>38376.0</c:v>
                </c:pt>
                <c:pt idx="2626">
                  <c:v>38377.0</c:v>
                </c:pt>
                <c:pt idx="2627">
                  <c:v>38378.0</c:v>
                </c:pt>
                <c:pt idx="2628">
                  <c:v>38379.0</c:v>
                </c:pt>
                <c:pt idx="2629">
                  <c:v>38380.0</c:v>
                </c:pt>
                <c:pt idx="2630">
                  <c:v>38383.0</c:v>
                </c:pt>
                <c:pt idx="2631">
                  <c:v>38384.0</c:v>
                </c:pt>
                <c:pt idx="2632">
                  <c:v>38385.0</c:v>
                </c:pt>
                <c:pt idx="2633">
                  <c:v>38386.0</c:v>
                </c:pt>
                <c:pt idx="2634">
                  <c:v>38387.0</c:v>
                </c:pt>
                <c:pt idx="2635">
                  <c:v>38390.0</c:v>
                </c:pt>
                <c:pt idx="2636">
                  <c:v>38391.0</c:v>
                </c:pt>
                <c:pt idx="2637">
                  <c:v>38392.0</c:v>
                </c:pt>
                <c:pt idx="2638">
                  <c:v>38393.0</c:v>
                </c:pt>
                <c:pt idx="2639">
                  <c:v>38394.0</c:v>
                </c:pt>
                <c:pt idx="2640">
                  <c:v>38397.0</c:v>
                </c:pt>
                <c:pt idx="2641">
                  <c:v>38398.0</c:v>
                </c:pt>
                <c:pt idx="2642">
                  <c:v>38399.0</c:v>
                </c:pt>
                <c:pt idx="2643">
                  <c:v>38400.0</c:v>
                </c:pt>
                <c:pt idx="2644">
                  <c:v>38401.0</c:v>
                </c:pt>
                <c:pt idx="2645">
                  <c:v>38404.0</c:v>
                </c:pt>
                <c:pt idx="2646">
                  <c:v>38405.0</c:v>
                </c:pt>
                <c:pt idx="2647">
                  <c:v>38406.0</c:v>
                </c:pt>
                <c:pt idx="2648">
                  <c:v>38407.0</c:v>
                </c:pt>
                <c:pt idx="2649">
                  <c:v>38408.0</c:v>
                </c:pt>
                <c:pt idx="2650">
                  <c:v>38411.0</c:v>
                </c:pt>
                <c:pt idx="2651">
                  <c:v>38412.0</c:v>
                </c:pt>
                <c:pt idx="2652">
                  <c:v>38413.0</c:v>
                </c:pt>
                <c:pt idx="2653">
                  <c:v>38414.0</c:v>
                </c:pt>
                <c:pt idx="2654">
                  <c:v>38415.0</c:v>
                </c:pt>
                <c:pt idx="2655">
                  <c:v>38418.0</c:v>
                </c:pt>
                <c:pt idx="2656">
                  <c:v>38419.0</c:v>
                </c:pt>
                <c:pt idx="2657">
                  <c:v>38420.0</c:v>
                </c:pt>
                <c:pt idx="2658">
                  <c:v>38421.0</c:v>
                </c:pt>
                <c:pt idx="2659">
                  <c:v>38422.0</c:v>
                </c:pt>
                <c:pt idx="2660">
                  <c:v>38425.0</c:v>
                </c:pt>
                <c:pt idx="2661">
                  <c:v>38426.0</c:v>
                </c:pt>
                <c:pt idx="2662">
                  <c:v>38427.0</c:v>
                </c:pt>
                <c:pt idx="2663">
                  <c:v>38428.0</c:v>
                </c:pt>
                <c:pt idx="2664">
                  <c:v>38429.0</c:v>
                </c:pt>
                <c:pt idx="2665">
                  <c:v>38432.0</c:v>
                </c:pt>
                <c:pt idx="2666">
                  <c:v>38433.0</c:v>
                </c:pt>
                <c:pt idx="2667">
                  <c:v>38434.0</c:v>
                </c:pt>
                <c:pt idx="2668">
                  <c:v>38435.0</c:v>
                </c:pt>
                <c:pt idx="2669">
                  <c:v>38436.0</c:v>
                </c:pt>
                <c:pt idx="2670">
                  <c:v>38439.0</c:v>
                </c:pt>
                <c:pt idx="2671">
                  <c:v>38440.0</c:v>
                </c:pt>
                <c:pt idx="2672">
                  <c:v>38441.0</c:v>
                </c:pt>
                <c:pt idx="2673">
                  <c:v>38442.0</c:v>
                </c:pt>
                <c:pt idx="2674">
                  <c:v>38443.0</c:v>
                </c:pt>
                <c:pt idx="2675">
                  <c:v>38446.0</c:v>
                </c:pt>
                <c:pt idx="2676">
                  <c:v>38447.0</c:v>
                </c:pt>
                <c:pt idx="2677">
                  <c:v>38448.0</c:v>
                </c:pt>
                <c:pt idx="2678">
                  <c:v>38449.0</c:v>
                </c:pt>
                <c:pt idx="2679">
                  <c:v>38450.0</c:v>
                </c:pt>
                <c:pt idx="2680">
                  <c:v>38453.0</c:v>
                </c:pt>
                <c:pt idx="2681">
                  <c:v>38454.0</c:v>
                </c:pt>
                <c:pt idx="2682">
                  <c:v>38455.0</c:v>
                </c:pt>
                <c:pt idx="2683">
                  <c:v>38456.0</c:v>
                </c:pt>
                <c:pt idx="2684">
                  <c:v>38457.0</c:v>
                </c:pt>
                <c:pt idx="2685">
                  <c:v>38460.0</c:v>
                </c:pt>
                <c:pt idx="2686">
                  <c:v>38461.0</c:v>
                </c:pt>
                <c:pt idx="2687">
                  <c:v>38462.0</c:v>
                </c:pt>
                <c:pt idx="2688">
                  <c:v>38463.0</c:v>
                </c:pt>
                <c:pt idx="2689">
                  <c:v>38464.0</c:v>
                </c:pt>
                <c:pt idx="2690">
                  <c:v>38467.0</c:v>
                </c:pt>
                <c:pt idx="2691">
                  <c:v>38468.0</c:v>
                </c:pt>
                <c:pt idx="2692">
                  <c:v>38469.0</c:v>
                </c:pt>
                <c:pt idx="2693">
                  <c:v>38470.0</c:v>
                </c:pt>
                <c:pt idx="2694">
                  <c:v>38471.0</c:v>
                </c:pt>
                <c:pt idx="2695">
                  <c:v>38474.0</c:v>
                </c:pt>
                <c:pt idx="2696">
                  <c:v>38475.0</c:v>
                </c:pt>
                <c:pt idx="2697">
                  <c:v>38476.0</c:v>
                </c:pt>
                <c:pt idx="2698">
                  <c:v>38477.0</c:v>
                </c:pt>
                <c:pt idx="2699">
                  <c:v>38478.0</c:v>
                </c:pt>
                <c:pt idx="2700">
                  <c:v>38481.0</c:v>
                </c:pt>
                <c:pt idx="2701">
                  <c:v>38482.0</c:v>
                </c:pt>
                <c:pt idx="2702">
                  <c:v>38483.0</c:v>
                </c:pt>
                <c:pt idx="2703">
                  <c:v>38484.0</c:v>
                </c:pt>
                <c:pt idx="2704">
                  <c:v>38485.0</c:v>
                </c:pt>
                <c:pt idx="2705">
                  <c:v>38488.0</c:v>
                </c:pt>
                <c:pt idx="2706">
                  <c:v>38489.0</c:v>
                </c:pt>
                <c:pt idx="2707">
                  <c:v>38490.0</c:v>
                </c:pt>
                <c:pt idx="2708">
                  <c:v>38491.0</c:v>
                </c:pt>
                <c:pt idx="2709">
                  <c:v>38492.0</c:v>
                </c:pt>
                <c:pt idx="2710">
                  <c:v>38495.0</c:v>
                </c:pt>
                <c:pt idx="2711">
                  <c:v>38496.0</c:v>
                </c:pt>
                <c:pt idx="2712">
                  <c:v>38497.0</c:v>
                </c:pt>
                <c:pt idx="2713">
                  <c:v>38498.0</c:v>
                </c:pt>
                <c:pt idx="2714">
                  <c:v>38499.0</c:v>
                </c:pt>
                <c:pt idx="2715">
                  <c:v>38502.0</c:v>
                </c:pt>
                <c:pt idx="2716">
                  <c:v>38503.0</c:v>
                </c:pt>
                <c:pt idx="2717">
                  <c:v>38504.0</c:v>
                </c:pt>
                <c:pt idx="2718">
                  <c:v>38505.0</c:v>
                </c:pt>
                <c:pt idx="2719">
                  <c:v>38506.0</c:v>
                </c:pt>
                <c:pt idx="2720">
                  <c:v>38509.0</c:v>
                </c:pt>
                <c:pt idx="2721">
                  <c:v>38510.0</c:v>
                </c:pt>
                <c:pt idx="2722">
                  <c:v>38511.0</c:v>
                </c:pt>
                <c:pt idx="2723">
                  <c:v>38512.0</c:v>
                </c:pt>
                <c:pt idx="2724">
                  <c:v>38513.0</c:v>
                </c:pt>
                <c:pt idx="2725">
                  <c:v>38516.0</c:v>
                </c:pt>
                <c:pt idx="2726">
                  <c:v>38517.0</c:v>
                </c:pt>
                <c:pt idx="2727">
                  <c:v>38518.0</c:v>
                </c:pt>
                <c:pt idx="2728">
                  <c:v>38519.0</c:v>
                </c:pt>
                <c:pt idx="2729">
                  <c:v>38520.0</c:v>
                </c:pt>
                <c:pt idx="2730">
                  <c:v>38523.0</c:v>
                </c:pt>
                <c:pt idx="2731">
                  <c:v>38524.0</c:v>
                </c:pt>
                <c:pt idx="2732">
                  <c:v>38525.0</c:v>
                </c:pt>
                <c:pt idx="2733">
                  <c:v>38526.0</c:v>
                </c:pt>
                <c:pt idx="2734">
                  <c:v>38527.0</c:v>
                </c:pt>
                <c:pt idx="2735">
                  <c:v>38530.0</c:v>
                </c:pt>
                <c:pt idx="2736">
                  <c:v>38531.0</c:v>
                </c:pt>
                <c:pt idx="2737">
                  <c:v>38532.0</c:v>
                </c:pt>
                <c:pt idx="2738">
                  <c:v>38533.0</c:v>
                </c:pt>
                <c:pt idx="2739">
                  <c:v>38534.0</c:v>
                </c:pt>
                <c:pt idx="2740">
                  <c:v>38537.0</c:v>
                </c:pt>
                <c:pt idx="2741">
                  <c:v>38538.0</c:v>
                </c:pt>
                <c:pt idx="2742">
                  <c:v>38539.0</c:v>
                </c:pt>
                <c:pt idx="2743">
                  <c:v>38540.0</c:v>
                </c:pt>
                <c:pt idx="2744">
                  <c:v>38541.0</c:v>
                </c:pt>
                <c:pt idx="2745">
                  <c:v>38544.0</c:v>
                </c:pt>
                <c:pt idx="2746">
                  <c:v>38545.0</c:v>
                </c:pt>
                <c:pt idx="2747">
                  <c:v>38546.0</c:v>
                </c:pt>
                <c:pt idx="2748">
                  <c:v>38547.0</c:v>
                </c:pt>
                <c:pt idx="2749">
                  <c:v>38548.0</c:v>
                </c:pt>
                <c:pt idx="2750">
                  <c:v>38551.0</c:v>
                </c:pt>
                <c:pt idx="2751">
                  <c:v>38552.0</c:v>
                </c:pt>
                <c:pt idx="2752">
                  <c:v>38553.0</c:v>
                </c:pt>
                <c:pt idx="2753">
                  <c:v>38554.0</c:v>
                </c:pt>
                <c:pt idx="2754">
                  <c:v>38555.0</c:v>
                </c:pt>
                <c:pt idx="2755">
                  <c:v>38558.0</c:v>
                </c:pt>
                <c:pt idx="2756">
                  <c:v>38559.0</c:v>
                </c:pt>
                <c:pt idx="2757">
                  <c:v>38560.0</c:v>
                </c:pt>
                <c:pt idx="2758">
                  <c:v>38561.0</c:v>
                </c:pt>
                <c:pt idx="2759">
                  <c:v>38562.0</c:v>
                </c:pt>
                <c:pt idx="2760">
                  <c:v>38565.0</c:v>
                </c:pt>
                <c:pt idx="2761">
                  <c:v>38566.0</c:v>
                </c:pt>
                <c:pt idx="2762">
                  <c:v>38567.0</c:v>
                </c:pt>
                <c:pt idx="2763">
                  <c:v>38568.0</c:v>
                </c:pt>
                <c:pt idx="2764">
                  <c:v>38569.0</c:v>
                </c:pt>
                <c:pt idx="2765">
                  <c:v>38572.0</c:v>
                </c:pt>
                <c:pt idx="2766">
                  <c:v>38573.0</c:v>
                </c:pt>
                <c:pt idx="2767">
                  <c:v>38574.0</c:v>
                </c:pt>
                <c:pt idx="2768">
                  <c:v>38575.0</c:v>
                </c:pt>
                <c:pt idx="2769">
                  <c:v>38576.0</c:v>
                </c:pt>
                <c:pt idx="2770">
                  <c:v>38579.0</c:v>
                </c:pt>
                <c:pt idx="2771">
                  <c:v>38580.0</c:v>
                </c:pt>
                <c:pt idx="2772">
                  <c:v>38581.0</c:v>
                </c:pt>
                <c:pt idx="2773">
                  <c:v>38582.0</c:v>
                </c:pt>
                <c:pt idx="2774">
                  <c:v>38583.0</c:v>
                </c:pt>
                <c:pt idx="2775">
                  <c:v>38586.0</c:v>
                </c:pt>
                <c:pt idx="2776">
                  <c:v>38587.0</c:v>
                </c:pt>
                <c:pt idx="2777">
                  <c:v>38588.0</c:v>
                </c:pt>
                <c:pt idx="2778">
                  <c:v>38589.0</c:v>
                </c:pt>
                <c:pt idx="2779">
                  <c:v>38590.0</c:v>
                </c:pt>
                <c:pt idx="2780">
                  <c:v>38593.0</c:v>
                </c:pt>
                <c:pt idx="2781">
                  <c:v>38594.0</c:v>
                </c:pt>
                <c:pt idx="2782">
                  <c:v>38595.0</c:v>
                </c:pt>
                <c:pt idx="2783">
                  <c:v>38596.0</c:v>
                </c:pt>
                <c:pt idx="2784">
                  <c:v>38597.0</c:v>
                </c:pt>
                <c:pt idx="2785">
                  <c:v>38600.0</c:v>
                </c:pt>
                <c:pt idx="2786">
                  <c:v>38601.0</c:v>
                </c:pt>
                <c:pt idx="2787">
                  <c:v>38602.0</c:v>
                </c:pt>
                <c:pt idx="2788">
                  <c:v>38603.0</c:v>
                </c:pt>
                <c:pt idx="2789">
                  <c:v>38604.0</c:v>
                </c:pt>
                <c:pt idx="2790">
                  <c:v>38607.0</c:v>
                </c:pt>
                <c:pt idx="2791">
                  <c:v>38608.0</c:v>
                </c:pt>
                <c:pt idx="2792">
                  <c:v>38609.0</c:v>
                </c:pt>
                <c:pt idx="2793">
                  <c:v>38610.0</c:v>
                </c:pt>
                <c:pt idx="2794">
                  <c:v>38611.0</c:v>
                </c:pt>
                <c:pt idx="2795">
                  <c:v>38614.0</c:v>
                </c:pt>
                <c:pt idx="2796">
                  <c:v>38615.0</c:v>
                </c:pt>
                <c:pt idx="2797">
                  <c:v>38616.0</c:v>
                </c:pt>
                <c:pt idx="2798">
                  <c:v>38617.0</c:v>
                </c:pt>
                <c:pt idx="2799">
                  <c:v>38618.0</c:v>
                </c:pt>
                <c:pt idx="2800">
                  <c:v>38621.0</c:v>
                </c:pt>
                <c:pt idx="2801">
                  <c:v>38622.0</c:v>
                </c:pt>
                <c:pt idx="2802">
                  <c:v>38623.0</c:v>
                </c:pt>
                <c:pt idx="2803">
                  <c:v>38624.0</c:v>
                </c:pt>
                <c:pt idx="2804">
                  <c:v>38625.0</c:v>
                </c:pt>
                <c:pt idx="2805">
                  <c:v>38628.0</c:v>
                </c:pt>
                <c:pt idx="2806">
                  <c:v>38629.0</c:v>
                </c:pt>
                <c:pt idx="2807">
                  <c:v>38630.0</c:v>
                </c:pt>
                <c:pt idx="2808">
                  <c:v>38631.0</c:v>
                </c:pt>
                <c:pt idx="2809">
                  <c:v>38632.0</c:v>
                </c:pt>
                <c:pt idx="2810">
                  <c:v>38635.0</c:v>
                </c:pt>
                <c:pt idx="2811">
                  <c:v>38636.0</c:v>
                </c:pt>
                <c:pt idx="2812">
                  <c:v>38637.0</c:v>
                </c:pt>
                <c:pt idx="2813">
                  <c:v>38638.0</c:v>
                </c:pt>
                <c:pt idx="2814">
                  <c:v>38639.0</c:v>
                </c:pt>
                <c:pt idx="2815">
                  <c:v>38642.0</c:v>
                </c:pt>
                <c:pt idx="2816">
                  <c:v>38643.0</c:v>
                </c:pt>
                <c:pt idx="2817">
                  <c:v>38644.0</c:v>
                </c:pt>
                <c:pt idx="2818">
                  <c:v>38645.0</c:v>
                </c:pt>
                <c:pt idx="2819">
                  <c:v>38646.0</c:v>
                </c:pt>
                <c:pt idx="2820">
                  <c:v>38649.0</c:v>
                </c:pt>
                <c:pt idx="2821">
                  <c:v>38650.0</c:v>
                </c:pt>
                <c:pt idx="2822">
                  <c:v>38651.0</c:v>
                </c:pt>
                <c:pt idx="2823">
                  <c:v>38652.0</c:v>
                </c:pt>
                <c:pt idx="2824">
                  <c:v>38653.0</c:v>
                </c:pt>
                <c:pt idx="2825">
                  <c:v>38656.0</c:v>
                </c:pt>
                <c:pt idx="2826">
                  <c:v>38657.0</c:v>
                </c:pt>
                <c:pt idx="2827">
                  <c:v>38658.0</c:v>
                </c:pt>
                <c:pt idx="2828">
                  <c:v>38659.0</c:v>
                </c:pt>
                <c:pt idx="2829">
                  <c:v>38660.0</c:v>
                </c:pt>
                <c:pt idx="2830">
                  <c:v>38663.0</c:v>
                </c:pt>
                <c:pt idx="2831">
                  <c:v>38664.0</c:v>
                </c:pt>
                <c:pt idx="2832">
                  <c:v>38665.0</c:v>
                </c:pt>
                <c:pt idx="2833">
                  <c:v>38666.0</c:v>
                </c:pt>
                <c:pt idx="2834">
                  <c:v>38667.0</c:v>
                </c:pt>
                <c:pt idx="2835">
                  <c:v>38670.0</c:v>
                </c:pt>
                <c:pt idx="2836">
                  <c:v>38671.0</c:v>
                </c:pt>
                <c:pt idx="2837">
                  <c:v>38672.0</c:v>
                </c:pt>
                <c:pt idx="2838">
                  <c:v>38673.0</c:v>
                </c:pt>
                <c:pt idx="2839">
                  <c:v>38674.0</c:v>
                </c:pt>
                <c:pt idx="2840">
                  <c:v>38677.0</c:v>
                </c:pt>
                <c:pt idx="2841">
                  <c:v>38678.0</c:v>
                </c:pt>
                <c:pt idx="2842">
                  <c:v>38679.0</c:v>
                </c:pt>
                <c:pt idx="2843">
                  <c:v>38680.0</c:v>
                </c:pt>
                <c:pt idx="2844">
                  <c:v>38681.0</c:v>
                </c:pt>
                <c:pt idx="2845">
                  <c:v>38684.0</c:v>
                </c:pt>
                <c:pt idx="2846">
                  <c:v>38685.0</c:v>
                </c:pt>
                <c:pt idx="2847">
                  <c:v>38686.0</c:v>
                </c:pt>
                <c:pt idx="2848">
                  <c:v>38687.0</c:v>
                </c:pt>
                <c:pt idx="2849">
                  <c:v>38688.0</c:v>
                </c:pt>
                <c:pt idx="2850">
                  <c:v>38691.0</c:v>
                </c:pt>
                <c:pt idx="2851">
                  <c:v>38692.0</c:v>
                </c:pt>
                <c:pt idx="2852">
                  <c:v>38693.0</c:v>
                </c:pt>
                <c:pt idx="2853">
                  <c:v>38694.0</c:v>
                </c:pt>
                <c:pt idx="2854">
                  <c:v>38695.0</c:v>
                </c:pt>
                <c:pt idx="2855">
                  <c:v>38698.0</c:v>
                </c:pt>
                <c:pt idx="2856">
                  <c:v>38699.0</c:v>
                </c:pt>
                <c:pt idx="2857">
                  <c:v>38700.0</c:v>
                </c:pt>
                <c:pt idx="2858">
                  <c:v>38701.0</c:v>
                </c:pt>
                <c:pt idx="2859">
                  <c:v>38702.0</c:v>
                </c:pt>
                <c:pt idx="2860">
                  <c:v>38705.0</c:v>
                </c:pt>
                <c:pt idx="2861">
                  <c:v>38706.0</c:v>
                </c:pt>
                <c:pt idx="2862">
                  <c:v>38707.0</c:v>
                </c:pt>
                <c:pt idx="2863">
                  <c:v>38708.0</c:v>
                </c:pt>
                <c:pt idx="2864">
                  <c:v>38709.0</c:v>
                </c:pt>
                <c:pt idx="2865">
                  <c:v>38712.0</c:v>
                </c:pt>
                <c:pt idx="2866">
                  <c:v>38713.0</c:v>
                </c:pt>
                <c:pt idx="2867">
                  <c:v>38714.0</c:v>
                </c:pt>
                <c:pt idx="2868">
                  <c:v>38715.0</c:v>
                </c:pt>
                <c:pt idx="2869">
                  <c:v>38716.0</c:v>
                </c:pt>
                <c:pt idx="2870">
                  <c:v>38719.0</c:v>
                </c:pt>
                <c:pt idx="2871">
                  <c:v>38720.0</c:v>
                </c:pt>
                <c:pt idx="2872">
                  <c:v>38721.0</c:v>
                </c:pt>
                <c:pt idx="2873">
                  <c:v>38722.0</c:v>
                </c:pt>
                <c:pt idx="2874">
                  <c:v>38723.0</c:v>
                </c:pt>
                <c:pt idx="2875">
                  <c:v>38726.0</c:v>
                </c:pt>
                <c:pt idx="2876">
                  <c:v>38727.0</c:v>
                </c:pt>
                <c:pt idx="2877">
                  <c:v>38728.0</c:v>
                </c:pt>
                <c:pt idx="2878">
                  <c:v>38729.0</c:v>
                </c:pt>
                <c:pt idx="2879">
                  <c:v>38730.0</c:v>
                </c:pt>
                <c:pt idx="2880">
                  <c:v>38733.0</c:v>
                </c:pt>
                <c:pt idx="2881">
                  <c:v>38734.0</c:v>
                </c:pt>
                <c:pt idx="2882">
                  <c:v>38735.0</c:v>
                </c:pt>
                <c:pt idx="2883">
                  <c:v>38736.0</c:v>
                </c:pt>
                <c:pt idx="2884">
                  <c:v>38737.0</c:v>
                </c:pt>
                <c:pt idx="2885">
                  <c:v>38740.0</c:v>
                </c:pt>
                <c:pt idx="2886">
                  <c:v>38741.0</c:v>
                </c:pt>
                <c:pt idx="2887">
                  <c:v>38742.0</c:v>
                </c:pt>
                <c:pt idx="2888">
                  <c:v>38743.0</c:v>
                </c:pt>
                <c:pt idx="2889">
                  <c:v>38744.0</c:v>
                </c:pt>
                <c:pt idx="2890">
                  <c:v>38747.0</c:v>
                </c:pt>
                <c:pt idx="2891">
                  <c:v>38748.0</c:v>
                </c:pt>
                <c:pt idx="2892">
                  <c:v>38749.0</c:v>
                </c:pt>
                <c:pt idx="2893">
                  <c:v>38750.0</c:v>
                </c:pt>
                <c:pt idx="2894">
                  <c:v>38751.0</c:v>
                </c:pt>
                <c:pt idx="2895">
                  <c:v>38754.0</c:v>
                </c:pt>
                <c:pt idx="2896">
                  <c:v>38755.0</c:v>
                </c:pt>
                <c:pt idx="2897">
                  <c:v>38756.0</c:v>
                </c:pt>
                <c:pt idx="2898">
                  <c:v>38757.0</c:v>
                </c:pt>
                <c:pt idx="2899">
                  <c:v>38758.0</c:v>
                </c:pt>
                <c:pt idx="2900">
                  <c:v>38761.0</c:v>
                </c:pt>
                <c:pt idx="2901">
                  <c:v>38762.0</c:v>
                </c:pt>
                <c:pt idx="2902">
                  <c:v>38763.0</c:v>
                </c:pt>
                <c:pt idx="2903">
                  <c:v>38764.0</c:v>
                </c:pt>
                <c:pt idx="2904">
                  <c:v>38765.0</c:v>
                </c:pt>
                <c:pt idx="2905">
                  <c:v>38768.0</c:v>
                </c:pt>
                <c:pt idx="2906">
                  <c:v>38769.0</c:v>
                </c:pt>
                <c:pt idx="2907">
                  <c:v>38770.0</c:v>
                </c:pt>
                <c:pt idx="2908">
                  <c:v>38771.0</c:v>
                </c:pt>
                <c:pt idx="2909">
                  <c:v>38772.0</c:v>
                </c:pt>
                <c:pt idx="2910">
                  <c:v>38775.0</c:v>
                </c:pt>
                <c:pt idx="2911">
                  <c:v>38776.0</c:v>
                </c:pt>
                <c:pt idx="2912">
                  <c:v>38777.0</c:v>
                </c:pt>
                <c:pt idx="2913">
                  <c:v>38778.0</c:v>
                </c:pt>
                <c:pt idx="2914">
                  <c:v>38779.0</c:v>
                </c:pt>
                <c:pt idx="2915">
                  <c:v>38782.0</c:v>
                </c:pt>
                <c:pt idx="2916">
                  <c:v>38783.0</c:v>
                </c:pt>
                <c:pt idx="2917">
                  <c:v>38784.0</c:v>
                </c:pt>
                <c:pt idx="2918">
                  <c:v>38785.0</c:v>
                </c:pt>
                <c:pt idx="2919">
                  <c:v>38786.0</c:v>
                </c:pt>
                <c:pt idx="2920">
                  <c:v>38789.0</c:v>
                </c:pt>
                <c:pt idx="2921">
                  <c:v>38790.0</c:v>
                </c:pt>
                <c:pt idx="2922">
                  <c:v>38791.0</c:v>
                </c:pt>
                <c:pt idx="2923">
                  <c:v>38792.0</c:v>
                </c:pt>
                <c:pt idx="2924">
                  <c:v>38793.0</c:v>
                </c:pt>
                <c:pt idx="2925">
                  <c:v>38796.0</c:v>
                </c:pt>
                <c:pt idx="2926">
                  <c:v>38797.0</c:v>
                </c:pt>
                <c:pt idx="2927">
                  <c:v>38798.0</c:v>
                </c:pt>
                <c:pt idx="2928">
                  <c:v>38799.0</c:v>
                </c:pt>
                <c:pt idx="2929">
                  <c:v>38800.0</c:v>
                </c:pt>
                <c:pt idx="2930">
                  <c:v>38803.0</c:v>
                </c:pt>
                <c:pt idx="2931">
                  <c:v>38804.0</c:v>
                </c:pt>
                <c:pt idx="2932">
                  <c:v>38805.0</c:v>
                </c:pt>
                <c:pt idx="2933">
                  <c:v>38806.0</c:v>
                </c:pt>
                <c:pt idx="2934">
                  <c:v>38807.0</c:v>
                </c:pt>
                <c:pt idx="2935">
                  <c:v>38810.0</c:v>
                </c:pt>
                <c:pt idx="2936">
                  <c:v>38811.0</c:v>
                </c:pt>
                <c:pt idx="2937">
                  <c:v>38812.0</c:v>
                </c:pt>
                <c:pt idx="2938">
                  <c:v>38813.0</c:v>
                </c:pt>
                <c:pt idx="2939">
                  <c:v>38814.0</c:v>
                </c:pt>
                <c:pt idx="2940">
                  <c:v>38817.0</c:v>
                </c:pt>
                <c:pt idx="2941">
                  <c:v>38818.0</c:v>
                </c:pt>
                <c:pt idx="2942">
                  <c:v>38819.0</c:v>
                </c:pt>
                <c:pt idx="2943">
                  <c:v>38820.0</c:v>
                </c:pt>
                <c:pt idx="2944">
                  <c:v>38821.0</c:v>
                </c:pt>
                <c:pt idx="2945">
                  <c:v>38824.0</c:v>
                </c:pt>
                <c:pt idx="2946">
                  <c:v>38825.0</c:v>
                </c:pt>
                <c:pt idx="2947">
                  <c:v>38826.0</c:v>
                </c:pt>
                <c:pt idx="2948">
                  <c:v>38827.0</c:v>
                </c:pt>
                <c:pt idx="2949">
                  <c:v>38828.0</c:v>
                </c:pt>
                <c:pt idx="2950">
                  <c:v>38831.0</c:v>
                </c:pt>
                <c:pt idx="2951">
                  <c:v>38832.0</c:v>
                </c:pt>
                <c:pt idx="2952">
                  <c:v>38833.0</c:v>
                </c:pt>
                <c:pt idx="2953">
                  <c:v>38834.0</c:v>
                </c:pt>
                <c:pt idx="2954">
                  <c:v>38835.0</c:v>
                </c:pt>
                <c:pt idx="2955">
                  <c:v>38838.0</c:v>
                </c:pt>
                <c:pt idx="2956">
                  <c:v>38839.0</c:v>
                </c:pt>
                <c:pt idx="2957">
                  <c:v>38840.0</c:v>
                </c:pt>
                <c:pt idx="2958">
                  <c:v>38841.0</c:v>
                </c:pt>
                <c:pt idx="2959">
                  <c:v>38842.0</c:v>
                </c:pt>
                <c:pt idx="2960">
                  <c:v>38845.0</c:v>
                </c:pt>
                <c:pt idx="2961">
                  <c:v>38846.0</c:v>
                </c:pt>
                <c:pt idx="2962">
                  <c:v>38847.0</c:v>
                </c:pt>
                <c:pt idx="2963">
                  <c:v>38848.0</c:v>
                </c:pt>
                <c:pt idx="2964">
                  <c:v>38849.0</c:v>
                </c:pt>
                <c:pt idx="2965">
                  <c:v>38852.0</c:v>
                </c:pt>
                <c:pt idx="2966">
                  <c:v>38853.0</c:v>
                </c:pt>
                <c:pt idx="2967">
                  <c:v>38854.0</c:v>
                </c:pt>
                <c:pt idx="2968">
                  <c:v>38855.0</c:v>
                </c:pt>
                <c:pt idx="2969">
                  <c:v>38856.0</c:v>
                </c:pt>
                <c:pt idx="2970">
                  <c:v>38859.0</c:v>
                </c:pt>
                <c:pt idx="2971">
                  <c:v>38860.0</c:v>
                </c:pt>
                <c:pt idx="2972">
                  <c:v>38861.0</c:v>
                </c:pt>
                <c:pt idx="2973">
                  <c:v>38862.0</c:v>
                </c:pt>
                <c:pt idx="2974">
                  <c:v>38863.0</c:v>
                </c:pt>
                <c:pt idx="2975">
                  <c:v>38866.0</c:v>
                </c:pt>
                <c:pt idx="2976">
                  <c:v>38867.0</c:v>
                </c:pt>
                <c:pt idx="2977">
                  <c:v>38868.0</c:v>
                </c:pt>
                <c:pt idx="2978">
                  <c:v>38869.0</c:v>
                </c:pt>
                <c:pt idx="2979">
                  <c:v>38870.0</c:v>
                </c:pt>
                <c:pt idx="2980">
                  <c:v>38873.0</c:v>
                </c:pt>
                <c:pt idx="2981">
                  <c:v>38874.0</c:v>
                </c:pt>
                <c:pt idx="2982">
                  <c:v>38875.0</c:v>
                </c:pt>
                <c:pt idx="2983">
                  <c:v>38876.0</c:v>
                </c:pt>
                <c:pt idx="2984">
                  <c:v>38877.0</c:v>
                </c:pt>
                <c:pt idx="2985">
                  <c:v>38880.0</c:v>
                </c:pt>
                <c:pt idx="2986">
                  <c:v>38881.0</c:v>
                </c:pt>
                <c:pt idx="2987">
                  <c:v>38882.0</c:v>
                </c:pt>
                <c:pt idx="2988">
                  <c:v>38883.0</c:v>
                </c:pt>
                <c:pt idx="2989">
                  <c:v>38884.0</c:v>
                </c:pt>
                <c:pt idx="2990">
                  <c:v>38887.0</c:v>
                </c:pt>
                <c:pt idx="2991">
                  <c:v>38888.0</c:v>
                </c:pt>
                <c:pt idx="2992">
                  <c:v>38889.0</c:v>
                </c:pt>
                <c:pt idx="2993">
                  <c:v>38890.0</c:v>
                </c:pt>
                <c:pt idx="2994">
                  <c:v>38891.0</c:v>
                </c:pt>
                <c:pt idx="2995">
                  <c:v>38894.0</c:v>
                </c:pt>
                <c:pt idx="2996">
                  <c:v>38895.0</c:v>
                </c:pt>
                <c:pt idx="2997">
                  <c:v>38896.0</c:v>
                </c:pt>
                <c:pt idx="2998">
                  <c:v>38897.0</c:v>
                </c:pt>
                <c:pt idx="2999">
                  <c:v>38898.0</c:v>
                </c:pt>
                <c:pt idx="3000">
                  <c:v>38901.0</c:v>
                </c:pt>
                <c:pt idx="3001">
                  <c:v>38902.0</c:v>
                </c:pt>
                <c:pt idx="3002">
                  <c:v>38903.0</c:v>
                </c:pt>
                <c:pt idx="3003">
                  <c:v>38904.0</c:v>
                </c:pt>
                <c:pt idx="3004">
                  <c:v>38905.0</c:v>
                </c:pt>
                <c:pt idx="3005">
                  <c:v>38908.0</c:v>
                </c:pt>
                <c:pt idx="3006">
                  <c:v>38909.0</c:v>
                </c:pt>
                <c:pt idx="3007">
                  <c:v>38910.0</c:v>
                </c:pt>
                <c:pt idx="3008">
                  <c:v>38911.0</c:v>
                </c:pt>
                <c:pt idx="3009">
                  <c:v>38912.0</c:v>
                </c:pt>
                <c:pt idx="3010">
                  <c:v>38915.0</c:v>
                </c:pt>
                <c:pt idx="3011">
                  <c:v>38916.0</c:v>
                </c:pt>
                <c:pt idx="3012">
                  <c:v>38917.0</c:v>
                </c:pt>
                <c:pt idx="3013">
                  <c:v>38918.0</c:v>
                </c:pt>
                <c:pt idx="3014">
                  <c:v>38919.0</c:v>
                </c:pt>
                <c:pt idx="3015">
                  <c:v>38922.0</c:v>
                </c:pt>
                <c:pt idx="3016">
                  <c:v>38923.0</c:v>
                </c:pt>
                <c:pt idx="3017">
                  <c:v>38924.0</c:v>
                </c:pt>
                <c:pt idx="3018">
                  <c:v>38925.0</c:v>
                </c:pt>
                <c:pt idx="3019">
                  <c:v>38926.0</c:v>
                </c:pt>
                <c:pt idx="3020">
                  <c:v>38929.0</c:v>
                </c:pt>
                <c:pt idx="3021">
                  <c:v>38930.0</c:v>
                </c:pt>
                <c:pt idx="3022">
                  <c:v>38931.0</c:v>
                </c:pt>
                <c:pt idx="3023">
                  <c:v>38932.0</c:v>
                </c:pt>
                <c:pt idx="3024">
                  <c:v>38933.0</c:v>
                </c:pt>
                <c:pt idx="3025">
                  <c:v>38936.0</c:v>
                </c:pt>
                <c:pt idx="3026">
                  <c:v>38937.0</c:v>
                </c:pt>
                <c:pt idx="3027">
                  <c:v>38938.0</c:v>
                </c:pt>
                <c:pt idx="3028">
                  <c:v>38939.0</c:v>
                </c:pt>
                <c:pt idx="3029">
                  <c:v>38940.0</c:v>
                </c:pt>
                <c:pt idx="3030">
                  <c:v>38943.0</c:v>
                </c:pt>
                <c:pt idx="3031">
                  <c:v>38944.0</c:v>
                </c:pt>
                <c:pt idx="3032">
                  <c:v>38945.0</c:v>
                </c:pt>
                <c:pt idx="3033">
                  <c:v>38946.0</c:v>
                </c:pt>
                <c:pt idx="3034">
                  <c:v>38947.0</c:v>
                </c:pt>
                <c:pt idx="3035">
                  <c:v>38950.0</c:v>
                </c:pt>
                <c:pt idx="3036">
                  <c:v>38951.0</c:v>
                </c:pt>
                <c:pt idx="3037">
                  <c:v>38952.0</c:v>
                </c:pt>
                <c:pt idx="3038">
                  <c:v>38953.0</c:v>
                </c:pt>
                <c:pt idx="3039">
                  <c:v>38954.0</c:v>
                </c:pt>
                <c:pt idx="3040">
                  <c:v>38957.0</c:v>
                </c:pt>
                <c:pt idx="3041">
                  <c:v>38958.0</c:v>
                </c:pt>
                <c:pt idx="3042">
                  <c:v>38959.0</c:v>
                </c:pt>
                <c:pt idx="3043">
                  <c:v>38960.0</c:v>
                </c:pt>
                <c:pt idx="3044">
                  <c:v>38961.0</c:v>
                </c:pt>
                <c:pt idx="3045">
                  <c:v>38964.0</c:v>
                </c:pt>
                <c:pt idx="3046">
                  <c:v>38965.0</c:v>
                </c:pt>
                <c:pt idx="3047">
                  <c:v>38966.0</c:v>
                </c:pt>
                <c:pt idx="3048">
                  <c:v>38967.0</c:v>
                </c:pt>
                <c:pt idx="3049">
                  <c:v>38968.0</c:v>
                </c:pt>
                <c:pt idx="3050">
                  <c:v>38971.0</c:v>
                </c:pt>
                <c:pt idx="3051">
                  <c:v>38972.0</c:v>
                </c:pt>
                <c:pt idx="3052">
                  <c:v>38973.0</c:v>
                </c:pt>
                <c:pt idx="3053">
                  <c:v>38974.0</c:v>
                </c:pt>
                <c:pt idx="3054">
                  <c:v>38975.0</c:v>
                </c:pt>
                <c:pt idx="3055">
                  <c:v>38978.0</c:v>
                </c:pt>
                <c:pt idx="3056">
                  <c:v>38979.0</c:v>
                </c:pt>
                <c:pt idx="3057">
                  <c:v>38980.0</c:v>
                </c:pt>
                <c:pt idx="3058">
                  <c:v>38981.0</c:v>
                </c:pt>
                <c:pt idx="3059">
                  <c:v>38982.0</c:v>
                </c:pt>
                <c:pt idx="3060">
                  <c:v>38985.0</c:v>
                </c:pt>
                <c:pt idx="3061">
                  <c:v>38986.0</c:v>
                </c:pt>
                <c:pt idx="3062">
                  <c:v>38987.0</c:v>
                </c:pt>
                <c:pt idx="3063">
                  <c:v>38988.0</c:v>
                </c:pt>
                <c:pt idx="3064">
                  <c:v>38989.0</c:v>
                </c:pt>
                <c:pt idx="3065">
                  <c:v>38992.0</c:v>
                </c:pt>
                <c:pt idx="3066">
                  <c:v>38993.0</c:v>
                </c:pt>
                <c:pt idx="3067">
                  <c:v>38994.0</c:v>
                </c:pt>
                <c:pt idx="3068">
                  <c:v>38995.0</c:v>
                </c:pt>
                <c:pt idx="3069">
                  <c:v>38996.0</c:v>
                </c:pt>
                <c:pt idx="3070">
                  <c:v>38999.0</c:v>
                </c:pt>
                <c:pt idx="3071">
                  <c:v>39000.0</c:v>
                </c:pt>
                <c:pt idx="3072">
                  <c:v>39001.0</c:v>
                </c:pt>
                <c:pt idx="3073">
                  <c:v>39002.0</c:v>
                </c:pt>
                <c:pt idx="3074">
                  <c:v>39003.0</c:v>
                </c:pt>
                <c:pt idx="3075">
                  <c:v>39006.0</c:v>
                </c:pt>
                <c:pt idx="3076">
                  <c:v>39007.0</c:v>
                </c:pt>
                <c:pt idx="3077">
                  <c:v>39008.0</c:v>
                </c:pt>
                <c:pt idx="3078">
                  <c:v>39009.0</c:v>
                </c:pt>
                <c:pt idx="3079">
                  <c:v>39010.0</c:v>
                </c:pt>
                <c:pt idx="3080">
                  <c:v>39013.0</c:v>
                </c:pt>
                <c:pt idx="3081">
                  <c:v>39014.0</c:v>
                </c:pt>
                <c:pt idx="3082">
                  <c:v>39015.0</c:v>
                </c:pt>
                <c:pt idx="3083">
                  <c:v>39016.0</c:v>
                </c:pt>
                <c:pt idx="3084">
                  <c:v>39017.0</c:v>
                </c:pt>
                <c:pt idx="3085">
                  <c:v>39020.0</c:v>
                </c:pt>
                <c:pt idx="3086">
                  <c:v>39021.0</c:v>
                </c:pt>
                <c:pt idx="3087">
                  <c:v>39022.0</c:v>
                </c:pt>
                <c:pt idx="3088">
                  <c:v>39023.0</c:v>
                </c:pt>
                <c:pt idx="3089">
                  <c:v>39024.0</c:v>
                </c:pt>
                <c:pt idx="3090">
                  <c:v>39027.0</c:v>
                </c:pt>
                <c:pt idx="3091">
                  <c:v>39028.0</c:v>
                </c:pt>
                <c:pt idx="3092">
                  <c:v>39029.0</c:v>
                </c:pt>
                <c:pt idx="3093">
                  <c:v>39030.0</c:v>
                </c:pt>
                <c:pt idx="3094">
                  <c:v>39031.0</c:v>
                </c:pt>
                <c:pt idx="3095">
                  <c:v>39034.0</c:v>
                </c:pt>
                <c:pt idx="3096">
                  <c:v>39035.0</c:v>
                </c:pt>
                <c:pt idx="3097">
                  <c:v>39036.0</c:v>
                </c:pt>
                <c:pt idx="3098">
                  <c:v>39037.0</c:v>
                </c:pt>
                <c:pt idx="3099">
                  <c:v>39038.0</c:v>
                </c:pt>
                <c:pt idx="3100">
                  <c:v>39041.0</c:v>
                </c:pt>
                <c:pt idx="3101">
                  <c:v>39042.0</c:v>
                </c:pt>
                <c:pt idx="3102">
                  <c:v>39043.0</c:v>
                </c:pt>
                <c:pt idx="3103">
                  <c:v>39044.0</c:v>
                </c:pt>
                <c:pt idx="3104">
                  <c:v>39045.0</c:v>
                </c:pt>
                <c:pt idx="3105">
                  <c:v>39048.0</c:v>
                </c:pt>
                <c:pt idx="3106">
                  <c:v>39049.0</c:v>
                </c:pt>
                <c:pt idx="3107">
                  <c:v>39050.0</c:v>
                </c:pt>
                <c:pt idx="3108">
                  <c:v>39051.0</c:v>
                </c:pt>
                <c:pt idx="3109">
                  <c:v>39052.0</c:v>
                </c:pt>
                <c:pt idx="3110">
                  <c:v>39055.0</c:v>
                </c:pt>
                <c:pt idx="3111">
                  <c:v>39056.0</c:v>
                </c:pt>
                <c:pt idx="3112">
                  <c:v>39057.0</c:v>
                </c:pt>
                <c:pt idx="3113">
                  <c:v>39058.0</c:v>
                </c:pt>
                <c:pt idx="3114">
                  <c:v>39059.0</c:v>
                </c:pt>
                <c:pt idx="3115">
                  <c:v>39062.0</c:v>
                </c:pt>
                <c:pt idx="3116">
                  <c:v>39063.0</c:v>
                </c:pt>
                <c:pt idx="3117">
                  <c:v>39064.0</c:v>
                </c:pt>
                <c:pt idx="3118">
                  <c:v>39065.0</c:v>
                </c:pt>
                <c:pt idx="3119">
                  <c:v>39066.0</c:v>
                </c:pt>
                <c:pt idx="3120">
                  <c:v>39069.0</c:v>
                </c:pt>
                <c:pt idx="3121">
                  <c:v>39070.0</c:v>
                </c:pt>
                <c:pt idx="3122">
                  <c:v>39071.0</c:v>
                </c:pt>
                <c:pt idx="3123">
                  <c:v>39072.0</c:v>
                </c:pt>
                <c:pt idx="3124">
                  <c:v>39073.0</c:v>
                </c:pt>
                <c:pt idx="3125">
                  <c:v>39076.0</c:v>
                </c:pt>
                <c:pt idx="3126">
                  <c:v>39077.0</c:v>
                </c:pt>
                <c:pt idx="3127">
                  <c:v>39078.0</c:v>
                </c:pt>
                <c:pt idx="3128">
                  <c:v>39079.0</c:v>
                </c:pt>
                <c:pt idx="3129">
                  <c:v>39080.0</c:v>
                </c:pt>
                <c:pt idx="3130">
                  <c:v>39083.0</c:v>
                </c:pt>
                <c:pt idx="3131">
                  <c:v>39084.0</c:v>
                </c:pt>
                <c:pt idx="3132">
                  <c:v>39085.0</c:v>
                </c:pt>
                <c:pt idx="3133">
                  <c:v>39086.0</c:v>
                </c:pt>
                <c:pt idx="3134">
                  <c:v>39087.0</c:v>
                </c:pt>
                <c:pt idx="3135">
                  <c:v>39090.0</c:v>
                </c:pt>
                <c:pt idx="3136">
                  <c:v>39091.0</c:v>
                </c:pt>
                <c:pt idx="3137">
                  <c:v>39092.0</c:v>
                </c:pt>
                <c:pt idx="3138">
                  <c:v>39093.0</c:v>
                </c:pt>
                <c:pt idx="3139">
                  <c:v>39094.0</c:v>
                </c:pt>
                <c:pt idx="3140">
                  <c:v>39097.0</c:v>
                </c:pt>
                <c:pt idx="3141">
                  <c:v>39098.0</c:v>
                </c:pt>
                <c:pt idx="3142">
                  <c:v>39099.0</c:v>
                </c:pt>
                <c:pt idx="3143">
                  <c:v>39100.0</c:v>
                </c:pt>
                <c:pt idx="3144">
                  <c:v>39101.0</c:v>
                </c:pt>
                <c:pt idx="3145">
                  <c:v>39104.0</c:v>
                </c:pt>
                <c:pt idx="3146">
                  <c:v>39105.0</c:v>
                </c:pt>
                <c:pt idx="3147">
                  <c:v>39106.0</c:v>
                </c:pt>
                <c:pt idx="3148">
                  <c:v>39107.0</c:v>
                </c:pt>
                <c:pt idx="3149">
                  <c:v>39108.0</c:v>
                </c:pt>
                <c:pt idx="3150">
                  <c:v>39111.0</c:v>
                </c:pt>
                <c:pt idx="3151">
                  <c:v>39112.0</c:v>
                </c:pt>
                <c:pt idx="3152">
                  <c:v>39113.0</c:v>
                </c:pt>
                <c:pt idx="3153">
                  <c:v>39114.0</c:v>
                </c:pt>
                <c:pt idx="3154">
                  <c:v>39115.0</c:v>
                </c:pt>
                <c:pt idx="3155">
                  <c:v>39118.0</c:v>
                </c:pt>
                <c:pt idx="3156">
                  <c:v>39119.0</c:v>
                </c:pt>
                <c:pt idx="3157">
                  <c:v>39120.0</c:v>
                </c:pt>
                <c:pt idx="3158">
                  <c:v>39121.0</c:v>
                </c:pt>
                <c:pt idx="3159">
                  <c:v>39122.0</c:v>
                </c:pt>
                <c:pt idx="3160">
                  <c:v>39125.0</c:v>
                </c:pt>
                <c:pt idx="3161">
                  <c:v>39126.0</c:v>
                </c:pt>
                <c:pt idx="3162">
                  <c:v>39127.0</c:v>
                </c:pt>
                <c:pt idx="3163">
                  <c:v>39128.0</c:v>
                </c:pt>
                <c:pt idx="3164">
                  <c:v>39129.0</c:v>
                </c:pt>
                <c:pt idx="3165">
                  <c:v>39132.0</c:v>
                </c:pt>
                <c:pt idx="3166">
                  <c:v>39133.0</c:v>
                </c:pt>
                <c:pt idx="3167">
                  <c:v>39134.0</c:v>
                </c:pt>
                <c:pt idx="3168">
                  <c:v>39135.0</c:v>
                </c:pt>
                <c:pt idx="3169">
                  <c:v>39136.0</c:v>
                </c:pt>
                <c:pt idx="3170">
                  <c:v>39139.0</c:v>
                </c:pt>
                <c:pt idx="3171">
                  <c:v>39140.0</c:v>
                </c:pt>
                <c:pt idx="3172">
                  <c:v>39141.0</c:v>
                </c:pt>
                <c:pt idx="3173">
                  <c:v>39142.0</c:v>
                </c:pt>
                <c:pt idx="3174">
                  <c:v>39143.0</c:v>
                </c:pt>
                <c:pt idx="3175">
                  <c:v>39146.0</c:v>
                </c:pt>
                <c:pt idx="3176">
                  <c:v>39147.0</c:v>
                </c:pt>
                <c:pt idx="3177">
                  <c:v>39148.0</c:v>
                </c:pt>
                <c:pt idx="3178">
                  <c:v>39149.0</c:v>
                </c:pt>
                <c:pt idx="3179">
                  <c:v>39150.0</c:v>
                </c:pt>
                <c:pt idx="3180">
                  <c:v>39153.0</c:v>
                </c:pt>
                <c:pt idx="3181">
                  <c:v>39154.0</c:v>
                </c:pt>
                <c:pt idx="3182">
                  <c:v>39155.0</c:v>
                </c:pt>
                <c:pt idx="3183">
                  <c:v>39156.0</c:v>
                </c:pt>
                <c:pt idx="3184">
                  <c:v>39157.0</c:v>
                </c:pt>
                <c:pt idx="3185">
                  <c:v>39160.0</c:v>
                </c:pt>
                <c:pt idx="3186">
                  <c:v>39161.0</c:v>
                </c:pt>
                <c:pt idx="3187">
                  <c:v>39162.0</c:v>
                </c:pt>
                <c:pt idx="3188">
                  <c:v>39163.0</c:v>
                </c:pt>
                <c:pt idx="3189">
                  <c:v>39164.0</c:v>
                </c:pt>
                <c:pt idx="3190">
                  <c:v>39167.0</c:v>
                </c:pt>
                <c:pt idx="3191">
                  <c:v>39168.0</c:v>
                </c:pt>
                <c:pt idx="3192">
                  <c:v>39169.0</c:v>
                </c:pt>
                <c:pt idx="3193">
                  <c:v>39170.0</c:v>
                </c:pt>
                <c:pt idx="3194">
                  <c:v>39171.0</c:v>
                </c:pt>
                <c:pt idx="3195">
                  <c:v>39174.0</c:v>
                </c:pt>
                <c:pt idx="3196">
                  <c:v>39175.0</c:v>
                </c:pt>
                <c:pt idx="3197">
                  <c:v>39176.0</c:v>
                </c:pt>
                <c:pt idx="3198">
                  <c:v>39177.0</c:v>
                </c:pt>
                <c:pt idx="3199">
                  <c:v>39178.0</c:v>
                </c:pt>
                <c:pt idx="3200">
                  <c:v>39181.0</c:v>
                </c:pt>
                <c:pt idx="3201">
                  <c:v>39182.0</c:v>
                </c:pt>
                <c:pt idx="3202">
                  <c:v>39183.0</c:v>
                </c:pt>
                <c:pt idx="3203">
                  <c:v>39184.0</c:v>
                </c:pt>
                <c:pt idx="3204">
                  <c:v>39185.0</c:v>
                </c:pt>
                <c:pt idx="3205">
                  <c:v>39188.0</c:v>
                </c:pt>
                <c:pt idx="3206">
                  <c:v>39189.0</c:v>
                </c:pt>
                <c:pt idx="3207">
                  <c:v>39190.0</c:v>
                </c:pt>
                <c:pt idx="3208">
                  <c:v>39191.0</c:v>
                </c:pt>
                <c:pt idx="3209">
                  <c:v>39192.0</c:v>
                </c:pt>
                <c:pt idx="3210">
                  <c:v>39195.0</c:v>
                </c:pt>
                <c:pt idx="3211">
                  <c:v>39196.0</c:v>
                </c:pt>
                <c:pt idx="3212">
                  <c:v>39197.0</c:v>
                </c:pt>
                <c:pt idx="3213">
                  <c:v>39198.0</c:v>
                </c:pt>
                <c:pt idx="3214">
                  <c:v>39199.0</c:v>
                </c:pt>
                <c:pt idx="3215">
                  <c:v>39202.0</c:v>
                </c:pt>
                <c:pt idx="3216">
                  <c:v>39203.0</c:v>
                </c:pt>
                <c:pt idx="3217">
                  <c:v>39204.0</c:v>
                </c:pt>
                <c:pt idx="3218">
                  <c:v>39205.0</c:v>
                </c:pt>
                <c:pt idx="3219">
                  <c:v>39206.0</c:v>
                </c:pt>
                <c:pt idx="3220">
                  <c:v>39209.0</c:v>
                </c:pt>
                <c:pt idx="3221">
                  <c:v>39210.0</c:v>
                </c:pt>
                <c:pt idx="3222">
                  <c:v>39211.0</c:v>
                </c:pt>
                <c:pt idx="3223">
                  <c:v>39212.0</c:v>
                </c:pt>
                <c:pt idx="3224">
                  <c:v>39213.0</c:v>
                </c:pt>
                <c:pt idx="3225">
                  <c:v>39216.0</c:v>
                </c:pt>
                <c:pt idx="3226">
                  <c:v>39217.0</c:v>
                </c:pt>
                <c:pt idx="3227">
                  <c:v>39218.0</c:v>
                </c:pt>
                <c:pt idx="3228">
                  <c:v>39219.0</c:v>
                </c:pt>
                <c:pt idx="3229">
                  <c:v>39220.0</c:v>
                </c:pt>
                <c:pt idx="3230">
                  <c:v>39223.0</c:v>
                </c:pt>
                <c:pt idx="3231">
                  <c:v>39224.0</c:v>
                </c:pt>
                <c:pt idx="3232">
                  <c:v>39225.0</c:v>
                </c:pt>
                <c:pt idx="3233">
                  <c:v>39226.0</c:v>
                </c:pt>
                <c:pt idx="3234">
                  <c:v>39227.0</c:v>
                </c:pt>
                <c:pt idx="3235">
                  <c:v>39230.0</c:v>
                </c:pt>
                <c:pt idx="3236">
                  <c:v>39231.0</c:v>
                </c:pt>
                <c:pt idx="3237">
                  <c:v>39232.0</c:v>
                </c:pt>
                <c:pt idx="3238">
                  <c:v>39233.0</c:v>
                </c:pt>
                <c:pt idx="3239">
                  <c:v>39234.0</c:v>
                </c:pt>
                <c:pt idx="3240">
                  <c:v>39237.0</c:v>
                </c:pt>
                <c:pt idx="3241">
                  <c:v>39238.0</c:v>
                </c:pt>
                <c:pt idx="3242">
                  <c:v>39239.0</c:v>
                </c:pt>
                <c:pt idx="3243">
                  <c:v>39240.0</c:v>
                </c:pt>
                <c:pt idx="3244">
                  <c:v>39241.0</c:v>
                </c:pt>
                <c:pt idx="3245">
                  <c:v>39244.0</c:v>
                </c:pt>
                <c:pt idx="3246">
                  <c:v>39245.0</c:v>
                </c:pt>
                <c:pt idx="3247">
                  <c:v>39246.0</c:v>
                </c:pt>
                <c:pt idx="3248">
                  <c:v>39247.0</c:v>
                </c:pt>
                <c:pt idx="3249">
                  <c:v>39248.0</c:v>
                </c:pt>
                <c:pt idx="3250">
                  <c:v>39251.0</c:v>
                </c:pt>
                <c:pt idx="3251">
                  <c:v>39252.0</c:v>
                </c:pt>
                <c:pt idx="3252">
                  <c:v>39253.0</c:v>
                </c:pt>
                <c:pt idx="3253">
                  <c:v>39254.0</c:v>
                </c:pt>
                <c:pt idx="3254">
                  <c:v>39255.0</c:v>
                </c:pt>
                <c:pt idx="3255">
                  <c:v>39258.0</c:v>
                </c:pt>
                <c:pt idx="3256">
                  <c:v>39259.0</c:v>
                </c:pt>
                <c:pt idx="3257">
                  <c:v>39260.0</c:v>
                </c:pt>
                <c:pt idx="3258">
                  <c:v>39261.0</c:v>
                </c:pt>
                <c:pt idx="3259">
                  <c:v>39262.0</c:v>
                </c:pt>
                <c:pt idx="3260">
                  <c:v>39265.0</c:v>
                </c:pt>
                <c:pt idx="3261">
                  <c:v>39266.0</c:v>
                </c:pt>
                <c:pt idx="3262">
                  <c:v>39267.0</c:v>
                </c:pt>
                <c:pt idx="3263">
                  <c:v>39268.0</c:v>
                </c:pt>
                <c:pt idx="3264">
                  <c:v>39269.0</c:v>
                </c:pt>
                <c:pt idx="3265">
                  <c:v>39272.0</c:v>
                </c:pt>
                <c:pt idx="3266">
                  <c:v>39273.0</c:v>
                </c:pt>
                <c:pt idx="3267">
                  <c:v>39274.0</c:v>
                </c:pt>
                <c:pt idx="3268">
                  <c:v>39275.0</c:v>
                </c:pt>
                <c:pt idx="3269">
                  <c:v>39276.0</c:v>
                </c:pt>
                <c:pt idx="3270">
                  <c:v>39279.0</c:v>
                </c:pt>
                <c:pt idx="3271">
                  <c:v>39280.0</c:v>
                </c:pt>
                <c:pt idx="3272">
                  <c:v>39281.0</c:v>
                </c:pt>
                <c:pt idx="3273">
                  <c:v>39282.0</c:v>
                </c:pt>
                <c:pt idx="3274">
                  <c:v>39283.0</c:v>
                </c:pt>
                <c:pt idx="3275">
                  <c:v>39286.0</c:v>
                </c:pt>
                <c:pt idx="3276">
                  <c:v>39287.0</c:v>
                </c:pt>
                <c:pt idx="3277">
                  <c:v>39288.0</c:v>
                </c:pt>
                <c:pt idx="3278">
                  <c:v>39289.0</c:v>
                </c:pt>
                <c:pt idx="3279">
                  <c:v>39290.0</c:v>
                </c:pt>
                <c:pt idx="3280">
                  <c:v>39293.0</c:v>
                </c:pt>
                <c:pt idx="3281">
                  <c:v>39294.0</c:v>
                </c:pt>
                <c:pt idx="3282">
                  <c:v>39295.0</c:v>
                </c:pt>
                <c:pt idx="3283">
                  <c:v>39296.0</c:v>
                </c:pt>
                <c:pt idx="3284">
                  <c:v>39297.0</c:v>
                </c:pt>
                <c:pt idx="3285">
                  <c:v>39300.0</c:v>
                </c:pt>
                <c:pt idx="3286">
                  <c:v>39301.0</c:v>
                </c:pt>
                <c:pt idx="3287">
                  <c:v>39302.0</c:v>
                </c:pt>
                <c:pt idx="3288">
                  <c:v>39303.0</c:v>
                </c:pt>
                <c:pt idx="3289">
                  <c:v>39304.0</c:v>
                </c:pt>
                <c:pt idx="3290">
                  <c:v>39307.0</c:v>
                </c:pt>
                <c:pt idx="3291">
                  <c:v>39308.0</c:v>
                </c:pt>
                <c:pt idx="3292">
                  <c:v>39309.0</c:v>
                </c:pt>
                <c:pt idx="3293">
                  <c:v>39310.0</c:v>
                </c:pt>
                <c:pt idx="3294">
                  <c:v>39311.0</c:v>
                </c:pt>
                <c:pt idx="3295">
                  <c:v>39314.0</c:v>
                </c:pt>
                <c:pt idx="3296">
                  <c:v>39315.0</c:v>
                </c:pt>
                <c:pt idx="3297">
                  <c:v>39316.0</c:v>
                </c:pt>
                <c:pt idx="3298">
                  <c:v>39317.0</c:v>
                </c:pt>
                <c:pt idx="3299">
                  <c:v>39318.0</c:v>
                </c:pt>
                <c:pt idx="3300">
                  <c:v>39321.0</c:v>
                </c:pt>
                <c:pt idx="3301">
                  <c:v>39322.0</c:v>
                </c:pt>
                <c:pt idx="3302">
                  <c:v>39323.0</c:v>
                </c:pt>
                <c:pt idx="3303">
                  <c:v>39324.0</c:v>
                </c:pt>
                <c:pt idx="3304">
                  <c:v>39325.0</c:v>
                </c:pt>
                <c:pt idx="3305">
                  <c:v>39328.0</c:v>
                </c:pt>
                <c:pt idx="3306">
                  <c:v>39329.0</c:v>
                </c:pt>
                <c:pt idx="3307">
                  <c:v>39330.0</c:v>
                </c:pt>
                <c:pt idx="3308">
                  <c:v>39331.0</c:v>
                </c:pt>
                <c:pt idx="3309">
                  <c:v>39332.0</c:v>
                </c:pt>
                <c:pt idx="3310">
                  <c:v>39335.0</c:v>
                </c:pt>
                <c:pt idx="3311">
                  <c:v>39336.0</c:v>
                </c:pt>
                <c:pt idx="3312">
                  <c:v>39337.0</c:v>
                </c:pt>
                <c:pt idx="3313">
                  <c:v>39338.0</c:v>
                </c:pt>
                <c:pt idx="3314">
                  <c:v>39339.0</c:v>
                </c:pt>
                <c:pt idx="3315">
                  <c:v>39342.0</c:v>
                </c:pt>
                <c:pt idx="3316">
                  <c:v>39343.0</c:v>
                </c:pt>
                <c:pt idx="3317">
                  <c:v>39344.0</c:v>
                </c:pt>
                <c:pt idx="3318">
                  <c:v>39345.0</c:v>
                </c:pt>
                <c:pt idx="3319">
                  <c:v>39346.0</c:v>
                </c:pt>
                <c:pt idx="3320">
                  <c:v>39349.0</c:v>
                </c:pt>
                <c:pt idx="3321">
                  <c:v>39350.0</c:v>
                </c:pt>
                <c:pt idx="3322">
                  <c:v>39351.0</c:v>
                </c:pt>
                <c:pt idx="3323">
                  <c:v>39352.0</c:v>
                </c:pt>
                <c:pt idx="3324">
                  <c:v>39353.0</c:v>
                </c:pt>
                <c:pt idx="3325">
                  <c:v>39356.0</c:v>
                </c:pt>
                <c:pt idx="3326">
                  <c:v>39357.0</c:v>
                </c:pt>
                <c:pt idx="3327">
                  <c:v>39358.0</c:v>
                </c:pt>
                <c:pt idx="3328">
                  <c:v>39359.0</c:v>
                </c:pt>
                <c:pt idx="3329">
                  <c:v>39360.0</c:v>
                </c:pt>
                <c:pt idx="3330">
                  <c:v>39363.0</c:v>
                </c:pt>
                <c:pt idx="3331">
                  <c:v>39364.0</c:v>
                </c:pt>
                <c:pt idx="3332">
                  <c:v>39365.0</c:v>
                </c:pt>
                <c:pt idx="3333">
                  <c:v>39366.0</c:v>
                </c:pt>
                <c:pt idx="3334">
                  <c:v>39367.0</c:v>
                </c:pt>
                <c:pt idx="3335">
                  <c:v>39370.0</c:v>
                </c:pt>
                <c:pt idx="3336">
                  <c:v>39371.0</c:v>
                </c:pt>
                <c:pt idx="3337">
                  <c:v>39372.0</c:v>
                </c:pt>
                <c:pt idx="3338">
                  <c:v>39373.0</c:v>
                </c:pt>
                <c:pt idx="3339">
                  <c:v>39374.0</c:v>
                </c:pt>
                <c:pt idx="3340">
                  <c:v>39377.0</c:v>
                </c:pt>
                <c:pt idx="3341">
                  <c:v>39378.0</c:v>
                </c:pt>
                <c:pt idx="3342">
                  <c:v>39379.0</c:v>
                </c:pt>
                <c:pt idx="3343">
                  <c:v>39380.0</c:v>
                </c:pt>
                <c:pt idx="3344">
                  <c:v>39381.0</c:v>
                </c:pt>
                <c:pt idx="3345">
                  <c:v>39384.0</c:v>
                </c:pt>
                <c:pt idx="3346">
                  <c:v>39385.0</c:v>
                </c:pt>
                <c:pt idx="3347">
                  <c:v>39386.0</c:v>
                </c:pt>
                <c:pt idx="3348">
                  <c:v>39387.0</c:v>
                </c:pt>
                <c:pt idx="3349">
                  <c:v>39388.0</c:v>
                </c:pt>
                <c:pt idx="3350">
                  <c:v>39391.0</c:v>
                </c:pt>
                <c:pt idx="3351">
                  <c:v>39392.0</c:v>
                </c:pt>
                <c:pt idx="3352">
                  <c:v>39393.0</c:v>
                </c:pt>
                <c:pt idx="3353">
                  <c:v>39394.0</c:v>
                </c:pt>
                <c:pt idx="3354">
                  <c:v>39395.0</c:v>
                </c:pt>
                <c:pt idx="3355">
                  <c:v>39398.0</c:v>
                </c:pt>
                <c:pt idx="3356">
                  <c:v>39399.0</c:v>
                </c:pt>
                <c:pt idx="3357">
                  <c:v>39400.0</c:v>
                </c:pt>
                <c:pt idx="3358">
                  <c:v>39401.0</c:v>
                </c:pt>
                <c:pt idx="3359">
                  <c:v>39402.0</c:v>
                </c:pt>
                <c:pt idx="3360">
                  <c:v>39405.0</c:v>
                </c:pt>
                <c:pt idx="3361">
                  <c:v>39406.0</c:v>
                </c:pt>
                <c:pt idx="3362">
                  <c:v>39407.0</c:v>
                </c:pt>
                <c:pt idx="3363">
                  <c:v>39408.0</c:v>
                </c:pt>
                <c:pt idx="3364">
                  <c:v>39409.0</c:v>
                </c:pt>
                <c:pt idx="3365">
                  <c:v>39412.0</c:v>
                </c:pt>
                <c:pt idx="3366">
                  <c:v>39413.0</c:v>
                </c:pt>
                <c:pt idx="3367">
                  <c:v>39414.0</c:v>
                </c:pt>
                <c:pt idx="3368">
                  <c:v>39415.0</c:v>
                </c:pt>
                <c:pt idx="3369">
                  <c:v>39416.0</c:v>
                </c:pt>
                <c:pt idx="3370">
                  <c:v>39419.0</c:v>
                </c:pt>
                <c:pt idx="3371">
                  <c:v>39420.0</c:v>
                </c:pt>
                <c:pt idx="3372">
                  <c:v>39421.0</c:v>
                </c:pt>
                <c:pt idx="3373">
                  <c:v>39422.0</c:v>
                </c:pt>
                <c:pt idx="3374">
                  <c:v>39423.0</c:v>
                </c:pt>
                <c:pt idx="3375">
                  <c:v>39426.0</c:v>
                </c:pt>
                <c:pt idx="3376">
                  <c:v>39427.0</c:v>
                </c:pt>
                <c:pt idx="3377">
                  <c:v>39428.0</c:v>
                </c:pt>
                <c:pt idx="3378">
                  <c:v>39429.0</c:v>
                </c:pt>
                <c:pt idx="3379">
                  <c:v>39430.0</c:v>
                </c:pt>
                <c:pt idx="3380">
                  <c:v>39433.0</c:v>
                </c:pt>
                <c:pt idx="3381">
                  <c:v>39434.0</c:v>
                </c:pt>
                <c:pt idx="3382">
                  <c:v>39435.0</c:v>
                </c:pt>
                <c:pt idx="3383">
                  <c:v>39436.0</c:v>
                </c:pt>
                <c:pt idx="3384">
                  <c:v>39437.0</c:v>
                </c:pt>
                <c:pt idx="3385">
                  <c:v>39440.0</c:v>
                </c:pt>
                <c:pt idx="3386">
                  <c:v>39441.0</c:v>
                </c:pt>
                <c:pt idx="3387">
                  <c:v>39442.0</c:v>
                </c:pt>
                <c:pt idx="3388">
                  <c:v>39443.0</c:v>
                </c:pt>
                <c:pt idx="3389">
                  <c:v>39444.0</c:v>
                </c:pt>
                <c:pt idx="3390">
                  <c:v>39447.0</c:v>
                </c:pt>
                <c:pt idx="3391">
                  <c:v>39448.0</c:v>
                </c:pt>
                <c:pt idx="3392">
                  <c:v>39449.0</c:v>
                </c:pt>
                <c:pt idx="3393">
                  <c:v>39450.0</c:v>
                </c:pt>
                <c:pt idx="3394">
                  <c:v>39451.0</c:v>
                </c:pt>
                <c:pt idx="3395">
                  <c:v>39454.0</c:v>
                </c:pt>
                <c:pt idx="3396">
                  <c:v>39455.0</c:v>
                </c:pt>
                <c:pt idx="3397">
                  <c:v>39456.0</c:v>
                </c:pt>
                <c:pt idx="3398">
                  <c:v>39457.0</c:v>
                </c:pt>
                <c:pt idx="3399">
                  <c:v>39458.0</c:v>
                </c:pt>
                <c:pt idx="3400">
                  <c:v>39461.0</c:v>
                </c:pt>
                <c:pt idx="3401">
                  <c:v>39462.0</c:v>
                </c:pt>
                <c:pt idx="3402">
                  <c:v>39463.0</c:v>
                </c:pt>
                <c:pt idx="3403">
                  <c:v>39464.0</c:v>
                </c:pt>
                <c:pt idx="3404">
                  <c:v>39465.0</c:v>
                </c:pt>
                <c:pt idx="3405">
                  <c:v>39468.0</c:v>
                </c:pt>
                <c:pt idx="3406">
                  <c:v>39469.0</c:v>
                </c:pt>
                <c:pt idx="3407">
                  <c:v>39470.0</c:v>
                </c:pt>
                <c:pt idx="3408">
                  <c:v>39471.0</c:v>
                </c:pt>
                <c:pt idx="3409">
                  <c:v>39472.0</c:v>
                </c:pt>
                <c:pt idx="3410">
                  <c:v>39475.0</c:v>
                </c:pt>
                <c:pt idx="3411">
                  <c:v>39476.0</c:v>
                </c:pt>
                <c:pt idx="3412">
                  <c:v>39477.0</c:v>
                </c:pt>
                <c:pt idx="3413">
                  <c:v>39478.0</c:v>
                </c:pt>
                <c:pt idx="3414">
                  <c:v>39479.0</c:v>
                </c:pt>
                <c:pt idx="3415">
                  <c:v>39482.0</c:v>
                </c:pt>
                <c:pt idx="3416">
                  <c:v>39483.0</c:v>
                </c:pt>
                <c:pt idx="3417">
                  <c:v>39484.0</c:v>
                </c:pt>
                <c:pt idx="3418">
                  <c:v>39485.0</c:v>
                </c:pt>
                <c:pt idx="3419">
                  <c:v>39486.0</c:v>
                </c:pt>
                <c:pt idx="3420">
                  <c:v>39489.0</c:v>
                </c:pt>
                <c:pt idx="3421">
                  <c:v>39490.0</c:v>
                </c:pt>
                <c:pt idx="3422">
                  <c:v>39491.0</c:v>
                </c:pt>
                <c:pt idx="3423">
                  <c:v>39492.0</c:v>
                </c:pt>
                <c:pt idx="3424">
                  <c:v>39493.0</c:v>
                </c:pt>
                <c:pt idx="3425">
                  <c:v>39496.0</c:v>
                </c:pt>
                <c:pt idx="3426">
                  <c:v>39497.0</c:v>
                </c:pt>
                <c:pt idx="3427">
                  <c:v>39498.0</c:v>
                </c:pt>
                <c:pt idx="3428">
                  <c:v>39499.0</c:v>
                </c:pt>
                <c:pt idx="3429">
                  <c:v>39500.0</c:v>
                </c:pt>
                <c:pt idx="3430">
                  <c:v>39503.0</c:v>
                </c:pt>
                <c:pt idx="3431">
                  <c:v>39504.0</c:v>
                </c:pt>
                <c:pt idx="3432">
                  <c:v>39505.0</c:v>
                </c:pt>
                <c:pt idx="3433">
                  <c:v>39506.0</c:v>
                </c:pt>
                <c:pt idx="3434">
                  <c:v>39507.0</c:v>
                </c:pt>
                <c:pt idx="3435">
                  <c:v>39510.0</c:v>
                </c:pt>
                <c:pt idx="3436">
                  <c:v>39511.0</c:v>
                </c:pt>
                <c:pt idx="3437">
                  <c:v>39512.0</c:v>
                </c:pt>
                <c:pt idx="3438">
                  <c:v>39513.0</c:v>
                </c:pt>
                <c:pt idx="3439">
                  <c:v>39514.0</c:v>
                </c:pt>
                <c:pt idx="3440">
                  <c:v>39517.0</c:v>
                </c:pt>
                <c:pt idx="3441">
                  <c:v>39518.0</c:v>
                </c:pt>
                <c:pt idx="3442">
                  <c:v>39519.0</c:v>
                </c:pt>
                <c:pt idx="3443">
                  <c:v>39520.0</c:v>
                </c:pt>
                <c:pt idx="3444">
                  <c:v>39521.0</c:v>
                </c:pt>
                <c:pt idx="3445">
                  <c:v>39524.0</c:v>
                </c:pt>
                <c:pt idx="3446">
                  <c:v>39525.0</c:v>
                </c:pt>
                <c:pt idx="3447">
                  <c:v>39526.0</c:v>
                </c:pt>
                <c:pt idx="3448">
                  <c:v>39527.0</c:v>
                </c:pt>
                <c:pt idx="3449">
                  <c:v>39528.0</c:v>
                </c:pt>
                <c:pt idx="3450">
                  <c:v>39531.0</c:v>
                </c:pt>
                <c:pt idx="3451">
                  <c:v>39532.0</c:v>
                </c:pt>
                <c:pt idx="3452">
                  <c:v>39533.0</c:v>
                </c:pt>
                <c:pt idx="3453">
                  <c:v>39534.0</c:v>
                </c:pt>
                <c:pt idx="3454">
                  <c:v>39535.0</c:v>
                </c:pt>
                <c:pt idx="3455">
                  <c:v>39538.0</c:v>
                </c:pt>
                <c:pt idx="3456">
                  <c:v>39539.0</c:v>
                </c:pt>
                <c:pt idx="3457">
                  <c:v>39540.0</c:v>
                </c:pt>
                <c:pt idx="3458">
                  <c:v>39541.0</c:v>
                </c:pt>
                <c:pt idx="3459">
                  <c:v>39542.0</c:v>
                </c:pt>
                <c:pt idx="3460">
                  <c:v>39545.0</c:v>
                </c:pt>
                <c:pt idx="3461">
                  <c:v>39546.0</c:v>
                </c:pt>
                <c:pt idx="3462">
                  <c:v>39547.0</c:v>
                </c:pt>
                <c:pt idx="3463">
                  <c:v>39548.0</c:v>
                </c:pt>
                <c:pt idx="3464">
                  <c:v>39549.0</c:v>
                </c:pt>
                <c:pt idx="3465">
                  <c:v>39552.0</c:v>
                </c:pt>
                <c:pt idx="3466">
                  <c:v>39553.0</c:v>
                </c:pt>
                <c:pt idx="3467">
                  <c:v>39554.0</c:v>
                </c:pt>
                <c:pt idx="3468">
                  <c:v>39555.0</c:v>
                </c:pt>
                <c:pt idx="3469">
                  <c:v>39556.0</c:v>
                </c:pt>
                <c:pt idx="3470">
                  <c:v>39559.0</c:v>
                </c:pt>
                <c:pt idx="3471">
                  <c:v>39560.0</c:v>
                </c:pt>
                <c:pt idx="3472">
                  <c:v>39561.0</c:v>
                </c:pt>
                <c:pt idx="3473">
                  <c:v>39562.0</c:v>
                </c:pt>
                <c:pt idx="3474">
                  <c:v>39563.0</c:v>
                </c:pt>
                <c:pt idx="3475">
                  <c:v>39566.0</c:v>
                </c:pt>
                <c:pt idx="3476">
                  <c:v>39567.0</c:v>
                </c:pt>
                <c:pt idx="3477">
                  <c:v>39568.0</c:v>
                </c:pt>
                <c:pt idx="3478">
                  <c:v>39569.0</c:v>
                </c:pt>
                <c:pt idx="3479">
                  <c:v>39570.0</c:v>
                </c:pt>
                <c:pt idx="3480">
                  <c:v>39573.0</c:v>
                </c:pt>
                <c:pt idx="3481">
                  <c:v>39574.0</c:v>
                </c:pt>
                <c:pt idx="3482">
                  <c:v>39575.0</c:v>
                </c:pt>
                <c:pt idx="3483">
                  <c:v>39576.0</c:v>
                </c:pt>
                <c:pt idx="3484">
                  <c:v>39577.0</c:v>
                </c:pt>
                <c:pt idx="3485">
                  <c:v>39580.0</c:v>
                </c:pt>
                <c:pt idx="3486">
                  <c:v>39581.0</c:v>
                </c:pt>
                <c:pt idx="3487">
                  <c:v>39582.0</c:v>
                </c:pt>
                <c:pt idx="3488">
                  <c:v>39583.0</c:v>
                </c:pt>
                <c:pt idx="3489">
                  <c:v>39584.0</c:v>
                </c:pt>
                <c:pt idx="3490">
                  <c:v>39587.0</c:v>
                </c:pt>
                <c:pt idx="3491">
                  <c:v>39588.0</c:v>
                </c:pt>
                <c:pt idx="3492">
                  <c:v>39589.0</c:v>
                </c:pt>
                <c:pt idx="3493">
                  <c:v>39590.0</c:v>
                </c:pt>
                <c:pt idx="3494">
                  <c:v>39591.0</c:v>
                </c:pt>
                <c:pt idx="3495">
                  <c:v>39594.0</c:v>
                </c:pt>
                <c:pt idx="3496">
                  <c:v>39595.0</c:v>
                </c:pt>
                <c:pt idx="3497">
                  <c:v>39596.0</c:v>
                </c:pt>
                <c:pt idx="3498">
                  <c:v>39597.0</c:v>
                </c:pt>
                <c:pt idx="3499">
                  <c:v>39598.0</c:v>
                </c:pt>
                <c:pt idx="3500">
                  <c:v>39601.0</c:v>
                </c:pt>
                <c:pt idx="3501">
                  <c:v>39602.0</c:v>
                </c:pt>
                <c:pt idx="3502">
                  <c:v>39603.0</c:v>
                </c:pt>
                <c:pt idx="3503">
                  <c:v>39604.0</c:v>
                </c:pt>
                <c:pt idx="3504">
                  <c:v>39605.0</c:v>
                </c:pt>
                <c:pt idx="3505">
                  <c:v>39608.0</c:v>
                </c:pt>
                <c:pt idx="3506">
                  <c:v>39609.0</c:v>
                </c:pt>
                <c:pt idx="3507">
                  <c:v>39610.0</c:v>
                </c:pt>
                <c:pt idx="3508">
                  <c:v>39611.0</c:v>
                </c:pt>
                <c:pt idx="3509">
                  <c:v>39612.0</c:v>
                </c:pt>
                <c:pt idx="3510">
                  <c:v>39615.0</c:v>
                </c:pt>
                <c:pt idx="3511">
                  <c:v>39616.0</c:v>
                </c:pt>
                <c:pt idx="3512">
                  <c:v>39617.0</c:v>
                </c:pt>
                <c:pt idx="3513">
                  <c:v>39618.0</c:v>
                </c:pt>
                <c:pt idx="3514">
                  <c:v>39619.0</c:v>
                </c:pt>
                <c:pt idx="3515">
                  <c:v>39622.0</c:v>
                </c:pt>
                <c:pt idx="3516">
                  <c:v>39623.0</c:v>
                </c:pt>
                <c:pt idx="3517">
                  <c:v>39624.0</c:v>
                </c:pt>
                <c:pt idx="3518">
                  <c:v>39625.0</c:v>
                </c:pt>
                <c:pt idx="3519">
                  <c:v>39626.0</c:v>
                </c:pt>
                <c:pt idx="3520">
                  <c:v>39629.0</c:v>
                </c:pt>
                <c:pt idx="3521">
                  <c:v>39630.0</c:v>
                </c:pt>
                <c:pt idx="3522">
                  <c:v>39631.0</c:v>
                </c:pt>
                <c:pt idx="3523">
                  <c:v>39632.0</c:v>
                </c:pt>
                <c:pt idx="3524">
                  <c:v>39633.0</c:v>
                </c:pt>
                <c:pt idx="3525">
                  <c:v>39636.0</c:v>
                </c:pt>
                <c:pt idx="3526">
                  <c:v>39637.0</c:v>
                </c:pt>
                <c:pt idx="3527">
                  <c:v>39638.0</c:v>
                </c:pt>
                <c:pt idx="3528">
                  <c:v>39639.0</c:v>
                </c:pt>
                <c:pt idx="3529">
                  <c:v>39640.0</c:v>
                </c:pt>
                <c:pt idx="3530">
                  <c:v>39643.0</c:v>
                </c:pt>
                <c:pt idx="3531">
                  <c:v>39644.0</c:v>
                </c:pt>
                <c:pt idx="3532">
                  <c:v>39645.0</c:v>
                </c:pt>
                <c:pt idx="3533">
                  <c:v>39646.0</c:v>
                </c:pt>
                <c:pt idx="3534">
                  <c:v>39647.0</c:v>
                </c:pt>
                <c:pt idx="3535">
                  <c:v>39650.0</c:v>
                </c:pt>
                <c:pt idx="3536">
                  <c:v>39651.0</c:v>
                </c:pt>
                <c:pt idx="3537">
                  <c:v>39652.0</c:v>
                </c:pt>
                <c:pt idx="3538">
                  <c:v>39653.0</c:v>
                </c:pt>
                <c:pt idx="3539">
                  <c:v>39654.0</c:v>
                </c:pt>
                <c:pt idx="3540">
                  <c:v>39657.0</c:v>
                </c:pt>
                <c:pt idx="3541">
                  <c:v>39658.0</c:v>
                </c:pt>
                <c:pt idx="3542">
                  <c:v>39659.0</c:v>
                </c:pt>
                <c:pt idx="3543">
                  <c:v>39660.0</c:v>
                </c:pt>
                <c:pt idx="3544">
                  <c:v>39661.0</c:v>
                </c:pt>
                <c:pt idx="3545">
                  <c:v>39664.0</c:v>
                </c:pt>
                <c:pt idx="3546">
                  <c:v>39665.0</c:v>
                </c:pt>
                <c:pt idx="3547">
                  <c:v>39666.0</c:v>
                </c:pt>
                <c:pt idx="3548">
                  <c:v>39667.0</c:v>
                </c:pt>
                <c:pt idx="3549">
                  <c:v>39668.0</c:v>
                </c:pt>
                <c:pt idx="3550">
                  <c:v>39671.0</c:v>
                </c:pt>
                <c:pt idx="3551">
                  <c:v>39672.0</c:v>
                </c:pt>
                <c:pt idx="3552">
                  <c:v>39673.0</c:v>
                </c:pt>
                <c:pt idx="3553">
                  <c:v>39674.0</c:v>
                </c:pt>
                <c:pt idx="3554">
                  <c:v>39675.0</c:v>
                </c:pt>
                <c:pt idx="3555">
                  <c:v>39678.0</c:v>
                </c:pt>
                <c:pt idx="3556">
                  <c:v>39679.0</c:v>
                </c:pt>
                <c:pt idx="3557">
                  <c:v>39680.0</c:v>
                </c:pt>
                <c:pt idx="3558">
                  <c:v>39681.0</c:v>
                </c:pt>
                <c:pt idx="3559">
                  <c:v>39682.0</c:v>
                </c:pt>
                <c:pt idx="3560">
                  <c:v>39685.0</c:v>
                </c:pt>
                <c:pt idx="3561">
                  <c:v>39686.0</c:v>
                </c:pt>
                <c:pt idx="3562">
                  <c:v>39687.0</c:v>
                </c:pt>
                <c:pt idx="3563">
                  <c:v>39688.0</c:v>
                </c:pt>
                <c:pt idx="3564">
                  <c:v>39689.0</c:v>
                </c:pt>
                <c:pt idx="3565">
                  <c:v>39692.0</c:v>
                </c:pt>
                <c:pt idx="3566">
                  <c:v>39693.0</c:v>
                </c:pt>
                <c:pt idx="3567">
                  <c:v>39694.0</c:v>
                </c:pt>
                <c:pt idx="3568">
                  <c:v>39695.0</c:v>
                </c:pt>
                <c:pt idx="3569">
                  <c:v>39696.0</c:v>
                </c:pt>
                <c:pt idx="3570">
                  <c:v>39699.0</c:v>
                </c:pt>
                <c:pt idx="3571">
                  <c:v>39700.0</c:v>
                </c:pt>
                <c:pt idx="3572">
                  <c:v>39701.0</c:v>
                </c:pt>
                <c:pt idx="3573">
                  <c:v>39702.0</c:v>
                </c:pt>
                <c:pt idx="3574">
                  <c:v>39703.0</c:v>
                </c:pt>
                <c:pt idx="3575">
                  <c:v>39706.0</c:v>
                </c:pt>
                <c:pt idx="3576">
                  <c:v>39707.0</c:v>
                </c:pt>
                <c:pt idx="3577">
                  <c:v>39708.0</c:v>
                </c:pt>
                <c:pt idx="3578">
                  <c:v>39709.0</c:v>
                </c:pt>
                <c:pt idx="3579">
                  <c:v>39710.0</c:v>
                </c:pt>
                <c:pt idx="3580">
                  <c:v>39713.0</c:v>
                </c:pt>
                <c:pt idx="3581">
                  <c:v>39714.0</c:v>
                </c:pt>
                <c:pt idx="3582">
                  <c:v>39715.0</c:v>
                </c:pt>
                <c:pt idx="3583">
                  <c:v>39716.0</c:v>
                </c:pt>
                <c:pt idx="3584">
                  <c:v>39717.0</c:v>
                </c:pt>
                <c:pt idx="3585">
                  <c:v>39720.0</c:v>
                </c:pt>
                <c:pt idx="3586">
                  <c:v>39721.0</c:v>
                </c:pt>
                <c:pt idx="3587">
                  <c:v>39722.0</c:v>
                </c:pt>
                <c:pt idx="3588">
                  <c:v>39723.0</c:v>
                </c:pt>
                <c:pt idx="3589">
                  <c:v>39724.0</c:v>
                </c:pt>
                <c:pt idx="3590">
                  <c:v>39727.0</c:v>
                </c:pt>
                <c:pt idx="3591">
                  <c:v>39728.0</c:v>
                </c:pt>
                <c:pt idx="3592">
                  <c:v>39729.0</c:v>
                </c:pt>
                <c:pt idx="3593">
                  <c:v>39730.0</c:v>
                </c:pt>
                <c:pt idx="3594">
                  <c:v>39731.0</c:v>
                </c:pt>
                <c:pt idx="3595">
                  <c:v>39734.0</c:v>
                </c:pt>
                <c:pt idx="3596">
                  <c:v>39735.0</c:v>
                </c:pt>
                <c:pt idx="3597">
                  <c:v>39736.0</c:v>
                </c:pt>
                <c:pt idx="3598">
                  <c:v>39737.0</c:v>
                </c:pt>
                <c:pt idx="3599">
                  <c:v>39738.0</c:v>
                </c:pt>
                <c:pt idx="3600">
                  <c:v>39741.0</c:v>
                </c:pt>
                <c:pt idx="3601">
                  <c:v>39742.0</c:v>
                </c:pt>
                <c:pt idx="3602">
                  <c:v>39743.0</c:v>
                </c:pt>
                <c:pt idx="3603">
                  <c:v>39744.0</c:v>
                </c:pt>
                <c:pt idx="3604">
                  <c:v>39745.0</c:v>
                </c:pt>
                <c:pt idx="3605">
                  <c:v>39748.0</c:v>
                </c:pt>
                <c:pt idx="3606">
                  <c:v>39749.0</c:v>
                </c:pt>
                <c:pt idx="3607">
                  <c:v>39750.0</c:v>
                </c:pt>
                <c:pt idx="3608">
                  <c:v>39751.0</c:v>
                </c:pt>
                <c:pt idx="3609">
                  <c:v>39752.0</c:v>
                </c:pt>
                <c:pt idx="3610">
                  <c:v>39755.0</c:v>
                </c:pt>
                <c:pt idx="3611">
                  <c:v>39756.0</c:v>
                </c:pt>
                <c:pt idx="3612">
                  <c:v>39757.0</c:v>
                </c:pt>
                <c:pt idx="3613">
                  <c:v>39758.0</c:v>
                </c:pt>
                <c:pt idx="3614">
                  <c:v>39759.0</c:v>
                </c:pt>
                <c:pt idx="3615">
                  <c:v>39762.0</c:v>
                </c:pt>
                <c:pt idx="3616">
                  <c:v>39763.0</c:v>
                </c:pt>
                <c:pt idx="3617">
                  <c:v>39764.0</c:v>
                </c:pt>
                <c:pt idx="3618">
                  <c:v>39765.0</c:v>
                </c:pt>
                <c:pt idx="3619">
                  <c:v>39766.0</c:v>
                </c:pt>
                <c:pt idx="3620">
                  <c:v>39769.0</c:v>
                </c:pt>
                <c:pt idx="3621">
                  <c:v>39770.0</c:v>
                </c:pt>
                <c:pt idx="3622">
                  <c:v>39771.0</c:v>
                </c:pt>
                <c:pt idx="3623">
                  <c:v>39772.0</c:v>
                </c:pt>
                <c:pt idx="3624">
                  <c:v>39773.0</c:v>
                </c:pt>
                <c:pt idx="3625">
                  <c:v>39776.0</c:v>
                </c:pt>
                <c:pt idx="3626">
                  <c:v>39777.0</c:v>
                </c:pt>
                <c:pt idx="3627">
                  <c:v>39778.0</c:v>
                </c:pt>
                <c:pt idx="3628">
                  <c:v>39779.0</c:v>
                </c:pt>
                <c:pt idx="3629">
                  <c:v>39780.0</c:v>
                </c:pt>
                <c:pt idx="3630">
                  <c:v>39783.0</c:v>
                </c:pt>
                <c:pt idx="3631">
                  <c:v>39784.0</c:v>
                </c:pt>
                <c:pt idx="3632">
                  <c:v>39785.0</c:v>
                </c:pt>
                <c:pt idx="3633">
                  <c:v>39786.0</c:v>
                </c:pt>
                <c:pt idx="3634">
                  <c:v>39787.0</c:v>
                </c:pt>
                <c:pt idx="3635">
                  <c:v>39790.0</c:v>
                </c:pt>
                <c:pt idx="3636">
                  <c:v>39791.0</c:v>
                </c:pt>
                <c:pt idx="3637">
                  <c:v>39792.0</c:v>
                </c:pt>
                <c:pt idx="3638">
                  <c:v>39793.0</c:v>
                </c:pt>
                <c:pt idx="3639">
                  <c:v>39794.0</c:v>
                </c:pt>
                <c:pt idx="3640">
                  <c:v>39797.0</c:v>
                </c:pt>
                <c:pt idx="3641">
                  <c:v>39798.0</c:v>
                </c:pt>
                <c:pt idx="3642">
                  <c:v>39799.0</c:v>
                </c:pt>
                <c:pt idx="3643">
                  <c:v>39800.0</c:v>
                </c:pt>
                <c:pt idx="3644">
                  <c:v>39801.0</c:v>
                </c:pt>
                <c:pt idx="3645">
                  <c:v>39804.0</c:v>
                </c:pt>
                <c:pt idx="3646">
                  <c:v>39805.0</c:v>
                </c:pt>
                <c:pt idx="3647">
                  <c:v>39806.0</c:v>
                </c:pt>
                <c:pt idx="3648">
                  <c:v>39807.0</c:v>
                </c:pt>
                <c:pt idx="3649">
                  <c:v>39808.0</c:v>
                </c:pt>
                <c:pt idx="3650">
                  <c:v>39811.0</c:v>
                </c:pt>
                <c:pt idx="3651">
                  <c:v>39812.0</c:v>
                </c:pt>
                <c:pt idx="3652">
                  <c:v>39813.0</c:v>
                </c:pt>
                <c:pt idx="3653">
                  <c:v>39814.0</c:v>
                </c:pt>
                <c:pt idx="3654">
                  <c:v>39815.0</c:v>
                </c:pt>
                <c:pt idx="3655">
                  <c:v>39818.0</c:v>
                </c:pt>
                <c:pt idx="3656">
                  <c:v>39819.0</c:v>
                </c:pt>
                <c:pt idx="3657">
                  <c:v>39820.0</c:v>
                </c:pt>
                <c:pt idx="3658">
                  <c:v>39821.0</c:v>
                </c:pt>
                <c:pt idx="3659">
                  <c:v>39822.0</c:v>
                </c:pt>
                <c:pt idx="3660">
                  <c:v>39825.0</c:v>
                </c:pt>
                <c:pt idx="3661">
                  <c:v>39826.0</c:v>
                </c:pt>
                <c:pt idx="3662">
                  <c:v>39827.0</c:v>
                </c:pt>
                <c:pt idx="3663">
                  <c:v>39828.0</c:v>
                </c:pt>
                <c:pt idx="3664">
                  <c:v>39829.0</c:v>
                </c:pt>
                <c:pt idx="3665">
                  <c:v>39832.0</c:v>
                </c:pt>
                <c:pt idx="3666">
                  <c:v>39833.0</c:v>
                </c:pt>
                <c:pt idx="3667">
                  <c:v>39834.0</c:v>
                </c:pt>
                <c:pt idx="3668">
                  <c:v>39835.0</c:v>
                </c:pt>
                <c:pt idx="3669">
                  <c:v>39836.0</c:v>
                </c:pt>
                <c:pt idx="3670">
                  <c:v>39839.0</c:v>
                </c:pt>
                <c:pt idx="3671">
                  <c:v>39840.0</c:v>
                </c:pt>
                <c:pt idx="3672">
                  <c:v>39841.0</c:v>
                </c:pt>
                <c:pt idx="3673">
                  <c:v>39842.0</c:v>
                </c:pt>
                <c:pt idx="3674">
                  <c:v>39843.0</c:v>
                </c:pt>
                <c:pt idx="3675">
                  <c:v>39846.0</c:v>
                </c:pt>
                <c:pt idx="3676">
                  <c:v>39847.0</c:v>
                </c:pt>
                <c:pt idx="3677">
                  <c:v>39848.0</c:v>
                </c:pt>
                <c:pt idx="3678">
                  <c:v>39849.0</c:v>
                </c:pt>
                <c:pt idx="3679">
                  <c:v>39850.0</c:v>
                </c:pt>
                <c:pt idx="3680">
                  <c:v>39853.0</c:v>
                </c:pt>
                <c:pt idx="3681">
                  <c:v>39854.0</c:v>
                </c:pt>
                <c:pt idx="3682">
                  <c:v>39855.0</c:v>
                </c:pt>
                <c:pt idx="3683">
                  <c:v>39856.0</c:v>
                </c:pt>
                <c:pt idx="3684">
                  <c:v>39857.0</c:v>
                </c:pt>
                <c:pt idx="3685">
                  <c:v>39860.0</c:v>
                </c:pt>
                <c:pt idx="3686">
                  <c:v>39861.0</c:v>
                </c:pt>
                <c:pt idx="3687">
                  <c:v>39862.0</c:v>
                </c:pt>
                <c:pt idx="3688">
                  <c:v>39863.0</c:v>
                </c:pt>
                <c:pt idx="3689">
                  <c:v>39864.0</c:v>
                </c:pt>
                <c:pt idx="3690">
                  <c:v>39867.0</c:v>
                </c:pt>
                <c:pt idx="3691">
                  <c:v>39868.0</c:v>
                </c:pt>
                <c:pt idx="3692">
                  <c:v>39869.0</c:v>
                </c:pt>
                <c:pt idx="3693">
                  <c:v>39870.0</c:v>
                </c:pt>
                <c:pt idx="3694">
                  <c:v>39871.0</c:v>
                </c:pt>
                <c:pt idx="3695">
                  <c:v>39874.0</c:v>
                </c:pt>
                <c:pt idx="3696">
                  <c:v>39875.0</c:v>
                </c:pt>
                <c:pt idx="3697">
                  <c:v>39876.0</c:v>
                </c:pt>
                <c:pt idx="3698">
                  <c:v>39877.0</c:v>
                </c:pt>
                <c:pt idx="3699">
                  <c:v>39878.0</c:v>
                </c:pt>
                <c:pt idx="3700">
                  <c:v>39881.0</c:v>
                </c:pt>
                <c:pt idx="3701">
                  <c:v>39882.0</c:v>
                </c:pt>
                <c:pt idx="3702">
                  <c:v>39883.0</c:v>
                </c:pt>
                <c:pt idx="3703">
                  <c:v>39884.0</c:v>
                </c:pt>
                <c:pt idx="3704">
                  <c:v>39885.0</c:v>
                </c:pt>
                <c:pt idx="3705">
                  <c:v>39888.0</c:v>
                </c:pt>
                <c:pt idx="3706">
                  <c:v>39889.0</c:v>
                </c:pt>
                <c:pt idx="3707">
                  <c:v>39890.0</c:v>
                </c:pt>
                <c:pt idx="3708">
                  <c:v>39891.0</c:v>
                </c:pt>
                <c:pt idx="3709">
                  <c:v>39892.0</c:v>
                </c:pt>
                <c:pt idx="3710">
                  <c:v>39895.0</c:v>
                </c:pt>
                <c:pt idx="3711">
                  <c:v>39896.0</c:v>
                </c:pt>
                <c:pt idx="3712">
                  <c:v>39897.0</c:v>
                </c:pt>
                <c:pt idx="3713">
                  <c:v>39898.0</c:v>
                </c:pt>
                <c:pt idx="3714">
                  <c:v>39899.0</c:v>
                </c:pt>
                <c:pt idx="3715">
                  <c:v>39902.0</c:v>
                </c:pt>
                <c:pt idx="3716">
                  <c:v>39903.0</c:v>
                </c:pt>
                <c:pt idx="3717">
                  <c:v>39904.0</c:v>
                </c:pt>
                <c:pt idx="3718">
                  <c:v>39905.0</c:v>
                </c:pt>
                <c:pt idx="3719">
                  <c:v>39906.0</c:v>
                </c:pt>
                <c:pt idx="3720">
                  <c:v>39909.0</c:v>
                </c:pt>
                <c:pt idx="3721">
                  <c:v>39910.0</c:v>
                </c:pt>
                <c:pt idx="3722">
                  <c:v>39911.0</c:v>
                </c:pt>
                <c:pt idx="3723">
                  <c:v>39912.0</c:v>
                </c:pt>
                <c:pt idx="3724">
                  <c:v>39913.0</c:v>
                </c:pt>
                <c:pt idx="3725">
                  <c:v>39916.0</c:v>
                </c:pt>
                <c:pt idx="3726">
                  <c:v>39917.0</c:v>
                </c:pt>
                <c:pt idx="3727">
                  <c:v>39918.0</c:v>
                </c:pt>
                <c:pt idx="3728">
                  <c:v>39919.0</c:v>
                </c:pt>
                <c:pt idx="3729">
                  <c:v>39920.0</c:v>
                </c:pt>
                <c:pt idx="3730">
                  <c:v>39923.0</c:v>
                </c:pt>
                <c:pt idx="3731">
                  <c:v>39924.0</c:v>
                </c:pt>
                <c:pt idx="3732">
                  <c:v>39925.0</c:v>
                </c:pt>
                <c:pt idx="3733">
                  <c:v>39926.0</c:v>
                </c:pt>
                <c:pt idx="3734">
                  <c:v>39927.0</c:v>
                </c:pt>
                <c:pt idx="3735">
                  <c:v>39930.0</c:v>
                </c:pt>
                <c:pt idx="3736">
                  <c:v>39931.0</c:v>
                </c:pt>
                <c:pt idx="3737">
                  <c:v>39932.0</c:v>
                </c:pt>
                <c:pt idx="3738">
                  <c:v>39933.0</c:v>
                </c:pt>
                <c:pt idx="3739">
                  <c:v>39934.0</c:v>
                </c:pt>
                <c:pt idx="3740">
                  <c:v>39937.0</c:v>
                </c:pt>
                <c:pt idx="3741">
                  <c:v>39938.0</c:v>
                </c:pt>
                <c:pt idx="3742">
                  <c:v>39939.0</c:v>
                </c:pt>
                <c:pt idx="3743">
                  <c:v>39940.0</c:v>
                </c:pt>
                <c:pt idx="3744">
                  <c:v>39941.0</c:v>
                </c:pt>
                <c:pt idx="3745">
                  <c:v>39944.0</c:v>
                </c:pt>
                <c:pt idx="3746">
                  <c:v>39945.0</c:v>
                </c:pt>
                <c:pt idx="3747">
                  <c:v>39946.0</c:v>
                </c:pt>
                <c:pt idx="3748">
                  <c:v>39947.0</c:v>
                </c:pt>
                <c:pt idx="3749">
                  <c:v>39948.0</c:v>
                </c:pt>
                <c:pt idx="3750">
                  <c:v>39951.0</c:v>
                </c:pt>
                <c:pt idx="3751">
                  <c:v>39952.0</c:v>
                </c:pt>
                <c:pt idx="3752">
                  <c:v>39953.0</c:v>
                </c:pt>
                <c:pt idx="3753">
                  <c:v>39954.0</c:v>
                </c:pt>
                <c:pt idx="3754">
                  <c:v>39955.0</c:v>
                </c:pt>
                <c:pt idx="3755">
                  <c:v>39958.0</c:v>
                </c:pt>
                <c:pt idx="3756">
                  <c:v>39959.0</c:v>
                </c:pt>
                <c:pt idx="3757">
                  <c:v>39960.0</c:v>
                </c:pt>
                <c:pt idx="3758">
                  <c:v>39961.0</c:v>
                </c:pt>
                <c:pt idx="3759">
                  <c:v>39962.0</c:v>
                </c:pt>
                <c:pt idx="3760">
                  <c:v>39965.0</c:v>
                </c:pt>
                <c:pt idx="3761">
                  <c:v>39966.0</c:v>
                </c:pt>
                <c:pt idx="3762">
                  <c:v>39967.0</c:v>
                </c:pt>
                <c:pt idx="3763">
                  <c:v>39968.0</c:v>
                </c:pt>
                <c:pt idx="3764">
                  <c:v>39969.0</c:v>
                </c:pt>
                <c:pt idx="3765">
                  <c:v>39972.0</c:v>
                </c:pt>
                <c:pt idx="3766">
                  <c:v>39973.0</c:v>
                </c:pt>
                <c:pt idx="3767">
                  <c:v>39974.0</c:v>
                </c:pt>
                <c:pt idx="3768">
                  <c:v>39975.0</c:v>
                </c:pt>
                <c:pt idx="3769">
                  <c:v>39976.0</c:v>
                </c:pt>
                <c:pt idx="3770">
                  <c:v>39979.0</c:v>
                </c:pt>
                <c:pt idx="3771">
                  <c:v>39980.0</c:v>
                </c:pt>
                <c:pt idx="3772">
                  <c:v>39981.0</c:v>
                </c:pt>
                <c:pt idx="3773">
                  <c:v>39982.0</c:v>
                </c:pt>
                <c:pt idx="3774">
                  <c:v>39983.0</c:v>
                </c:pt>
                <c:pt idx="3775">
                  <c:v>39986.0</c:v>
                </c:pt>
                <c:pt idx="3776">
                  <c:v>39987.0</c:v>
                </c:pt>
                <c:pt idx="3777">
                  <c:v>39988.0</c:v>
                </c:pt>
                <c:pt idx="3778">
                  <c:v>39989.0</c:v>
                </c:pt>
                <c:pt idx="3779">
                  <c:v>39990.0</c:v>
                </c:pt>
                <c:pt idx="3780">
                  <c:v>39993.0</c:v>
                </c:pt>
                <c:pt idx="3781">
                  <c:v>39994.0</c:v>
                </c:pt>
                <c:pt idx="3782">
                  <c:v>39995.0</c:v>
                </c:pt>
                <c:pt idx="3783">
                  <c:v>39996.0</c:v>
                </c:pt>
                <c:pt idx="3784">
                  <c:v>39997.0</c:v>
                </c:pt>
                <c:pt idx="3785">
                  <c:v>40000.0</c:v>
                </c:pt>
                <c:pt idx="3786">
                  <c:v>40001.0</c:v>
                </c:pt>
                <c:pt idx="3787">
                  <c:v>40002.0</c:v>
                </c:pt>
                <c:pt idx="3788">
                  <c:v>40003.0</c:v>
                </c:pt>
                <c:pt idx="3789">
                  <c:v>40004.0</c:v>
                </c:pt>
                <c:pt idx="3790">
                  <c:v>40007.0</c:v>
                </c:pt>
                <c:pt idx="3791">
                  <c:v>40008.0</c:v>
                </c:pt>
                <c:pt idx="3792">
                  <c:v>40009.0</c:v>
                </c:pt>
                <c:pt idx="3793">
                  <c:v>40010.0</c:v>
                </c:pt>
                <c:pt idx="3794">
                  <c:v>40011.0</c:v>
                </c:pt>
                <c:pt idx="3795">
                  <c:v>40014.0</c:v>
                </c:pt>
                <c:pt idx="3796">
                  <c:v>40015.0</c:v>
                </c:pt>
                <c:pt idx="3797">
                  <c:v>40016.0</c:v>
                </c:pt>
                <c:pt idx="3798">
                  <c:v>40017.0</c:v>
                </c:pt>
                <c:pt idx="3799">
                  <c:v>40018.0</c:v>
                </c:pt>
                <c:pt idx="3800">
                  <c:v>40021.0</c:v>
                </c:pt>
                <c:pt idx="3801">
                  <c:v>40022.0</c:v>
                </c:pt>
                <c:pt idx="3802">
                  <c:v>40023.0</c:v>
                </c:pt>
                <c:pt idx="3803">
                  <c:v>40024.0</c:v>
                </c:pt>
                <c:pt idx="3804">
                  <c:v>40025.0</c:v>
                </c:pt>
                <c:pt idx="3805">
                  <c:v>40028.0</c:v>
                </c:pt>
                <c:pt idx="3806">
                  <c:v>40029.0</c:v>
                </c:pt>
                <c:pt idx="3807">
                  <c:v>40030.0</c:v>
                </c:pt>
                <c:pt idx="3808">
                  <c:v>40031.0</c:v>
                </c:pt>
                <c:pt idx="3809">
                  <c:v>40032.0</c:v>
                </c:pt>
                <c:pt idx="3810">
                  <c:v>40035.0</c:v>
                </c:pt>
                <c:pt idx="3811">
                  <c:v>40036.0</c:v>
                </c:pt>
                <c:pt idx="3812">
                  <c:v>40037.0</c:v>
                </c:pt>
                <c:pt idx="3813">
                  <c:v>40038.0</c:v>
                </c:pt>
                <c:pt idx="3814">
                  <c:v>40039.0</c:v>
                </c:pt>
                <c:pt idx="3815">
                  <c:v>40042.0</c:v>
                </c:pt>
                <c:pt idx="3816">
                  <c:v>40043.0</c:v>
                </c:pt>
                <c:pt idx="3817">
                  <c:v>40044.0</c:v>
                </c:pt>
                <c:pt idx="3818">
                  <c:v>40045.0</c:v>
                </c:pt>
                <c:pt idx="3819">
                  <c:v>40046.0</c:v>
                </c:pt>
                <c:pt idx="3820">
                  <c:v>40049.0</c:v>
                </c:pt>
                <c:pt idx="3821">
                  <c:v>40050.0</c:v>
                </c:pt>
                <c:pt idx="3822">
                  <c:v>40051.0</c:v>
                </c:pt>
                <c:pt idx="3823">
                  <c:v>40052.0</c:v>
                </c:pt>
                <c:pt idx="3824">
                  <c:v>40053.0</c:v>
                </c:pt>
                <c:pt idx="3825">
                  <c:v>40056.0</c:v>
                </c:pt>
                <c:pt idx="3826">
                  <c:v>40057.0</c:v>
                </c:pt>
                <c:pt idx="3827">
                  <c:v>40058.0</c:v>
                </c:pt>
                <c:pt idx="3828">
                  <c:v>40059.0</c:v>
                </c:pt>
                <c:pt idx="3829">
                  <c:v>40060.0</c:v>
                </c:pt>
                <c:pt idx="3830">
                  <c:v>40063.0</c:v>
                </c:pt>
                <c:pt idx="3831">
                  <c:v>40064.0</c:v>
                </c:pt>
                <c:pt idx="3832">
                  <c:v>40065.0</c:v>
                </c:pt>
                <c:pt idx="3833">
                  <c:v>40066.0</c:v>
                </c:pt>
                <c:pt idx="3834">
                  <c:v>40067.0</c:v>
                </c:pt>
                <c:pt idx="3835">
                  <c:v>40070.0</c:v>
                </c:pt>
                <c:pt idx="3836">
                  <c:v>40071.0</c:v>
                </c:pt>
                <c:pt idx="3837">
                  <c:v>40072.0</c:v>
                </c:pt>
                <c:pt idx="3838">
                  <c:v>40073.0</c:v>
                </c:pt>
                <c:pt idx="3839">
                  <c:v>40074.0</c:v>
                </c:pt>
                <c:pt idx="3840">
                  <c:v>40077.0</c:v>
                </c:pt>
                <c:pt idx="3841">
                  <c:v>40078.0</c:v>
                </c:pt>
                <c:pt idx="3842">
                  <c:v>40079.0</c:v>
                </c:pt>
                <c:pt idx="3843">
                  <c:v>40080.0</c:v>
                </c:pt>
                <c:pt idx="3844">
                  <c:v>40081.0</c:v>
                </c:pt>
                <c:pt idx="3845">
                  <c:v>40084.0</c:v>
                </c:pt>
                <c:pt idx="3846">
                  <c:v>40085.0</c:v>
                </c:pt>
                <c:pt idx="3847">
                  <c:v>40086.0</c:v>
                </c:pt>
                <c:pt idx="3848">
                  <c:v>40087.0</c:v>
                </c:pt>
                <c:pt idx="3849">
                  <c:v>40088.0</c:v>
                </c:pt>
                <c:pt idx="3850">
                  <c:v>40091.0</c:v>
                </c:pt>
                <c:pt idx="3851">
                  <c:v>40092.0</c:v>
                </c:pt>
                <c:pt idx="3852">
                  <c:v>40093.0</c:v>
                </c:pt>
                <c:pt idx="3853">
                  <c:v>40094.0</c:v>
                </c:pt>
                <c:pt idx="3854">
                  <c:v>40095.0</c:v>
                </c:pt>
                <c:pt idx="3855">
                  <c:v>40098.0</c:v>
                </c:pt>
                <c:pt idx="3856">
                  <c:v>40099.0</c:v>
                </c:pt>
                <c:pt idx="3857">
                  <c:v>40100.0</c:v>
                </c:pt>
                <c:pt idx="3858">
                  <c:v>40101.0</c:v>
                </c:pt>
                <c:pt idx="3859">
                  <c:v>40102.0</c:v>
                </c:pt>
                <c:pt idx="3860">
                  <c:v>40105.0</c:v>
                </c:pt>
                <c:pt idx="3861">
                  <c:v>40106.0</c:v>
                </c:pt>
                <c:pt idx="3862">
                  <c:v>40107.0</c:v>
                </c:pt>
                <c:pt idx="3863">
                  <c:v>40108.0</c:v>
                </c:pt>
                <c:pt idx="3864">
                  <c:v>40109.0</c:v>
                </c:pt>
                <c:pt idx="3865">
                  <c:v>40112.0</c:v>
                </c:pt>
                <c:pt idx="3866">
                  <c:v>40113.0</c:v>
                </c:pt>
                <c:pt idx="3867">
                  <c:v>40114.0</c:v>
                </c:pt>
                <c:pt idx="3868">
                  <c:v>40115.0</c:v>
                </c:pt>
                <c:pt idx="3869">
                  <c:v>40116.0</c:v>
                </c:pt>
                <c:pt idx="3870">
                  <c:v>40119.0</c:v>
                </c:pt>
                <c:pt idx="3871">
                  <c:v>40120.0</c:v>
                </c:pt>
                <c:pt idx="3872">
                  <c:v>40121.0</c:v>
                </c:pt>
                <c:pt idx="3873">
                  <c:v>40122.0</c:v>
                </c:pt>
                <c:pt idx="3874">
                  <c:v>40123.0</c:v>
                </c:pt>
                <c:pt idx="3875">
                  <c:v>40126.0</c:v>
                </c:pt>
                <c:pt idx="3876">
                  <c:v>40127.0</c:v>
                </c:pt>
                <c:pt idx="3877">
                  <c:v>40128.0</c:v>
                </c:pt>
                <c:pt idx="3878">
                  <c:v>40129.0</c:v>
                </c:pt>
                <c:pt idx="3879">
                  <c:v>40130.0</c:v>
                </c:pt>
                <c:pt idx="3880">
                  <c:v>40133.0</c:v>
                </c:pt>
                <c:pt idx="3881">
                  <c:v>40134.0</c:v>
                </c:pt>
                <c:pt idx="3882">
                  <c:v>40135.0</c:v>
                </c:pt>
                <c:pt idx="3883">
                  <c:v>40136.0</c:v>
                </c:pt>
                <c:pt idx="3884">
                  <c:v>40137.0</c:v>
                </c:pt>
                <c:pt idx="3885">
                  <c:v>40140.0</c:v>
                </c:pt>
                <c:pt idx="3886">
                  <c:v>40141.0</c:v>
                </c:pt>
                <c:pt idx="3887">
                  <c:v>40142.0</c:v>
                </c:pt>
                <c:pt idx="3888">
                  <c:v>40143.0</c:v>
                </c:pt>
                <c:pt idx="3889">
                  <c:v>40144.0</c:v>
                </c:pt>
                <c:pt idx="3890">
                  <c:v>40147.0</c:v>
                </c:pt>
                <c:pt idx="3891">
                  <c:v>40148.0</c:v>
                </c:pt>
                <c:pt idx="3892">
                  <c:v>40149.0</c:v>
                </c:pt>
                <c:pt idx="3893">
                  <c:v>40150.0</c:v>
                </c:pt>
                <c:pt idx="3894">
                  <c:v>40151.0</c:v>
                </c:pt>
                <c:pt idx="3895">
                  <c:v>40154.0</c:v>
                </c:pt>
                <c:pt idx="3896">
                  <c:v>40155.0</c:v>
                </c:pt>
                <c:pt idx="3897">
                  <c:v>40156.0</c:v>
                </c:pt>
                <c:pt idx="3898">
                  <c:v>40157.0</c:v>
                </c:pt>
                <c:pt idx="3899">
                  <c:v>40158.0</c:v>
                </c:pt>
                <c:pt idx="3900">
                  <c:v>40161.0</c:v>
                </c:pt>
                <c:pt idx="3901">
                  <c:v>40162.0</c:v>
                </c:pt>
                <c:pt idx="3902">
                  <c:v>40163.0</c:v>
                </c:pt>
                <c:pt idx="3903">
                  <c:v>40164.0</c:v>
                </c:pt>
                <c:pt idx="3904">
                  <c:v>40165.0</c:v>
                </c:pt>
                <c:pt idx="3905">
                  <c:v>40168.0</c:v>
                </c:pt>
                <c:pt idx="3906">
                  <c:v>40169.0</c:v>
                </c:pt>
                <c:pt idx="3907">
                  <c:v>40170.0</c:v>
                </c:pt>
                <c:pt idx="3908">
                  <c:v>40171.0</c:v>
                </c:pt>
                <c:pt idx="3909">
                  <c:v>40172.0</c:v>
                </c:pt>
                <c:pt idx="3910">
                  <c:v>40175.0</c:v>
                </c:pt>
                <c:pt idx="3911">
                  <c:v>40176.0</c:v>
                </c:pt>
                <c:pt idx="3912">
                  <c:v>40177.0</c:v>
                </c:pt>
                <c:pt idx="3913">
                  <c:v>40178.0</c:v>
                </c:pt>
                <c:pt idx="3914">
                  <c:v>40179.0</c:v>
                </c:pt>
                <c:pt idx="3915">
                  <c:v>40182.0</c:v>
                </c:pt>
                <c:pt idx="3916">
                  <c:v>40183.0</c:v>
                </c:pt>
                <c:pt idx="3917">
                  <c:v>40184.0</c:v>
                </c:pt>
                <c:pt idx="3918">
                  <c:v>40185.0</c:v>
                </c:pt>
                <c:pt idx="3919">
                  <c:v>40186.0</c:v>
                </c:pt>
                <c:pt idx="3920">
                  <c:v>40189.0</c:v>
                </c:pt>
                <c:pt idx="3921">
                  <c:v>40190.0</c:v>
                </c:pt>
                <c:pt idx="3922">
                  <c:v>40191.0</c:v>
                </c:pt>
                <c:pt idx="3923">
                  <c:v>40192.0</c:v>
                </c:pt>
                <c:pt idx="3924">
                  <c:v>40193.0</c:v>
                </c:pt>
                <c:pt idx="3925">
                  <c:v>40196.0</c:v>
                </c:pt>
                <c:pt idx="3926">
                  <c:v>40197.0</c:v>
                </c:pt>
                <c:pt idx="3927">
                  <c:v>40198.0</c:v>
                </c:pt>
                <c:pt idx="3928">
                  <c:v>40199.0</c:v>
                </c:pt>
                <c:pt idx="3929">
                  <c:v>40200.0</c:v>
                </c:pt>
                <c:pt idx="3930">
                  <c:v>40203.0</c:v>
                </c:pt>
                <c:pt idx="3931">
                  <c:v>40204.0</c:v>
                </c:pt>
                <c:pt idx="3932">
                  <c:v>40205.0</c:v>
                </c:pt>
                <c:pt idx="3933">
                  <c:v>40206.0</c:v>
                </c:pt>
                <c:pt idx="3934">
                  <c:v>40207.0</c:v>
                </c:pt>
                <c:pt idx="3935">
                  <c:v>40210.0</c:v>
                </c:pt>
                <c:pt idx="3936">
                  <c:v>40211.0</c:v>
                </c:pt>
                <c:pt idx="3937">
                  <c:v>40212.0</c:v>
                </c:pt>
                <c:pt idx="3938">
                  <c:v>40213.0</c:v>
                </c:pt>
                <c:pt idx="3939">
                  <c:v>40214.0</c:v>
                </c:pt>
                <c:pt idx="3940">
                  <c:v>40217.0</c:v>
                </c:pt>
                <c:pt idx="3941">
                  <c:v>40218.0</c:v>
                </c:pt>
                <c:pt idx="3942">
                  <c:v>40219.0</c:v>
                </c:pt>
                <c:pt idx="3943">
                  <c:v>40220.0</c:v>
                </c:pt>
                <c:pt idx="3944">
                  <c:v>40221.0</c:v>
                </c:pt>
                <c:pt idx="3945">
                  <c:v>40224.0</c:v>
                </c:pt>
                <c:pt idx="3946">
                  <c:v>40225.0</c:v>
                </c:pt>
                <c:pt idx="3947">
                  <c:v>40226.0</c:v>
                </c:pt>
                <c:pt idx="3948">
                  <c:v>40227.0</c:v>
                </c:pt>
                <c:pt idx="3949">
                  <c:v>40228.0</c:v>
                </c:pt>
                <c:pt idx="3950">
                  <c:v>40231.0</c:v>
                </c:pt>
                <c:pt idx="3951">
                  <c:v>40232.0</c:v>
                </c:pt>
                <c:pt idx="3952">
                  <c:v>40233.0</c:v>
                </c:pt>
                <c:pt idx="3953">
                  <c:v>40234.0</c:v>
                </c:pt>
                <c:pt idx="3954">
                  <c:v>40235.0</c:v>
                </c:pt>
                <c:pt idx="3955">
                  <c:v>40238.0</c:v>
                </c:pt>
                <c:pt idx="3956">
                  <c:v>40239.0</c:v>
                </c:pt>
                <c:pt idx="3957">
                  <c:v>40240.0</c:v>
                </c:pt>
                <c:pt idx="3958">
                  <c:v>40241.0</c:v>
                </c:pt>
                <c:pt idx="3959">
                  <c:v>40242.0</c:v>
                </c:pt>
                <c:pt idx="3960">
                  <c:v>40245.0</c:v>
                </c:pt>
                <c:pt idx="3961">
                  <c:v>40246.0</c:v>
                </c:pt>
                <c:pt idx="3962">
                  <c:v>40247.0</c:v>
                </c:pt>
                <c:pt idx="3963">
                  <c:v>40248.0</c:v>
                </c:pt>
                <c:pt idx="3964">
                  <c:v>40249.0</c:v>
                </c:pt>
                <c:pt idx="3965">
                  <c:v>40252.0</c:v>
                </c:pt>
                <c:pt idx="3966">
                  <c:v>40253.0</c:v>
                </c:pt>
                <c:pt idx="3967">
                  <c:v>40254.0</c:v>
                </c:pt>
                <c:pt idx="3968">
                  <c:v>40255.0</c:v>
                </c:pt>
                <c:pt idx="3969">
                  <c:v>40256.0</c:v>
                </c:pt>
                <c:pt idx="3970">
                  <c:v>40259.0</c:v>
                </c:pt>
                <c:pt idx="3971">
                  <c:v>40260.0</c:v>
                </c:pt>
                <c:pt idx="3972">
                  <c:v>40261.0</c:v>
                </c:pt>
                <c:pt idx="3973">
                  <c:v>40262.0</c:v>
                </c:pt>
                <c:pt idx="3974">
                  <c:v>40263.0</c:v>
                </c:pt>
                <c:pt idx="3975">
                  <c:v>40266.0</c:v>
                </c:pt>
                <c:pt idx="3976">
                  <c:v>40267.0</c:v>
                </c:pt>
                <c:pt idx="3977">
                  <c:v>40268.0</c:v>
                </c:pt>
                <c:pt idx="3978">
                  <c:v>40269.0</c:v>
                </c:pt>
                <c:pt idx="3979">
                  <c:v>40270.0</c:v>
                </c:pt>
                <c:pt idx="3980">
                  <c:v>40273.0</c:v>
                </c:pt>
                <c:pt idx="3981">
                  <c:v>40274.0</c:v>
                </c:pt>
                <c:pt idx="3982">
                  <c:v>40275.0</c:v>
                </c:pt>
                <c:pt idx="3983">
                  <c:v>40276.0</c:v>
                </c:pt>
                <c:pt idx="3984">
                  <c:v>40277.0</c:v>
                </c:pt>
                <c:pt idx="3985">
                  <c:v>40280.0</c:v>
                </c:pt>
                <c:pt idx="3986">
                  <c:v>40281.0</c:v>
                </c:pt>
                <c:pt idx="3987">
                  <c:v>40282.0</c:v>
                </c:pt>
                <c:pt idx="3988">
                  <c:v>40283.0</c:v>
                </c:pt>
                <c:pt idx="3989">
                  <c:v>40284.0</c:v>
                </c:pt>
                <c:pt idx="3990">
                  <c:v>40287.0</c:v>
                </c:pt>
                <c:pt idx="3991">
                  <c:v>40288.0</c:v>
                </c:pt>
                <c:pt idx="3992">
                  <c:v>40289.0</c:v>
                </c:pt>
                <c:pt idx="3993">
                  <c:v>40290.0</c:v>
                </c:pt>
                <c:pt idx="3994">
                  <c:v>40291.0</c:v>
                </c:pt>
                <c:pt idx="3995">
                  <c:v>40294.0</c:v>
                </c:pt>
                <c:pt idx="3996">
                  <c:v>40295.0</c:v>
                </c:pt>
                <c:pt idx="3997">
                  <c:v>40296.0</c:v>
                </c:pt>
                <c:pt idx="3998">
                  <c:v>40297.0</c:v>
                </c:pt>
                <c:pt idx="3999">
                  <c:v>40298.0</c:v>
                </c:pt>
                <c:pt idx="4000">
                  <c:v>40301.0</c:v>
                </c:pt>
                <c:pt idx="4001">
                  <c:v>40302.0</c:v>
                </c:pt>
                <c:pt idx="4002">
                  <c:v>40303.0</c:v>
                </c:pt>
                <c:pt idx="4003">
                  <c:v>40304.0</c:v>
                </c:pt>
                <c:pt idx="4004">
                  <c:v>40305.0</c:v>
                </c:pt>
                <c:pt idx="4005">
                  <c:v>40308.0</c:v>
                </c:pt>
                <c:pt idx="4006">
                  <c:v>40309.0</c:v>
                </c:pt>
                <c:pt idx="4007">
                  <c:v>40310.0</c:v>
                </c:pt>
                <c:pt idx="4008">
                  <c:v>40311.0</c:v>
                </c:pt>
                <c:pt idx="4009">
                  <c:v>40312.0</c:v>
                </c:pt>
                <c:pt idx="4010">
                  <c:v>40315.0</c:v>
                </c:pt>
                <c:pt idx="4011">
                  <c:v>40316.0</c:v>
                </c:pt>
                <c:pt idx="4012">
                  <c:v>40317.0</c:v>
                </c:pt>
                <c:pt idx="4013">
                  <c:v>40318.0</c:v>
                </c:pt>
                <c:pt idx="4014">
                  <c:v>40319.0</c:v>
                </c:pt>
                <c:pt idx="4015">
                  <c:v>40322.0</c:v>
                </c:pt>
                <c:pt idx="4016">
                  <c:v>40323.0</c:v>
                </c:pt>
                <c:pt idx="4017">
                  <c:v>40324.0</c:v>
                </c:pt>
                <c:pt idx="4018">
                  <c:v>40325.0</c:v>
                </c:pt>
                <c:pt idx="4019">
                  <c:v>40326.0</c:v>
                </c:pt>
                <c:pt idx="4020">
                  <c:v>40329.0</c:v>
                </c:pt>
                <c:pt idx="4021">
                  <c:v>40330.0</c:v>
                </c:pt>
                <c:pt idx="4022">
                  <c:v>40331.0</c:v>
                </c:pt>
                <c:pt idx="4023">
                  <c:v>40332.0</c:v>
                </c:pt>
                <c:pt idx="4024">
                  <c:v>40333.0</c:v>
                </c:pt>
                <c:pt idx="4025">
                  <c:v>40336.0</c:v>
                </c:pt>
                <c:pt idx="4026">
                  <c:v>40337.0</c:v>
                </c:pt>
                <c:pt idx="4027">
                  <c:v>40338.0</c:v>
                </c:pt>
                <c:pt idx="4028">
                  <c:v>40339.0</c:v>
                </c:pt>
                <c:pt idx="4029">
                  <c:v>40340.0</c:v>
                </c:pt>
                <c:pt idx="4030">
                  <c:v>40343.0</c:v>
                </c:pt>
                <c:pt idx="4031">
                  <c:v>40344.0</c:v>
                </c:pt>
                <c:pt idx="4032">
                  <c:v>40345.0</c:v>
                </c:pt>
                <c:pt idx="4033">
                  <c:v>40346.0</c:v>
                </c:pt>
                <c:pt idx="4034">
                  <c:v>40347.0</c:v>
                </c:pt>
                <c:pt idx="4035">
                  <c:v>40350.0</c:v>
                </c:pt>
                <c:pt idx="4036">
                  <c:v>40351.0</c:v>
                </c:pt>
                <c:pt idx="4037">
                  <c:v>40352.0</c:v>
                </c:pt>
                <c:pt idx="4038">
                  <c:v>40353.0</c:v>
                </c:pt>
                <c:pt idx="4039">
                  <c:v>40354.0</c:v>
                </c:pt>
                <c:pt idx="4040">
                  <c:v>40357.0</c:v>
                </c:pt>
                <c:pt idx="4041">
                  <c:v>40358.0</c:v>
                </c:pt>
                <c:pt idx="4042">
                  <c:v>40359.0</c:v>
                </c:pt>
                <c:pt idx="4043">
                  <c:v>40360.0</c:v>
                </c:pt>
                <c:pt idx="4044">
                  <c:v>40361.0</c:v>
                </c:pt>
                <c:pt idx="4045">
                  <c:v>40364.0</c:v>
                </c:pt>
                <c:pt idx="4046">
                  <c:v>40365.0</c:v>
                </c:pt>
                <c:pt idx="4047">
                  <c:v>40366.0</c:v>
                </c:pt>
                <c:pt idx="4048">
                  <c:v>40367.0</c:v>
                </c:pt>
                <c:pt idx="4049">
                  <c:v>40368.0</c:v>
                </c:pt>
                <c:pt idx="4050">
                  <c:v>40371.0</c:v>
                </c:pt>
                <c:pt idx="4051">
                  <c:v>40372.0</c:v>
                </c:pt>
                <c:pt idx="4052">
                  <c:v>40373.0</c:v>
                </c:pt>
                <c:pt idx="4053">
                  <c:v>40374.0</c:v>
                </c:pt>
                <c:pt idx="4054">
                  <c:v>40375.0</c:v>
                </c:pt>
                <c:pt idx="4055">
                  <c:v>40378.0</c:v>
                </c:pt>
                <c:pt idx="4056">
                  <c:v>40379.0</c:v>
                </c:pt>
                <c:pt idx="4057">
                  <c:v>40380.0</c:v>
                </c:pt>
                <c:pt idx="4058">
                  <c:v>40381.0</c:v>
                </c:pt>
                <c:pt idx="4059">
                  <c:v>40382.0</c:v>
                </c:pt>
                <c:pt idx="4060">
                  <c:v>40385.0</c:v>
                </c:pt>
                <c:pt idx="4061">
                  <c:v>40386.0</c:v>
                </c:pt>
                <c:pt idx="4062">
                  <c:v>40387.0</c:v>
                </c:pt>
                <c:pt idx="4063">
                  <c:v>40388.0</c:v>
                </c:pt>
                <c:pt idx="4064">
                  <c:v>40389.0</c:v>
                </c:pt>
                <c:pt idx="4065">
                  <c:v>40392.0</c:v>
                </c:pt>
                <c:pt idx="4066">
                  <c:v>40393.0</c:v>
                </c:pt>
                <c:pt idx="4067">
                  <c:v>40394.0</c:v>
                </c:pt>
                <c:pt idx="4068">
                  <c:v>40395.0</c:v>
                </c:pt>
                <c:pt idx="4069">
                  <c:v>40396.0</c:v>
                </c:pt>
                <c:pt idx="4070">
                  <c:v>40399.0</c:v>
                </c:pt>
                <c:pt idx="4071">
                  <c:v>40400.0</c:v>
                </c:pt>
                <c:pt idx="4072">
                  <c:v>40401.0</c:v>
                </c:pt>
                <c:pt idx="4073">
                  <c:v>40402.0</c:v>
                </c:pt>
                <c:pt idx="4074">
                  <c:v>40403.0</c:v>
                </c:pt>
                <c:pt idx="4075">
                  <c:v>40406.0</c:v>
                </c:pt>
                <c:pt idx="4076">
                  <c:v>40407.0</c:v>
                </c:pt>
                <c:pt idx="4077">
                  <c:v>40408.0</c:v>
                </c:pt>
                <c:pt idx="4078">
                  <c:v>40409.0</c:v>
                </c:pt>
                <c:pt idx="4079">
                  <c:v>40410.0</c:v>
                </c:pt>
                <c:pt idx="4080">
                  <c:v>40413.0</c:v>
                </c:pt>
                <c:pt idx="4081">
                  <c:v>40414.0</c:v>
                </c:pt>
                <c:pt idx="4082">
                  <c:v>40415.0</c:v>
                </c:pt>
                <c:pt idx="4083">
                  <c:v>40416.0</c:v>
                </c:pt>
                <c:pt idx="4084">
                  <c:v>40417.0</c:v>
                </c:pt>
                <c:pt idx="4085">
                  <c:v>40420.0</c:v>
                </c:pt>
                <c:pt idx="4086">
                  <c:v>40421.0</c:v>
                </c:pt>
                <c:pt idx="4087">
                  <c:v>40422.0</c:v>
                </c:pt>
                <c:pt idx="4088">
                  <c:v>40423.0</c:v>
                </c:pt>
                <c:pt idx="4089">
                  <c:v>40424.0</c:v>
                </c:pt>
                <c:pt idx="4090">
                  <c:v>40427.0</c:v>
                </c:pt>
                <c:pt idx="4091">
                  <c:v>40428.0</c:v>
                </c:pt>
                <c:pt idx="4092">
                  <c:v>40429.0</c:v>
                </c:pt>
                <c:pt idx="4093">
                  <c:v>40430.0</c:v>
                </c:pt>
                <c:pt idx="4094">
                  <c:v>40431.0</c:v>
                </c:pt>
                <c:pt idx="4095">
                  <c:v>40434.0</c:v>
                </c:pt>
                <c:pt idx="4096">
                  <c:v>40435.0</c:v>
                </c:pt>
                <c:pt idx="4097">
                  <c:v>40436.0</c:v>
                </c:pt>
                <c:pt idx="4098">
                  <c:v>40437.0</c:v>
                </c:pt>
                <c:pt idx="4099">
                  <c:v>40438.0</c:v>
                </c:pt>
                <c:pt idx="4100">
                  <c:v>40441.0</c:v>
                </c:pt>
                <c:pt idx="4101">
                  <c:v>40442.0</c:v>
                </c:pt>
                <c:pt idx="4102">
                  <c:v>40443.0</c:v>
                </c:pt>
                <c:pt idx="4103">
                  <c:v>40444.0</c:v>
                </c:pt>
                <c:pt idx="4104">
                  <c:v>40445.0</c:v>
                </c:pt>
                <c:pt idx="4105">
                  <c:v>40448.0</c:v>
                </c:pt>
                <c:pt idx="4106">
                  <c:v>40449.0</c:v>
                </c:pt>
                <c:pt idx="4107">
                  <c:v>40450.0</c:v>
                </c:pt>
                <c:pt idx="4108">
                  <c:v>40451.0</c:v>
                </c:pt>
                <c:pt idx="4109">
                  <c:v>40452.0</c:v>
                </c:pt>
                <c:pt idx="4110">
                  <c:v>40455.0</c:v>
                </c:pt>
                <c:pt idx="4111">
                  <c:v>40456.0</c:v>
                </c:pt>
                <c:pt idx="4112">
                  <c:v>40457.0</c:v>
                </c:pt>
                <c:pt idx="4113">
                  <c:v>40458.0</c:v>
                </c:pt>
                <c:pt idx="4114">
                  <c:v>40459.0</c:v>
                </c:pt>
                <c:pt idx="4115">
                  <c:v>40462.0</c:v>
                </c:pt>
                <c:pt idx="4116">
                  <c:v>40463.0</c:v>
                </c:pt>
                <c:pt idx="4117">
                  <c:v>40464.0</c:v>
                </c:pt>
                <c:pt idx="4118">
                  <c:v>40465.0</c:v>
                </c:pt>
                <c:pt idx="4119">
                  <c:v>40466.0</c:v>
                </c:pt>
                <c:pt idx="4120">
                  <c:v>40469.0</c:v>
                </c:pt>
                <c:pt idx="4121">
                  <c:v>40470.0</c:v>
                </c:pt>
                <c:pt idx="4122">
                  <c:v>40471.0</c:v>
                </c:pt>
                <c:pt idx="4123">
                  <c:v>40472.0</c:v>
                </c:pt>
                <c:pt idx="4124">
                  <c:v>40473.0</c:v>
                </c:pt>
                <c:pt idx="4125">
                  <c:v>40476.0</c:v>
                </c:pt>
                <c:pt idx="4126">
                  <c:v>40477.0</c:v>
                </c:pt>
                <c:pt idx="4127">
                  <c:v>40478.0</c:v>
                </c:pt>
                <c:pt idx="4128">
                  <c:v>40479.0</c:v>
                </c:pt>
                <c:pt idx="4129">
                  <c:v>40480.0</c:v>
                </c:pt>
                <c:pt idx="4130">
                  <c:v>40483.0</c:v>
                </c:pt>
                <c:pt idx="4131">
                  <c:v>40484.0</c:v>
                </c:pt>
                <c:pt idx="4132">
                  <c:v>40485.0</c:v>
                </c:pt>
                <c:pt idx="4133">
                  <c:v>40486.0</c:v>
                </c:pt>
                <c:pt idx="4134">
                  <c:v>40487.0</c:v>
                </c:pt>
                <c:pt idx="4135">
                  <c:v>40490.0</c:v>
                </c:pt>
                <c:pt idx="4136">
                  <c:v>40491.0</c:v>
                </c:pt>
                <c:pt idx="4137">
                  <c:v>40492.0</c:v>
                </c:pt>
                <c:pt idx="4138">
                  <c:v>40493.0</c:v>
                </c:pt>
                <c:pt idx="4139">
                  <c:v>40494.0</c:v>
                </c:pt>
                <c:pt idx="4140">
                  <c:v>40497.0</c:v>
                </c:pt>
                <c:pt idx="4141">
                  <c:v>40498.0</c:v>
                </c:pt>
                <c:pt idx="4142">
                  <c:v>40499.0</c:v>
                </c:pt>
                <c:pt idx="4143">
                  <c:v>40500.0</c:v>
                </c:pt>
                <c:pt idx="4144">
                  <c:v>40501.0</c:v>
                </c:pt>
                <c:pt idx="4145">
                  <c:v>40504.0</c:v>
                </c:pt>
                <c:pt idx="4146">
                  <c:v>40505.0</c:v>
                </c:pt>
                <c:pt idx="4147">
                  <c:v>40506.0</c:v>
                </c:pt>
                <c:pt idx="4148">
                  <c:v>40507.0</c:v>
                </c:pt>
                <c:pt idx="4149">
                  <c:v>40508.0</c:v>
                </c:pt>
                <c:pt idx="4150">
                  <c:v>40511.0</c:v>
                </c:pt>
                <c:pt idx="4151">
                  <c:v>40512.0</c:v>
                </c:pt>
                <c:pt idx="4152">
                  <c:v>40513.0</c:v>
                </c:pt>
                <c:pt idx="4153">
                  <c:v>40514.0</c:v>
                </c:pt>
                <c:pt idx="4154">
                  <c:v>40515.0</c:v>
                </c:pt>
                <c:pt idx="4155">
                  <c:v>40518.0</c:v>
                </c:pt>
                <c:pt idx="4156">
                  <c:v>40519.0</c:v>
                </c:pt>
                <c:pt idx="4157">
                  <c:v>40520.0</c:v>
                </c:pt>
                <c:pt idx="4158">
                  <c:v>40521.0</c:v>
                </c:pt>
                <c:pt idx="4159">
                  <c:v>40522.0</c:v>
                </c:pt>
                <c:pt idx="4160">
                  <c:v>40525.0</c:v>
                </c:pt>
                <c:pt idx="4161">
                  <c:v>40526.0</c:v>
                </c:pt>
                <c:pt idx="4162">
                  <c:v>40527.0</c:v>
                </c:pt>
                <c:pt idx="4163">
                  <c:v>40528.0</c:v>
                </c:pt>
                <c:pt idx="4164">
                  <c:v>40529.0</c:v>
                </c:pt>
                <c:pt idx="4165">
                  <c:v>40532.0</c:v>
                </c:pt>
                <c:pt idx="4166">
                  <c:v>40533.0</c:v>
                </c:pt>
                <c:pt idx="4167">
                  <c:v>40534.0</c:v>
                </c:pt>
                <c:pt idx="4168">
                  <c:v>40535.0</c:v>
                </c:pt>
                <c:pt idx="4169">
                  <c:v>40536.0</c:v>
                </c:pt>
                <c:pt idx="4170">
                  <c:v>40539.0</c:v>
                </c:pt>
                <c:pt idx="4171">
                  <c:v>40540.0</c:v>
                </c:pt>
                <c:pt idx="4172">
                  <c:v>40541.0</c:v>
                </c:pt>
                <c:pt idx="4173">
                  <c:v>40542.0</c:v>
                </c:pt>
                <c:pt idx="4174">
                  <c:v>40543.0</c:v>
                </c:pt>
                <c:pt idx="4175">
                  <c:v>40546.0</c:v>
                </c:pt>
                <c:pt idx="4176">
                  <c:v>40547.0</c:v>
                </c:pt>
                <c:pt idx="4177">
                  <c:v>40548.0</c:v>
                </c:pt>
                <c:pt idx="4178">
                  <c:v>40549.0</c:v>
                </c:pt>
                <c:pt idx="4179">
                  <c:v>40550.0</c:v>
                </c:pt>
                <c:pt idx="4180">
                  <c:v>40553.0</c:v>
                </c:pt>
                <c:pt idx="4181">
                  <c:v>40554.0</c:v>
                </c:pt>
                <c:pt idx="4182">
                  <c:v>40555.0</c:v>
                </c:pt>
                <c:pt idx="4183">
                  <c:v>40556.0</c:v>
                </c:pt>
                <c:pt idx="4184">
                  <c:v>40557.0</c:v>
                </c:pt>
                <c:pt idx="4185">
                  <c:v>40560.0</c:v>
                </c:pt>
                <c:pt idx="4186">
                  <c:v>40561.0</c:v>
                </c:pt>
                <c:pt idx="4187">
                  <c:v>40562.0</c:v>
                </c:pt>
                <c:pt idx="4188">
                  <c:v>40563.0</c:v>
                </c:pt>
                <c:pt idx="4189">
                  <c:v>40564.0</c:v>
                </c:pt>
                <c:pt idx="4190">
                  <c:v>40567.0</c:v>
                </c:pt>
                <c:pt idx="4191">
                  <c:v>40568.0</c:v>
                </c:pt>
                <c:pt idx="4192">
                  <c:v>40569.0</c:v>
                </c:pt>
                <c:pt idx="4193">
                  <c:v>40570.0</c:v>
                </c:pt>
                <c:pt idx="4194">
                  <c:v>40571.0</c:v>
                </c:pt>
                <c:pt idx="4195">
                  <c:v>40574.0</c:v>
                </c:pt>
                <c:pt idx="4196">
                  <c:v>40575.0</c:v>
                </c:pt>
                <c:pt idx="4197">
                  <c:v>40576.0</c:v>
                </c:pt>
                <c:pt idx="4198">
                  <c:v>40577.0</c:v>
                </c:pt>
                <c:pt idx="4199">
                  <c:v>40578.0</c:v>
                </c:pt>
                <c:pt idx="4200">
                  <c:v>40581.0</c:v>
                </c:pt>
                <c:pt idx="4201">
                  <c:v>40582.0</c:v>
                </c:pt>
                <c:pt idx="4202">
                  <c:v>40583.0</c:v>
                </c:pt>
                <c:pt idx="4203">
                  <c:v>40584.0</c:v>
                </c:pt>
                <c:pt idx="4204">
                  <c:v>40585.0</c:v>
                </c:pt>
                <c:pt idx="4205">
                  <c:v>40588.0</c:v>
                </c:pt>
                <c:pt idx="4206">
                  <c:v>40589.0</c:v>
                </c:pt>
                <c:pt idx="4207">
                  <c:v>40590.0</c:v>
                </c:pt>
                <c:pt idx="4208">
                  <c:v>40591.0</c:v>
                </c:pt>
                <c:pt idx="4209">
                  <c:v>40592.0</c:v>
                </c:pt>
                <c:pt idx="4210">
                  <c:v>40595.0</c:v>
                </c:pt>
                <c:pt idx="4211">
                  <c:v>40596.0</c:v>
                </c:pt>
                <c:pt idx="4212">
                  <c:v>40597.0</c:v>
                </c:pt>
                <c:pt idx="4213">
                  <c:v>40598.0</c:v>
                </c:pt>
                <c:pt idx="4214">
                  <c:v>40599.0</c:v>
                </c:pt>
                <c:pt idx="4215">
                  <c:v>40602.0</c:v>
                </c:pt>
                <c:pt idx="4216">
                  <c:v>40603.0</c:v>
                </c:pt>
                <c:pt idx="4217">
                  <c:v>40604.0</c:v>
                </c:pt>
                <c:pt idx="4218">
                  <c:v>40605.0</c:v>
                </c:pt>
                <c:pt idx="4219">
                  <c:v>40606.0</c:v>
                </c:pt>
                <c:pt idx="4220">
                  <c:v>40609.0</c:v>
                </c:pt>
                <c:pt idx="4221">
                  <c:v>40610.0</c:v>
                </c:pt>
                <c:pt idx="4222">
                  <c:v>40611.0</c:v>
                </c:pt>
                <c:pt idx="4223">
                  <c:v>40612.0</c:v>
                </c:pt>
                <c:pt idx="4224">
                  <c:v>40613.0</c:v>
                </c:pt>
                <c:pt idx="4225">
                  <c:v>40616.0</c:v>
                </c:pt>
                <c:pt idx="4226">
                  <c:v>40617.0</c:v>
                </c:pt>
                <c:pt idx="4227">
                  <c:v>40618.0</c:v>
                </c:pt>
                <c:pt idx="4228">
                  <c:v>40619.0</c:v>
                </c:pt>
                <c:pt idx="4229">
                  <c:v>40620.0</c:v>
                </c:pt>
                <c:pt idx="4230">
                  <c:v>40623.0</c:v>
                </c:pt>
                <c:pt idx="4231">
                  <c:v>40624.0</c:v>
                </c:pt>
                <c:pt idx="4232">
                  <c:v>40625.0</c:v>
                </c:pt>
                <c:pt idx="4233">
                  <c:v>40626.0</c:v>
                </c:pt>
                <c:pt idx="4234">
                  <c:v>40627.0</c:v>
                </c:pt>
                <c:pt idx="4235">
                  <c:v>40630.0</c:v>
                </c:pt>
                <c:pt idx="4236">
                  <c:v>40631.0</c:v>
                </c:pt>
                <c:pt idx="4237">
                  <c:v>40632.0</c:v>
                </c:pt>
                <c:pt idx="4238">
                  <c:v>40633.0</c:v>
                </c:pt>
                <c:pt idx="4239">
                  <c:v>40634.0</c:v>
                </c:pt>
                <c:pt idx="4240">
                  <c:v>40637.0</c:v>
                </c:pt>
                <c:pt idx="4241">
                  <c:v>40638.0</c:v>
                </c:pt>
                <c:pt idx="4242">
                  <c:v>40639.0</c:v>
                </c:pt>
                <c:pt idx="4243">
                  <c:v>40640.0</c:v>
                </c:pt>
                <c:pt idx="4244">
                  <c:v>40641.0</c:v>
                </c:pt>
                <c:pt idx="4245">
                  <c:v>40644.0</c:v>
                </c:pt>
                <c:pt idx="4246">
                  <c:v>40645.0</c:v>
                </c:pt>
                <c:pt idx="4247">
                  <c:v>40646.0</c:v>
                </c:pt>
                <c:pt idx="4248">
                  <c:v>40647.0</c:v>
                </c:pt>
                <c:pt idx="4249">
                  <c:v>40648.0</c:v>
                </c:pt>
                <c:pt idx="4250">
                  <c:v>40651.0</c:v>
                </c:pt>
                <c:pt idx="4251">
                  <c:v>40652.0</c:v>
                </c:pt>
                <c:pt idx="4252">
                  <c:v>40653.0</c:v>
                </c:pt>
                <c:pt idx="4253">
                  <c:v>40654.0</c:v>
                </c:pt>
                <c:pt idx="4254">
                  <c:v>40655.0</c:v>
                </c:pt>
                <c:pt idx="4255">
                  <c:v>40658.0</c:v>
                </c:pt>
                <c:pt idx="4256">
                  <c:v>40659.0</c:v>
                </c:pt>
                <c:pt idx="4257">
                  <c:v>40660.0</c:v>
                </c:pt>
                <c:pt idx="4258">
                  <c:v>40661.0</c:v>
                </c:pt>
                <c:pt idx="4259">
                  <c:v>40662.0</c:v>
                </c:pt>
                <c:pt idx="4260">
                  <c:v>40665.0</c:v>
                </c:pt>
                <c:pt idx="4261">
                  <c:v>40666.0</c:v>
                </c:pt>
                <c:pt idx="4262">
                  <c:v>40667.0</c:v>
                </c:pt>
                <c:pt idx="4263">
                  <c:v>40668.0</c:v>
                </c:pt>
                <c:pt idx="4264">
                  <c:v>40669.0</c:v>
                </c:pt>
                <c:pt idx="4265">
                  <c:v>40672.0</c:v>
                </c:pt>
                <c:pt idx="4266">
                  <c:v>40673.0</c:v>
                </c:pt>
                <c:pt idx="4267">
                  <c:v>40674.0</c:v>
                </c:pt>
                <c:pt idx="4268">
                  <c:v>40675.0</c:v>
                </c:pt>
                <c:pt idx="4269">
                  <c:v>40676.0</c:v>
                </c:pt>
                <c:pt idx="4270">
                  <c:v>40679.0</c:v>
                </c:pt>
                <c:pt idx="4271">
                  <c:v>40680.0</c:v>
                </c:pt>
                <c:pt idx="4272">
                  <c:v>40681.0</c:v>
                </c:pt>
                <c:pt idx="4273">
                  <c:v>40682.0</c:v>
                </c:pt>
                <c:pt idx="4274">
                  <c:v>40683.0</c:v>
                </c:pt>
                <c:pt idx="4275">
                  <c:v>40686.0</c:v>
                </c:pt>
                <c:pt idx="4276">
                  <c:v>40687.0</c:v>
                </c:pt>
                <c:pt idx="4277">
                  <c:v>40688.0</c:v>
                </c:pt>
                <c:pt idx="4278">
                  <c:v>40689.0</c:v>
                </c:pt>
                <c:pt idx="4279">
                  <c:v>40690.0</c:v>
                </c:pt>
                <c:pt idx="4280">
                  <c:v>40693.0</c:v>
                </c:pt>
                <c:pt idx="4281">
                  <c:v>40694.0</c:v>
                </c:pt>
                <c:pt idx="4282">
                  <c:v>40695.0</c:v>
                </c:pt>
                <c:pt idx="4283">
                  <c:v>40696.0</c:v>
                </c:pt>
                <c:pt idx="4284">
                  <c:v>40697.0</c:v>
                </c:pt>
                <c:pt idx="4285">
                  <c:v>40700.0</c:v>
                </c:pt>
                <c:pt idx="4286">
                  <c:v>40701.0</c:v>
                </c:pt>
                <c:pt idx="4287">
                  <c:v>40702.0</c:v>
                </c:pt>
                <c:pt idx="4288">
                  <c:v>40703.0</c:v>
                </c:pt>
                <c:pt idx="4289">
                  <c:v>40704.0</c:v>
                </c:pt>
                <c:pt idx="4290">
                  <c:v>40707.0</c:v>
                </c:pt>
                <c:pt idx="4291">
                  <c:v>40708.0</c:v>
                </c:pt>
                <c:pt idx="4292">
                  <c:v>40709.0</c:v>
                </c:pt>
                <c:pt idx="4293">
                  <c:v>40710.0</c:v>
                </c:pt>
                <c:pt idx="4294">
                  <c:v>40711.0</c:v>
                </c:pt>
                <c:pt idx="4295">
                  <c:v>40714.0</c:v>
                </c:pt>
                <c:pt idx="4296">
                  <c:v>40715.0</c:v>
                </c:pt>
                <c:pt idx="4297">
                  <c:v>40716.0</c:v>
                </c:pt>
                <c:pt idx="4298">
                  <c:v>40717.0</c:v>
                </c:pt>
                <c:pt idx="4299">
                  <c:v>40718.0</c:v>
                </c:pt>
                <c:pt idx="4300">
                  <c:v>40721.0</c:v>
                </c:pt>
                <c:pt idx="4301">
                  <c:v>40722.0</c:v>
                </c:pt>
                <c:pt idx="4302">
                  <c:v>40723.0</c:v>
                </c:pt>
                <c:pt idx="4303">
                  <c:v>40724.0</c:v>
                </c:pt>
                <c:pt idx="4304">
                  <c:v>40725.0</c:v>
                </c:pt>
                <c:pt idx="4305">
                  <c:v>40728.0</c:v>
                </c:pt>
                <c:pt idx="4306">
                  <c:v>40729.0</c:v>
                </c:pt>
                <c:pt idx="4307">
                  <c:v>40730.0</c:v>
                </c:pt>
                <c:pt idx="4308">
                  <c:v>40731.0</c:v>
                </c:pt>
                <c:pt idx="4309">
                  <c:v>40732.0</c:v>
                </c:pt>
                <c:pt idx="4310">
                  <c:v>40735.0</c:v>
                </c:pt>
                <c:pt idx="4311">
                  <c:v>40736.0</c:v>
                </c:pt>
                <c:pt idx="4312">
                  <c:v>40737.0</c:v>
                </c:pt>
                <c:pt idx="4313">
                  <c:v>40738.0</c:v>
                </c:pt>
                <c:pt idx="4314">
                  <c:v>40739.0</c:v>
                </c:pt>
                <c:pt idx="4315">
                  <c:v>40742.0</c:v>
                </c:pt>
                <c:pt idx="4316">
                  <c:v>40743.0</c:v>
                </c:pt>
                <c:pt idx="4317">
                  <c:v>40744.0</c:v>
                </c:pt>
                <c:pt idx="4318">
                  <c:v>40745.0</c:v>
                </c:pt>
                <c:pt idx="4319">
                  <c:v>40746.0</c:v>
                </c:pt>
                <c:pt idx="4320">
                  <c:v>40749.0</c:v>
                </c:pt>
                <c:pt idx="4321">
                  <c:v>40750.0</c:v>
                </c:pt>
                <c:pt idx="4322">
                  <c:v>40751.0</c:v>
                </c:pt>
                <c:pt idx="4323">
                  <c:v>40752.0</c:v>
                </c:pt>
                <c:pt idx="4324">
                  <c:v>40753.0</c:v>
                </c:pt>
                <c:pt idx="4325">
                  <c:v>40756.0</c:v>
                </c:pt>
                <c:pt idx="4326">
                  <c:v>40757.0</c:v>
                </c:pt>
                <c:pt idx="4327">
                  <c:v>40758.0</c:v>
                </c:pt>
                <c:pt idx="4328">
                  <c:v>40759.0</c:v>
                </c:pt>
                <c:pt idx="4329">
                  <c:v>40760.0</c:v>
                </c:pt>
                <c:pt idx="4330">
                  <c:v>40763.0</c:v>
                </c:pt>
                <c:pt idx="4331">
                  <c:v>40764.0</c:v>
                </c:pt>
                <c:pt idx="4332">
                  <c:v>40765.0</c:v>
                </c:pt>
                <c:pt idx="4333">
                  <c:v>40766.0</c:v>
                </c:pt>
                <c:pt idx="4334">
                  <c:v>40767.0</c:v>
                </c:pt>
                <c:pt idx="4335">
                  <c:v>40770.0</c:v>
                </c:pt>
                <c:pt idx="4336">
                  <c:v>40771.0</c:v>
                </c:pt>
                <c:pt idx="4337">
                  <c:v>40772.0</c:v>
                </c:pt>
                <c:pt idx="4338">
                  <c:v>40773.0</c:v>
                </c:pt>
                <c:pt idx="4339">
                  <c:v>40774.0</c:v>
                </c:pt>
                <c:pt idx="4340">
                  <c:v>40777.0</c:v>
                </c:pt>
                <c:pt idx="4341">
                  <c:v>40778.0</c:v>
                </c:pt>
                <c:pt idx="4342">
                  <c:v>40779.0</c:v>
                </c:pt>
                <c:pt idx="4343">
                  <c:v>40780.0</c:v>
                </c:pt>
                <c:pt idx="4344">
                  <c:v>40781.0</c:v>
                </c:pt>
                <c:pt idx="4345">
                  <c:v>40784.0</c:v>
                </c:pt>
                <c:pt idx="4346">
                  <c:v>40785.0</c:v>
                </c:pt>
                <c:pt idx="4347">
                  <c:v>40786.0</c:v>
                </c:pt>
                <c:pt idx="4348">
                  <c:v>40787.0</c:v>
                </c:pt>
                <c:pt idx="4349">
                  <c:v>40788.0</c:v>
                </c:pt>
                <c:pt idx="4350">
                  <c:v>40791.0</c:v>
                </c:pt>
                <c:pt idx="4351">
                  <c:v>40792.0</c:v>
                </c:pt>
                <c:pt idx="4352">
                  <c:v>40793.0</c:v>
                </c:pt>
                <c:pt idx="4353">
                  <c:v>40794.0</c:v>
                </c:pt>
                <c:pt idx="4354">
                  <c:v>40795.0</c:v>
                </c:pt>
                <c:pt idx="4355">
                  <c:v>40798.0</c:v>
                </c:pt>
                <c:pt idx="4356">
                  <c:v>40799.0</c:v>
                </c:pt>
                <c:pt idx="4357">
                  <c:v>40800.0</c:v>
                </c:pt>
                <c:pt idx="4358">
                  <c:v>40801.0</c:v>
                </c:pt>
                <c:pt idx="4359">
                  <c:v>40802.0</c:v>
                </c:pt>
                <c:pt idx="4360">
                  <c:v>40805.0</c:v>
                </c:pt>
                <c:pt idx="4361">
                  <c:v>40806.0</c:v>
                </c:pt>
                <c:pt idx="4362">
                  <c:v>40807.0</c:v>
                </c:pt>
                <c:pt idx="4363">
                  <c:v>40808.0</c:v>
                </c:pt>
                <c:pt idx="4364">
                  <c:v>40809.0</c:v>
                </c:pt>
                <c:pt idx="4365">
                  <c:v>40812.0</c:v>
                </c:pt>
                <c:pt idx="4366">
                  <c:v>40813.0</c:v>
                </c:pt>
                <c:pt idx="4367">
                  <c:v>40814.0</c:v>
                </c:pt>
                <c:pt idx="4368">
                  <c:v>40815.0</c:v>
                </c:pt>
                <c:pt idx="4369">
                  <c:v>40816.0</c:v>
                </c:pt>
                <c:pt idx="4370">
                  <c:v>40819.0</c:v>
                </c:pt>
                <c:pt idx="4371">
                  <c:v>40820.0</c:v>
                </c:pt>
                <c:pt idx="4372">
                  <c:v>40821.0</c:v>
                </c:pt>
                <c:pt idx="4373">
                  <c:v>40822.0</c:v>
                </c:pt>
                <c:pt idx="4374">
                  <c:v>40823.0</c:v>
                </c:pt>
                <c:pt idx="4375">
                  <c:v>40826.0</c:v>
                </c:pt>
                <c:pt idx="4376">
                  <c:v>40827.0</c:v>
                </c:pt>
                <c:pt idx="4377">
                  <c:v>40828.0</c:v>
                </c:pt>
                <c:pt idx="4378">
                  <c:v>40829.0</c:v>
                </c:pt>
                <c:pt idx="4379">
                  <c:v>40830.0</c:v>
                </c:pt>
                <c:pt idx="4380">
                  <c:v>40833.0</c:v>
                </c:pt>
                <c:pt idx="4381">
                  <c:v>40834.0</c:v>
                </c:pt>
                <c:pt idx="4382">
                  <c:v>40835.0</c:v>
                </c:pt>
                <c:pt idx="4383">
                  <c:v>40836.0</c:v>
                </c:pt>
                <c:pt idx="4384">
                  <c:v>40837.0</c:v>
                </c:pt>
                <c:pt idx="4385">
                  <c:v>40840.0</c:v>
                </c:pt>
                <c:pt idx="4386">
                  <c:v>40841.0</c:v>
                </c:pt>
                <c:pt idx="4387">
                  <c:v>40842.0</c:v>
                </c:pt>
                <c:pt idx="4388">
                  <c:v>40843.0</c:v>
                </c:pt>
                <c:pt idx="4389">
                  <c:v>40844.0</c:v>
                </c:pt>
                <c:pt idx="4390">
                  <c:v>40847.0</c:v>
                </c:pt>
                <c:pt idx="4391">
                  <c:v>40848.0</c:v>
                </c:pt>
                <c:pt idx="4392">
                  <c:v>40849.0</c:v>
                </c:pt>
                <c:pt idx="4393">
                  <c:v>40850.0</c:v>
                </c:pt>
                <c:pt idx="4394">
                  <c:v>40851.0</c:v>
                </c:pt>
                <c:pt idx="4395">
                  <c:v>40854.0</c:v>
                </c:pt>
                <c:pt idx="4396">
                  <c:v>40855.0</c:v>
                </c:pt>
                <c:pt idx="4397">
                  <c:v>40856.0</c:v>
                </c:pt>
                <c:pt idx="4398">
                  <c:v>40857.0</c:v>
                </c:pt>
                <c:pt idx="4399">
                  <c:v>40858.0</c:v>
                </c:pt>
                <c:pt idx="4400">
                  <c:v>40861.0</c:v>
                </c:pt>
                <c:pt idx="4401">
                  <c:v>40862.0</c:v>
                </c:pt>
                <c:pt idx="4402">
                  <c:v>40863.0</c:v>
                </c:pt>
                <c:pt idx="4403">
                  <c:v>40864.0</c:v>
                </c:pt>
                <c:pt idx="4404">
                  <c:v>40865.0</c:v>
                </c:pt>
                <c:pt idx="4405">
                  <c:v>40868.0</c:v>
                </c:pt>
                <c:pt idx="4406">
                  <c:v>40869.0</c:v>
                </c:pt>
                <c:pt idx="4407">
                  <c:v>40870.0</c:v>
                </c:pt>
                <c:pt idx="4408">
                  <c:v>40871.0</c:v>
                </c:pt>
                <c:pt idx="4409">
                  <c:v>40872.0</c:v>
                </c:pt>
                <c:pt idx="4410">
                  <c:v>40875.0</c:v>
                </c:pt>
                <c:pt idx="4411">
                  <c:v>40876.0</c:v>
                </c:pt>
                <c:pt idx="4412">
                  <c:v>40877.0</c:v>
                </c:pt>
                <c:pt idx="4413">
                  <c:v>40878.0</c:v>
                </c:pt>
                <c:pt idx="4414">
                  <c:v>40879.0</c:v>
                </c:pt>
                <c:pt idx="4415">
                  <c:v>40882.0</c:v>
                </c:pt>
                <c:pt idx="4416">
                  <c:v>40883.0</c:v>
                </c:pt>
                <c:pt idx="4417">
                  <c:v>40884.0</c:v>
                </c:pt>
                <c:pt idx="4418">
                  <c:v>40885.0</c:v>
                </c:pt>
                <c:pt idx="4419">
                  <c:v>40886.0</c:v>
                </c:pt>
                <c:pt idx="4420">
                  <c:v>40889.0</c:v>
                </c:pt>
                <c:pt idx="4421">
                  <c:v>40890.0</c:v>
                </c:pt>
                <c:pt idx="4422">
                  <c:v>40891.0</c:v>
                </c:pt>
                <c:pt idx="4423">
                  <c:v>40892.0</c:v>
                </c:pt>
                <c:pt idx="4424">
                  <c:v>40893.0</c:v>
                </c:pt>
                <c:pt idx="4425">
                  <c:v>40896.0</c:v>
                </c:pt>
                <c:pt idx="4426">
                  <c:v>40897.0</c:v>
                </c:pt>
                <c:pt idx="4427">
                  <c:v>40898.0</c:v>
                </c:pt>
                <c:pt idx="4428">
                  <c:v>40899.0</c:v>
                </c:pt>
                <c:pt idx="4429">
                  <c:v>40900.0</c:v>
                </c:pt>
                <c:pt idx="4430">
                  <c:v>40903.0</c:v>
                </c:pt>
                <c:pt idx="4431">
                  <c:v>40904.0</c:v>
                </c:pt>
                <c:pt idx="4432">
                  <c:v>40905.0</c:v>
                </c:pt>
                <c:pt idx="4433">
                  <c:v>40906.0</c:v>
                </c:pt>
                <c:pt idx="4434">
                  <c:v>40907.0</c:v>
                </c:pt>
                <c:pt idx="4435">
                  <c:v>40910.0</c:v>
                </c:pt>
                <c:pt idx="4436">
                  <c:v>40911.0</c:v>
                </c:pt>
                <c:pt idx="4437">
                  <c:v>40912.0</c:v>
                </c:pt>
                <c:pt idx="4438">
                  <c:v>40913.0</c:v>
                </c:pt>
                <c:pt idx="4439">
                  <c:v>40914.0</c:v>
                </c:pt>
                <c:pt idx="4440">
                  <c:v>40917.0</c:v>
                </c:pt>
                <c:pt idx="4441">
                  <c:v>40918.0</c:v>
                </c:pt>
                <c:pt idx="4442">
                  <c:v>40919.0</c:v>
                </c:pt>
                <c:pt idx="4443">
                  <c:v>40920.0</c:v>
                </c:pt>
                <c:pt idx="4444">
                  <c:v>40921.0</c:v>
                </c:pt>
                <c:pt idx="4445">
                  <c:v>40924.0</c:v>
                </c:pt>
                <c:pt idx="4446">
                  <c:v>40925.0</c:v>
                </c:pt>
                <c:pt idx="4447">
                  <c:v>40926.0</c:v>
                </c:pt>
                <c:pt idx="4448">
                  <c:v>40927.0</c:v>
                </c:pt>
                <c:pt idx="4449">
                  <c:v>40928.0</c:v>
                </c:pt>
                <c:pt idx="4450">
                  <c:v>40931.0</c:v>
                </c:pt>
                <c:pt idx="4451">
                  <c:v>40932.0</c:v>
                </c:pt>
                <c:pt idx="4452">
                  <c:v>40933.0</c:v>
                </c:pt>
                <c:pt idx="4453">
                  <c:v>40934.0</c:v>
                </c:pt>
                <c:pt idx="4454">
                  <c:v>40935.0</c:v>
                </c:pt>
                <c:pt idx="4455">
                  <c:v>40938.0</c:v>
                </c:pt>
                <c:pt idx="4456">
                  <c:v>40939.0</c:v>
                </c:pt>
                <c:pt idx="4457">
                  <c:v>40940.0</c:v>
                </c:pt>
                <c:pt idx="4458">
                  <c:v>40941.0</c:v>
                </c:pt>
                <c:pt idx="4459">
                  <c:v>40942.0</c:v>
                </c:pt>
                <c:pt idx="4460">
                  <c:v>40945.0</c:v>
                </c:pt>
                <c:pt idx="4461">
                  <c:v>40946.0</c:v>
                </c:pt>
                <c:pt idx="4462">
                  <c:v>40947.0</c:v>
                </c:pt>
                <c:pt idx="4463">
                  <c:v>40948.0</c:v>
                </c:pt>
                <c:pt idx="4464">
                  <c:v>40949.0</c:v>
                </c:pt>
                <c:pt idx="4465">
                  <c:v>40952.0</c:v>
                </c:pt>
                <c:pt idx="4466">
                  <c:v>40953.0</c:v>
                </c:pt>
                <c:pt idx="4467">
                  <c:v>40954.0</c:v>
                </c:pt>
                <c:pt idx="4468">
                  <c:v>40955.0</c:v>
                </c:pt>
                <c:pt idx="4469">
                  <c:v>40956.0</c:v>
                </c:pt>
                <c:pt idx="4470">
                  <c:v>40959.0</c:v>
                </c:pt>
                <c:pt idx="4471">
                  <c:v>40960.0</c:v>
                </c:pt>
                <c:pt idx="4472">
                  <c:v>40961.0</c:v>
                </c:pt>
                <c:pt idx="4473">
                  <c:v>40962.0</c:v>
                </c:pt>
                <c:pt idx="4474">
                  <c:v>40963.0</c:v>
                </c:pt>
                <c:pt idx="4475">
                  <c:v>40966.0</c:v>
                </c:pt>
                <c:pt idx="4476">
                  <c:v>40967.0</c:v>
                </c:pt>
                <c:pt idx="4477">
                  <c:v>40968.0</c:v>
                </c:pt>
                <c:pt idx="4478">
                  <c:v>40969.0</c:v>
                </c:pt>
                <c:pt idx="4479">
                  <c:v>40970.0</c:v>
                </c:pt>
                <c:pt idx="4480">
                  <c:v>40973.0</c:v>
                </c:pt>
                <c:pt idx="4481">
                  <c:v>40974.0</c:v>
                </c:pt>
                <c:pt idx="4482">
                  <c:v>40975.0</c:v>
                </c:pt>
                <c:pt idx="4483">
                  <c:v>40976.0</c:v>
                </c:pt>
                <c:pt idx="4484">
                  <c:v>40977.0</c:v>
                </c:pt>
                <c:pt idx="4485">
                  <c:v>40980.0</c:v>
                </c:pt>
                <c:pt idx="4486">
                  <c:v>40981.0</c:v>
                </c:pt>
                <c:pt idx="4487">
                  <c:v>40982.0</c:v>
                </c:pt>
                <c:pt idx="4488">
                  <c:v>40983.0</c:v>
                </c:pt>
                <c:pt idx="4489">
                  <c:v>40984.0</c:v>
                </c:pt>
                <c:pt idx="4490">
                  <c:v>40987.0</c:v>
                </c:pt>
                <c:pt idx="4491">
                  <c:v>40988.0</c:v>
                </c:pt>
                <c:pt idx="4492">
                  <c:v>40989.0</c:v>
                </c:pt>
                <c:pt idx="4493">
                  <c:v>40990.0</c:v>
                </c:pt>
                <c:pt idx="4494">
                  <c:v>40991.0</c:v>
                </c:pt>
                <c:pt idx="4495">
                  <c:v>40994.0</c:v>
                </c:pt>
                <c:pt idx="4496">
                  <c:v>40995.0</c:v>
                </c:pt>
                <c:pt idx="4497">
                  <c:v>40996.0</c:v>
                </c:pt>
                <c:pt idx="4498">
                  <c:v>40997.0</c:v>
                </c:pt>
                <c:pt idx="4499">
                  <c:v>40998.0</c:v>
                </c:pt>
                <c:pt idx="4500">
                  <c:v>41001.0</c:v>
                </c:pt>
                <c:pt idx="4501">
                  <c:v>41002.0</c:v>
                </c:pt>
                <c:pt idx="4502">
                  <c:v>41003.0</c:v>
                </c:pt>
                <c:pt idx="4503">
                  <c:v>41004.0</c:v>
                </c:pt>
                <c:pt idx="4504">
                  <c:v>41005.0</c:v>
                </c:pt>
                <c:pt idx="4505">
                  <c:v>41008.0</c:v>
                </c:pt>
                <c:pt idx="4506">
                  <c:v>41009.0</c:v>
                </c:pt>
                <c:pt idx="4507">
                  <c:v>41010.0</c:v>
                </c:pt>
                <c:pt idx="4508">
                  <c:v>41011.0</c:v>
                </c:pt>
                <c:pt idx="4509">
                  <c:v>41012.0</c:v>
                </c:pt>
                <c:pt idx="4510">
                  <c:v>41015.0</c:v>
                </c:pt>
                <c:pt idx="4511">
                  <c:v>41016.0</c:v>
                </c:pt>
                <c:pt idx="4512">
                  <c:v>41017.0</c:v>
                </c:pt>
                <c:pt idx="4513">
                  <c:v>41018.0</c:v>
                </c:pt>
                <c:pt idx="4514">
                  <c:v>41019.0</c:v>
                </c:pt>
                <c:pt idx="4515">
                  <c:v>41022.0</c:v>
                </c:pt>
                <c:pt idx="4516">
                  <c:v>41023.0</c:v>
                </c:pt>
                <c:pt idx="4517">
                  <c:v>41024.0</c:v>
                </c:pt>
                <c:pt idx="4518">
                  <c:v>41025.0</c:v>
                </c:pt>
                <c:pt idx="4519">
                  <c:v>41026.0</c:v>
                </c:pt>
                <c:pt idx="4520">
                  <c:v>41029.0</c:v>
                </c:pt>
                <c:pt idx="4521">
                  <c:v>41030.0</c:v>
                </c:pt>
                <c:pt idx="4522">
                  <c:v>41031.0</c:v>
                </c:pt>
                <c:pt idx="4523">
                  <c:v>41032.0</c:v>
                </c:pt>
                <c:pt idx="4524">
                  <c:v>41033.0</c:v>
                </c:pt>
                <c:pt idx="4525">
                  <c:v>41036.0</c:v>
                </c:pt>
                <c:pt idx="4526">
                  <c:v>41037.0</c:v>
                </c:pt>
                <c:pt idx="4527">
                  <c:v>41038.0</c:v>
                </c:pt>
                <c:pt idx="4528">
                  <c:v>41039.0</c:v>
                </c:pt>
                <c:pt idx="4529">
                  <c:v>41040.0</c:v>
                </c:pt>
                <c:pt idx="4530">
                  <c:v>41043.0</c:v>
                </c:pt>
                <c:pt idx="4531">
                  <c:v>41044.0</c:v>
                </c:pt>
                <c:pt idx="4532">
                  <c:v>41045.0</c:v>
                </c:pt>
                <c:pt idx="4533">
                  <c:v>41046.0</c:v>
                </c:pt>
                <c:pt idx="4534">
                  <c:v>41047.0</c:v>
                </c:pt>
                <c:pt idx="4535">
                  <c:v>41050.0</c:v>
                </c:pt>
                <c:pt idx="4536">
                  <c:v>41051.0</c:v>
                </c:pt>
                <c:pt idx="4537">
                  <c:v>41052.0</c:v>
                </c:pt>
                <c:pt idx="4538">
                  <c:v>41053.0</c:v>
                </c:pt>
                <c:pt idx="4539">
                  <c:v>41054.0</c:v>
                </c:pt>
                <c:pt idx="4540">
                  <c:v>41057.0</c:v>
                </c:pt>
                <c:pt idx="4541">
                  <c:v>41058.0</c:v>
                </c:pt>
                <c:pt idx="4542">
                  <c:v>41059.0</c:v>
                </c:pt>
                <c:pt idx="4543">
                  <c:v>41060.0</c:v>
                </c:pt>
                <c:pt idx="4544">
                  <c:v>41061.0</c:v>
                </c:pt>
                <c:pt idx="4545">
                  <c:v>41064.0</c:v>
                </c:pt>
                <c:pt idx="4546">
                  <c:v>41065.0</c:v>
                </c:pt>
                <c:pt idx="4547">
                  <c:v>41066.0</c:v>
                </c:pt>
                <c:pt idx="4548">
                  <c:v>41067.0</c:v>
                </c:pt>
                <c:pt idx="4549">
                  <c:v>41068.0</c:v>
                </c:pt>
                <c:pt idx="4550">
                  <c:v>41071.0</c:v>
                </c:pt>
                <c:pt idx="4551">
                  <c:v>41072.0</c:v>
                </c:pt>
                <c:pt idx="4552">
                  <c:v>41073.0</c:v>
                </c:pt>
                <c:pt idx="4553">
                  <c:v>41074.0</c:v>
                </c:pt>
                <c:pt idx="4554">
                  <c:v>41075.0</c:v>
                </c:pt>
                <c:pt idx="4555">
                  <c:v>41078.0</c:v>
                </c:pt>
                <c:pt idx="4556">
                  <c:v>41079.0</c:v>
                </c:pt>
                <c:pt idx="4557">
                  <c:v>41080.0</c:v>
                </c:pt>
                <c:pt idx="4558">
                  <c:v>41081.0</c:v>
                </c:pt>
                <c:pt idx="4559">
                  <c:v>41082.0</c:v>
                </c:pt>
                <c:pt idx="4560">
                  <c:v>41085.0</c:v>
                </c:pt>
                <c:pt idx="4561">
                  <c:v>41086.0</c:v>
                </c:pt>
                <c:pt idx="4562">
                  <c:v>41087.0</c:v>
                </c:pt>
                <c:pt idx="4563">
                  <c:v>41088.0</c:v>
                </c:pt>
                <c:pt idx="4564">
                  <c:v>41089.0</c:v>
                </c:pt>
                <c:pt idx="4565">
                  <c:v>41092.0</c:v>
                </c:pt>
                <c:pt idx="4566">
                  <c:v>41093.0</c:v>
                </c:pt>
                <c:pt idx="4567">
                  <c:v>41094.0</c:v>
                </c:pt>
                <c:pt idx="4568">
                  <c:v>41095.0</c:v>
                </c:pt>
                <c:pt idx="4569">
                  <c:v>41096.0</c:v>
                </c:pt>
                <c:pt idx="4570">
                  <c:v>41099.0</c:v>
                </c:pt>
                <c:pt idx="4571">
                  <c:v>41100.0</c:v>
                </c:pt>
                <c:pt idx="4572">
                  <c:v>41101.0</c:v>
                </c:pt>
                <c:pt idx="4573">
                  <c:v>41102.0</c:v>
                </c:pt>
                <c:pt idx="4574">
                  <c:v>41103.0</c:v>
                </c:pt>
                <c:pt idx="4575">
                  <c:v>41106.0</c:v>
                </c:pt>
                <c:pt idx="4576">
                  <c:v>41107.0</c:v>
                </c:pt>
                <c:pt idx="4577">
                  <c:v>41108.0</c:v>
                </c:pt>
                <c:pt idx="4578">
                  <c:v>41109.0</c:v>
                </c:pt>
                <c:pt idx="4579">
                  <c:v>41110.0</c:v>
                </c:pt>
                <c:pt idx="4580">
                  <c:v>41113.0</c:v>
                </c:pt>
                <c:pt idx="4581">
                  <c:v>41114.0</c:v>
                </c:pt>
                <c:pt idx="4582">
                  <c:v>41115.0</c:v>
                </c:pt>
                <c:pt idx="4583">
                  <c:v>41116.0</c:v>
                </c:pt>
                <c:pt idx="4584">
                  <c:v>41117.0</c:v>
                </c:pt>
                <c:pt idx="4585">
                  <c:v>41120.0</c:v>
                </c:pt>
                <c:pt idx="4586">
                  <c:v>41121.0</c:v>
                </c:pt>
                <c:pt idx="4587">
                  <c:v>41122.0</c:v>
                </c:pt>
                <c:pt idx="4588">
                  <c:v>41123.0</c:v>
                </c:pt>
                <c:pt idx="4589">
                  <c:v>41124.0</c:v>
                </c:pt>
                <c:pt idx="4590">
                  <c:v>41127.0</c:v>
                </c:pt>
                <c:pt idx="4591">
                  <c:v>41128.0</c:v>
                </c:pt>
                <c:pt idx="4592">
                  <c:v>41129.0</c:v>
                </c:pt>
                <c:pt idx="4593">
                  <c:v>41130.0</c:v>
                </c:pt>
                <c:pt idx="4594">
                  <c:v>41131.0</c:v>
                </c:pt>
                <c:pt idx="4595">
                  <c:v>41134.0</c:v>
                </c:pt>
                <c:pt idx="4596">
                  <c:v>41135.0</c:v>
                </c:pt>
                <c:pt idx="4597">
                  <c:v>41136.0</c:v>
                </c:pt>
                <c:pt idx="4598">
                  <c:v>41137.0</c:v>
                </c:pt>
                <c:pt idx="4599">
                  <c:v>41138.0</c:v>
                </c:pt>
                <c:pt idx="4600">
                  <c:v>41141.0</c:v>
                </c:pt>
                <c:pt idx="4601">
                  <c:v>41142.0</c:v>
                </c:pt>
                <c:pt idx="4602">
                  <c:v>41143.0</c:v>
                </c:pt>
                <c:pt idx="4603">
                  <c:v>41144.0</c:v>
                </c:pt>
                <c:pt idx="4604">
                  <c:v>41145.0</c:v>
                </c:pt>
                <c:pt idx="4605">
                  <c:v>41148.0</c:v>
                </c:pt>
                <c:pt idx="4606">
                  <c:v>41149.0</c:v>
                </c:pt>
                <c:pt idx="4607">
                  <c:v>41150.0</c:v>
                </c:pt>
                <c:pt idx="4608">
                  <c:v>41151.0</c:v>
                </c:pt>
                <c:pt idx="4609">
                  <c:v>41152.0</c:v>
                </c:pt>
                <c:pt idx="4610">
                  <c:v>41155.0</c:v>
                </c:pt>
                <c:pt idx="4611">
                  <c:v>41156.0</c:v>
                </c:pt>
                <c:pt idx="4612">
                  <c:v>41157.0</c:v>
                </c:pt>
                <c:pt idx="4613">
                  <c:v>41158.0</c:v>
                </c:pt>
                <c:pt idx="4614">
                  <c:v>41159.0</c:v>
                </c:pt>
                <c:pt idx="4615">
                  <c:v>41162.0</c:v>
                </c:pt>
                <c:pt idx="4616">
                  <c:v>41163.0</c:v>
                </c:pt>
                <c:pt idx="4617">
                  <c:v>41164.0</c:v>
                </c:pt>
                <c:pt idx="4618">
                  <c:v>41165.0</c:v>
                </c:pt>
                <c:pt idx="4619">
                  <c:v>41166.0</c:v>
                </c:pt>
                <c:pt idx="4620">
                  <c:v>41169.0</c:v>
                </c:pt>
                <c:pt idx="4621">
                  <c:v>41170.0</c:v>
                </c:pt>
                <c:pt idx="4622">
                  <c:v>41171.0</c:v>
                </c:pt>
                <c:pt idx="4623">
                  <c:v>41172.0</c:v>
                </c:pt>
                <c:pt idx="4624">
                  <c:v>41173.0</c:v>
                </c:pt>
                <c:pt idx="4625">
                  <c:v>41176.0</c:v>
                </c:pt>
                <c:pt idx="4626">
                  <c:v>41177.0</c:v>
                </c:pt>
                <c:pt idx="4627">
                  <c:v>41178.0</c:v>
                </c:pt>
                <c:pt idx="4628">
                  <c:v>41179.0</c:v>
                </c:pt>
                <c:pt idx="4629">
                  <c:v>41180.0</c:v>
                </c:pt>
                <c:pt idx="4630">
                  <c:v>41183.0</c:v>
                </c:pt>
                <c:pt idx="4631">
                  <c:v>41184.0</c:v>
                </c:pt>
                <c:pt idx="4632">
                  <c:v>41185.0</c:v>
                </c:pt>
                <c:pt idx="4633">
                  <c:v>41186.0</c:v>
                </c:pt>
                <c:pt idx="4634">
                  <c:v>41187.0</c:v>
                </c:pt>
                <c:pt idx="4635">
                  <c:v>41190.0</c:v>
                </c:pt>
                <c:pt idx="4636">
                  <c:v>41191.0</c:v>
                </c:pt>
                <c:pt idx="4637">
                  <c:v>41192.0</c:v>
                </c:pt>
                <c:pt idx="4638">
                  <c:v>41193.0</c:v>
                </c:pt>
                <c:pt idx="4639">
                  <c:v>41194.0</c:v>
                </c:pt>
                <c:pt idx="4640">
                  <c:v>41197.0</c:v>
                </c:pt>
                <c:pt idx="4641">
                  <c:v>41198.0</c:v>
                </c:pt>
                <c:pt idx="4642">
                  <c:v>41199.0</c:v>
                </c:pt>
                <c:pt idx="4643">
                  <c:v>41200.0</c:v>
                </c:pt>
                <c:pt idx="4644">
                  <c:v>41201.0</c:v>
                </c:pt>
                <c:pt idx="4645">
                  <c:v>41204.0</c:v>
                </c:pt>
                <c:pt idx="4646">
                  <c:v>41205.0</c:v>
                </c:pt>
                <c:pt idx="4647">
                  <c:v>41206.0</c:v>
                </c:pt>
                <c:pt idx="4648">
                  <c:v>41207.0</c:v>
                </c:pt>
                <c:pt idx="4649">
                  <c:v>41208.0</c:v>
                </c:pt>
                <c:pt idx="4650">
                  <c:v>41211.0</c:v>
                </c:pt>
                <c:pt idx="4651">
                  <c:v>41212.0</c:v>
                </c:pt>
                <c:pt idx="4652">
                  <c:v>41213.0</c:v>
                </c:pt>
                <c:pt idx="4653">
                  <c:v>41214.0</c:v>
                </c:pt>
                <c:pt idx="4654">
                  <c:v>41215.0</c:v>
                </c:pt>
                <c:pt idx="4655">
                  <c:v>41218.0</c:v>
                </c:pt>
                <c:pt idx="4656">
                  <c:v>41219.0</c:v>
                </c:pt>
                <c:pt idx="4657">
                  <c:v>41220.0</c:v>
                </c:pt>
                <c:pt idx="4658">
                  <c:v>41221.0</c:v>
                </c:pt>
                <c:pt idx="4659">
                  <c:v>41222.0</c:v>
                </c:pt>
                <c:pt idx="4660">
                  <c:v>41225.0</c:v>
                </c:pt>
                <c:pt idx="4661">
                  <c:v>41226.0</c:v>
                </c:pt>
                <c:pt idx="4662">
                  <c:v>41227.0</c:v>
                </c:pt>
                <c:pt idx="4663">
                  <c:v>41228.0</c:v>
                </c:pt>
                <c:pt idx="4664">
                  <c:v>41229.0</c:v>
                </c:pt>
                <c:pt idx="4665">
                  <c:v>41232.0</c:v>
                </c:pt>
                <c:pt idx="4666">
                  <c:v>41233.0</c:v>
                </c:pt>
                <c:pt idx="4667">
                  <c:v>41234.0</c:v>
                </c:pt>
                <c:pt idx="4668">
                  <c:v>41235.0</c:v>
                </c:pt>
                <c:pt idx="4669">
                  <c:v>41236.0</c:v>
                </c:pt>
                <c:pt idx="4670">
                  <c:v>41239.0</c:v>
                </c:pt>
                <c:pt idx="4671">
                  <c:v>41240.0</c:v>
                </c:pt>
                <c:pt idx="4672">
                  <c:v>41241.0</c:v>
                </c:pt>
                <c:pt idx="4673">
                  <c:v>41242.0</c:v>
                </c:pt>
                <c:pt idx="4674">
                  <c:v>41243.0</c:v>
                </c:pt>
                <c:pt idx="4675">
                  <c:v>41246.0</c:v>
                </c:pt>
                <c:pt idx="4676">
                  <c:v>41247.0</c:v>
                </c:pt>
                <c:pt idx="4677">
                  <c:v>41248.0</c:v>
                </c:pt>
                <c:pt idx="4678">
                  <c:v>41249.0</c:v>
                </c:pt>
                <c:pt idx="4679">
                  <c:v>41250.0</c:v>
                </c:pt>
                <c:pt idx="4680">
                  <c:v>41253.0</c:v>
                </c:pt>
                <c:pt idx="4681">
                  <c:v>41254.0</c:v>
                </c:pt>
                <c:pt idx="4682">
                  <c:v>41255.0</c:v>
                </c:pt>
                <c:pt idx="4683">
                  <c:v>41256.0</c:v>
                </c:pt>
                <c:pt idx="4684">
                  <c:v>41257.0</c:v>
                </c:pt>
                <c:pt idx="4685">
                  <c:v>41260.0</c:v>
                </c:pt>
                <c:pt idx="4686">
                  <c:v>41261.0</c:v>
                </c:pt>
                <c:pt idx="4687">
                  <c:v>41262.0</c:v>
                </c:pt>
                <c:pt idx="4688">
                  <c:v>41263.0</c:v>
                </c:pt>
                <c:pt idx="4689">
                  <c:v>41264.0</c:v>
                </c:pt>
                <c:pt idx="4690">
                  <c:v>41267.0</c:v>
                </c:pt>
                <c:pt idx="4691">
                  <c:v>41268.0</c:v>
                </c:pt>
                <c:pt idx="4692">
                  <c:v>41269.0</c:v>
                </c:pt>
                <c:pt idx="4693">
                  <c:v>41270.0</c:v>
                </c:pt>
                <c:pt idx="4694">
                  <c:v>41271.0</c:v>
                </c:pt>
                <c:pt idx="4695">
                  <c:v>41274.0</c:v>
                </c:pt>
                <c:pt idx="4696">
                  <c:v>41275.0</c:v>
                </c:pt>
                <c:pt idx="4697">
                  <c:v>41276.0</c:v>
                </c:pt>
                <c:pt idx="4698">
                  <c:v>41277.0</c:v>
                </c:pt>
                <c:pt idx="4699">
                  <c:v>41278.0</c:v>
                </c:pt>
                <c:pt idx="4700">
                  <c:v>41281.0</c:v>
                </c:pt>
                <c:pt idx="4701">
                  <c:v>41282.0</c:v>
                </c:pt>
                <c:pt idx="4702">
                  <c:v>41283.0</c:v>
                </c:pt>
                <c:pt idx="4703">
                  <c:v>41284.0</c:v>
                </c:pt>
                <c:pt idx="4704">
                  <c:v>41285.0</c:v>
                </c:pt>
                <c:pt idx="4705">
                  <c:v>41288.0</c:v>
                </c:pt>
                <c:pt idx="4706">
                  <c:v>41289.0</c:v>
                </c:pt>
                <c:pt idx="4707">
                  <c:v>41290.0</c:v>
                </c:pt>
                <c:pt idx="4708">
                  <c:v>41291.0</c:v>
                </c:pt>
                <c:pt idx="4709">
                  <c:v>41292.0</c:v>
                </c:pt>
                <c:pt idx="4710">
                  <c:v>41295.0</c:v>
                </c:pt>
                <c:pt idx="4711">
                  <c:v>41296.0</c:v>
                </c:pt>
                <c:pt idx="4712">
                  <c:v>41297.0</c:v>
                </c:pt>
                <c:pt idx="4713">
                  <c:v>41298.0</c:v>
                </c:pt>
                <c:pt idx="4714">
                  <c:v>41299.0</c:v>
                </c:pt>
                <c:pt idx="4715">
                  <c:v>41302.0</c:v>
                </c:pt>
                <c:pt idx="4716">
                  <c:v>41303.0</c:v>
                </c:pt>
                <c:pt idx="4717">
                  <c:v>41304.0</c:v>
                </c:pt>
                <c:pt idx="4718">
                  <c:v>41305.0</c:v>
                </c:pt>
                <c:pt idx="4719">
                  <c:v>41306.0</c:v>
                </c:pt>
                <c:pt idx="4720">
                  <c:v>41309.0</c:v>
                </c:pt>
                <c:pt idx="4721">
                  <c:v>41310.0</c:v>
                </c:pt>
                <c:pt idx="4722">
                  <c:v>41311.0</c:v>
                </c:pt>
                <c:pt idx="4723">
                  <c:v>41312.0</c:v>
                </c:pt>
                <c:pt idx="4724">
                  <c:v>41313.0</c:v>
                </c:pt>
                <c:pt idx="4725">
                  <c:v>41316.0</c:v>
                </c:pt>
                <c:pt idx="4726">
                  <c:v>41317.0</c:v>
                </c:pt>
                <c:pt idx="4727">
                  <c:v>41318.0</c:v>
                </c:pt>
                <c:pt idx="4728">
                  <c:v>41319.0</c:v>
                </c:pt>
                <c:pt idx="4729">
                  <c:v>41320.0</c:v>
                </c:pt>
                <c:pt idx="4730">
                  <c:v>41323.0</c:v>
                </c:pt>
                <c:pt idx="4731">
                  <c:v>41324.0</c:v>
                </c:pt>
                <c:pt idx="4732">
                  <c:v>41325.0</c:v>
                </c:pt>
                <c:pt idx="4733">
                  <c:v>41326.0</c:v>
                </c:pt>
                <c:pt idx="4734">
                  <c:v>41327.0</c:v>
                </c:pt>
                <c:pt idx="4735">
                  <c:v>41330.0</c:v>
                </c:pt>
                <c:pt idx="4736">
                  <c:v>41331.0</c:v>
                </c:pt>
                <c:pt idx="4737">
                  <c:v>41332.0</c:v>
                </c:pt>
                <c:pt idx="4738">
                  <c:v>41333.0</c:v>
                </c:pt>
                <c:pt idx="4739">
                  <c:v>41334.0</c:v>
                </c:pt>
                <c:pt idx="4740">
                  <c:v>41337.0</c:v>
                </c:pt>
                <c:pt idx="4741">
                  <c:v>41338.0</c:v>
                </c:pt>
                <c:pt idx="4742">
                  <c:v>41339.0</c:v>
                </c:pt>
                <c:pt idx="4743">
                  <c:v>41340.0</c:v>
                </c:pt>
                <c:pt idx="4744">
                  <c:v>41341.0</c:v>
                </c:pt>
                <c:pt idx="4745">
                  <c:v>41344.0</c:v>
                </c:pt>
                <c:pt idx="4746">
                  <c:v>41345.0</c:v>
                </c:pt>
                <c:pt idx="4747">
                  <c:v>41346.0</c:v>
                </c:pt>
                <c:pt idx="4748">
                  <c:v>41347.0</c:v>
                </c:pt>
                <c:pt idx="4749">
                  <c:v>41348.0</c:v>
                </c:pt>
                <c:pt idx="4750">
                  <c:v>41351.0</c:v>
                </c:pt>
                <c:pt idx="4751">
                  <c:v>41352.0</c:v>
                </c:pt>
                <c:pt idx="4752">
                  <c:v>41353.0</c:v>
                </c:pt>
                <c:pt idx="4753">
                  <c:v>41354.0</c:v>
                </c:pt>
                <c:pt idx="4754">
                  <c:v>41355.0</c:v>
                </c:pt>
                <c:pt idx="4755">
                  <c:v>41358.0</c:v>
                </c:pt>
                <c:pt idx="4756">
                  <c:v>41359.0</c:v>
                </c:pt>
                <c:pt idx="4757">
                  <c:v>41360.0</c:v>
                </c:pt>
                <c:pt idx="4758">
                  <c:v>41361.0</c:v>
                </c:pt>
                <c:pt idx="4759">
                  <c:v>41362.0</c:v>
                </c:pt>
                <c:pt idx="4760">
                  <c:v>41365.0</c:v>
                </c:pt>
                <c:pt idx="4761">
                  <c:v>41366.0</c:v>
                </c:pt>
                <c:pt idx="4762">
                  <c:v>41367.0</c:v>
                </c:pt>
                <c:pt idx="4763">
                  <c:v>41368.0</c:v>
                </c:pt>
                <c:pt idx="4764">
                  <c:v>41369.0</c:v>
                </c:pt>
                <c:pt idx="4765">
                  <c:v>41372.0</c:v>
                </c:pt>
                <c:pt idx="4766">
                  <c:v>41373.0</c:v>
                </c:pt>
                <c:pt idx="4767">
                  <c:v>41374.0</c:v>
                </c:pt>
                <c:pt idx="4768">
                  <c:v>41375.0</c:v>
                </c:pt>
                <c:pt idx="4769">
                  <c:v>41376.0</c:v>
                </c:pt>
                <c:pt idx="4770">
                  <c:v>41379.0</c:v>
                </c:pt>
                <c:pt idx="4771">
                  <c:v>41380.0</c:v>
                </c:pt>
                <c:pt idx="4772">
                  <c:v>41381.0</c:v>
                </c:pt>
                <c:pt idx="4773">
                  <c:v>41382.0</c:v>
                </c:pt>
                <c:pt idx="4774">
                  <c:v>41383.0</c:v>
                </c:pt>
                <c:pt idx="4775">
                  <c:v>41386.0</c:v>
                </c:pt>
                <c:pt idx="4776">
                  <c:v>41387.0</c:v>
                </c:pt>
                <c:pt idx="4777">
                  <c:v>41388.0</c:v>
                </c:pt>
                <c:pt idx="4778">
                  <c:v>41389.0</c:v>
                </c:pt>
                <c:pt idx="4779">
                  <c:v>41390.0</c:v>
                </c:pt>
                <c:pt idx="4780">
                  <c:v>41393.0</c:v>
                </c:pt>
                <c:pt idx="4781">
                  <c:v>41394.0</c:v>
                </c:pt>
                <c:pt idx="4782">
                  <c:v>41395.0</c:v>
                </c:pt>
                <c:pt idx="4783">
                  <c:v>41396.0</c:v>
                </c:pt>
                <c:pt idx="4784">
                  <c:v>41397.0</c:v>
                </c:pt>
                <c:pt idx="4785">
                  <c:v>41400.0</c:v>
                </c:pt>
                <c:pt idx="4786">
                  <c:v>41401.0</c:v>
                </c:pt>
                <c:pt idx="4787">
                  <c:v>41402.0</c:v>
                </c:pt>
                <c:pt idx="4788">
                  <c:v>41403.0</c:v>
                </c:pt>
                <c:pt idx="4789">
                  <c:v>41404.0</c:v>
                </c:pt>
                <c:pt idx="4790">
                  <c:v>41407.0</c:v>
                </c:pt>
                <c:pt idx="4791">
                  <c:v>41408.0</c:v>
                </c:pt>
                <c:pt idx="4792">
                  <c:v>41409.0</c:v>
                </c:pt>
                <c:pt idx="4793">
                  <c:v>41410.0</c:v>
                </c:pt>
                <c:pt idx="4794">
                  <c:v>41411.0</c:v>
                </c:pt>
                <c:pt idx="4795">
                  <c:v>41414.0</c:v>
                </c:pt>
                <c:pt idx="4796">
                  <c:v>41415.0</c:v>
                </c:pt>
                <c:pt idx="4797">
                  <c:v>41416.0</c:v>
                </c:pt>
                <c:pt idx="4798">
                  <c:v>41417.0</c:v>
                </c:pt>
                <c:pt idx="4799">
                  <c:v>41418.0</c:v>
                </c:pt>
                <c:pt idx="4800">
                  <c:v>41421.0</c:v>
                </c:pt>
                <c:pt idx="4801">
                  <c:v>41422.0</c:v>
                </c:pt>
                <c:pt idx="4802">
                  <c:v>41423.0</c:v>
                </c:pt>
                <c:pt idx="4803">
                  <c:v>41424.0</c:v>
                </c:pt>
                <c:pt idx="4804">
                  <c:v>41425.0</c:v>
                </c:pt>
                <c:pt idx="4805">
                  <c:v>41428.0</c:v>
                </c:pt>
                <c:pt idx="4806">
                  <c:v>41429.0</c:v>
                </c:pt>
                <c:pt idx="4807">
                  <c:v>41430.0</c:v>
                </c:pt>
                <c:pt idx="4808">
                  <c:v>41431.0</c:v>
                </c:pt>
                <c:pt idx="4809">
                  <c:v>41432.0</c:v>
                </c:pt>
                <c:pt idx="4810">
                  <c:v>41435.0</c:v>
                </c:pt>
                <c:pt idx="4811">
                  <c:v>41436.0</c:v>
                </c:pt>
                <c:pt idx="4812">
                  <c:v>41437.0</c:v>
                </c:pt>
                <c:pt idx="4813">
                  <c:v>41438.0</c:v>
                </c:pt>
                <c:pt idx="4814">
                  <c:v>41439.0</c:v>
                </c:pt>
                <c:pt idx="4815">
                  <c:v>41442.0</c:v>
                </c:pt>
                <c:pt idx="4816">
                  <c:v>41443.0</c:v>
                </c:pt>
                <c:pt idx="4817">
                  <c:v>41444.0</c:v>
                </c:pt>
                <c:pt idx="4818">
                  <c:v>41445.0</c:v>
                </c:pt>
                <c:pt idx="4819">
                  <c:v>41446.0</c:v>
                </c:pt>
                <c:pt idx="4820">
                  <c:v>41449.0</c:v>
                </c:pt>
                <c:pt idx="4821">
                  <c:v>41450.0</c:v>
                </c:pt>
                <c:pt idx="4822">
                  <c:v>41451.0</c:v>
                </c:pt>
                <c:pt idx="4823">
                  <c:v>41452.0</c:v>
                </c:pt>
                <c:pt idx="4824">
                  <c:v>41453.0</c:v>
                </c:pt>
                <c:pt idx="4825">
                  <c:v>41456.0</c:v>
                </c:pt>
                <c:pt idx="4826">
                  <c:v>41457.0</c:v>
                </c:pt>
                <c:pt idx="4827">
                  <c:v>41458.0</c:v>
                </c:pt>
                <c:pt idx="4828">
                  <c:v>41459.0</c:v>
                </c:pt>
                <c:pt idx="4829">
                  <c:v>41460.0</c:v>
                </c:pt>
                <c:pt idx="4830">
                  <c:v>41463.0</c:v>
                </c:pt>
                <c:pt idx="4831">
                  <c:v>41464.0</c:v>
                </c:pt>
                <c:pt idx="4832">
                  <c:v>41465.0</c:v>
                </c:pt>
                <c:pt idx="4833">
                  <c:v>41466.0</c:v>
                </c:pt>
                <c:pt idx="4834">
                  <c:v>41467.0</c:v>
                </c:pt>
                <c:pt idx="4835">
                  <c:v>41470.0</c:v>
                </c:pt>
                <c:pt idx="4836">
                  <c:v>41471.0</c:v>
                </c:pt>
                <c:pt idx="4837">
                  <c:v>41472.0</c:v>
                </c:pt>
                <c:pt idx="4838">
                  <c:v>41473.0</c:v>
                </c:pt>
                <c:pt idx="4839">
                  <c:v>41474.0</c:v>
                </c:pt>
                <c:pt idx="4840">
                  <c:v>41477.0</c:v>
                </c:pt>
                <c:pt idx="4841">
                  <c:v>41478.0</c:v>
                </c:pt>
                <c:pt idx="4842">
                  <c:v>41479.0</c:v>
                </c:pt>
                <c:pt idx="4843">
                  <c:v>41480.0</c:v>
                </c:pt>
                <c:pt idx="4844">
                  <c:v>41481.0</c:v>
                </c:pt>
                <c:pt idx="4845">
                  <c:v>41484.0</c:v>
                </c:pt>
                <c:pt idx="4846">
                  <c:v>41485.0</c:v>
                </c:pt>
                <c:pt idx="4847">
                  <c:v>41486.0</c:v>
                </c:pt>
                <c:pt idx="4848">
                  <c:v>41487.0</c:v>
                </c:pt>
                <c:pt idx="4849">
                  <c:v>41488.0</c:v>
                </c:pt>
                <c:pt idx="4850">
                  <c:v>41491.0</c:v>
                </c:pt>
                <c:pt idx="4851">
                  <c:v>41492.0</c:v>
                </c:pt>
                <c:pt idx="4852">
                  <c:v>41493.0</c:v>
                </c:pt>
                <c:pt idx="4853">
                  <c:v>41494.0</c:v>
                </c:pt>
                <c:pt idx="4854">
                  <c:v>41495.0</c:v>
                </c:pt>
                <c:pt idx="4855">
                  <c:v>41498.0</c:v>
                </c:pt>
                <c:pt idx="4856">
                  <c:v>41499.0</c:v>
                </c:pt>
                <c:pt idx="4857">
                  <c:v>41500.0</c:v>
                </c:pt>
                <c:pt idx="4858">
                  <c:v>41501.0</c:v>
                </c:pt>
                <c:pt idx="4859">
                  <c:v>41502.0</c:v>
                </c:pt>
                <c:pt idx="4860">
                  <c:v>41505.0</c:v>
                </c:pt>
                <c:pt idx="4861">
                  <c:v>41506.0</c:v>
                </c:pt>
                <c:pt idx="4862">
                  <c:v>41507.0</c:v>
                </c:pt>
                <c:pt idx="4863">
                  <c:v>41508.0</c:v>
                </c:pt>
                <c:pt idx="4864">
                  <c:v>41509.0</c:v>
                </c:pt>
                <c:pt idx="4865">
                  <c:v>41512.0</c:v>
                </c:pt>
                <c:pt idx="4866">
                  <c:v>41513.0</c:v>
                </c:pt>
                <c:pt idx="4867">
                  <c:v>41514.0</c:v>
                </c:pt>
                <c:pt idx="4868">
                  <c:v>41515.0</c:v>
                </c:pt>
                <c:pt idx="4869">
                  <c:v>41516.0</c:v>
                </c:pt>
                <c:pt idx="4870">
                  <c:v>41519.0</c:v>
                </c:pt>
                <c:pt idx="4871">
                  <c:v>41520.0</c:v>
                </c:pt>
                <c:pt idx="4872">
                  <c:v>41521.0</c:v>
                </c:pt>
                <c:pt idx="4873">
                  <c:v>41522.0</c:v>
                </c:pt>
                <c:pt idx="4874">
                  <c:v>41523.0</c:v>
                </c:pt>
                <c:pt idx="4875">
                  <c:v>41526.0</c:v>
                </c:pt>
                <c:pt idx="4876">
                  <c:v>41527.0</c:v>
                </c:pt>
                <c:pt idx="4877">
                  <c:v>41528.0</c:v>
                </c:pt>
                <c:pt idx="4878">
                  <c:v>41529.0</c:v>
                </c:pt>
                <c:pt idx="4879">
                  <c:v>41530.0</c:v>
                </c:pt>
                <c:pt idx="4880">
                  <c:v>41533.0</c:v>
                </c:pt>
                <c:pt idx="4881">
                  <c:v>41534.0</c:v>
                </c:pt>
                <c:pt idx="4882">
                  <c:v>41535.0</c:v>
                </c:pt>
                <c:pt idx="4883">
                  <c:v>41536.0</c:v>
                </c:pt>
                <c:pt idx="4884">
                  <c:v>41537.0</c:v>
                </c:pt>
                <c:pt idx="4885">
                  <c:v>41540.0</c:v>
                </c:pt>
                <c:pt idx="4886">
                  <c:v>41541.0</c:v>
                </c:pt>
                <c:pt idx="4887">
                  <c:v>41542.0</c:v>
                </c:pt>
                <c:pt idx="4888">
                  <c:v>41543.0</c:v>
                </c:pt>
                <c:pt idx="4889">
                  <c:v>41544.0</c:v>
                </c:pt>
                <c:pt idx="4890">
                  <c:v>41547.0</c:v>
                </c:pt>
                <c:pt idx="4891">
                  <c:v>41548.0</c:v>
                </c:pt>
                <c:pt idx="4892">
                  <c:v>41549.0</c:v>
                </c:pt>
                <c:pt idx="4893">
                  <c:v>41550.0</c:v>
                </c:pt>
                <c:pt idx="4894">
                  <c:v>41551.0</c:v>
                </c:pt>
                <c:pt idx="4895">
                  <c:v>41554.0</c:v>
                </c:pt>
                <c:pt idx="4896">
                  <c:v>41555.0</c:v>
                </c:pt>
                <c:pt idx="4897">
                  <c:v>41556.0</c:v>
                </c:pt>
                <c:pt idx="4898">
                  <c:v>41557.0</c:v>
                </c:pt>
                <c:pt idx="4899">
                  <c:v>41558.0</c:v>
                </c:pt>
                <c:pt idx="4900">
                  <c:v>41561.0</c:v>
                </c:pt>
                <c:pt idx="4901">
                  <c:v>41562.0</c:v>
                </c:pt>
                <c:pt idx="4902">
                  <c:v>41563.0</c:v>
                </c:pt>
                <c:pt idx="4903">
                  <c:v>41564.0</c:v>
                </c:pt>
                <c:pt idx="4904">
                  <c:v>41565.0</c:v>
                </c:pt>
                <c:pt idx="4905">
                  <c:v>41568.0</c:v>
                </c:pt>
                <c:pt idx="4906">
                  <c:v>41569.0</c:v>
                </c:pt>
                <c:pt idx="4907">
                  <c:v>41570.0</c:v>
                </c:pt>
                <c:pt idx="4908">
                  <c:v>41571.0</c:v>
                </c:pt>
                <c:pt idx="4909">
                  <c:v>41572.0</c:v>
                </c:pt>
                <c:pt idx="4910">
                  <c:v>41575.0</c:v>
                </c:pt>
                <c:pt idx="4911">
                  <c:v>41576.0</c:v>
                </c:pt>
                <c:pt idx="4912">
                  <c:v>41577.0</c:v>
                </c:pt>
                <c:pt idx="4913">
                  <c:v>41578.0</c:v>
                </c:pt>
                <c:pt idx="4914">
                  <c:v>41579.0</c:v>
                </c:pt>
                <c:pt idx="4915">
                  <c:v>41582.0</c:v>
                </c:pt>
                <c:pt idx="4916">
                  <c:v>41583.0</c:v>
                </c:pt>
                <c:pt idx="4917">
                  <c:v>41584.0</c:v>
                </c:pt>
                <c:pt idx="4918">
                  <c:v>41585.0</c:v>
                </c:pt>
                <c:pt idx="4919">
                  <c:v>41586.0</c:v>
                </c:pt>
                <c:pt idx="4920">
                  <c:v>41589.0</c:v>
                </c:pt>
                <c:pt idx="4921">
                  <c:v>41590.0</c:v>
                </c:pt>
                <c:pt idx="4922">
                  <c:v>41591.0</c:v>
                </c:pt>
                <c:pt idx="4923">
                  <c:v>41592.0</c:v>
                </c:pt>
                <c:pt idx="4924">
                  <c:v>41593.0</c:v>
                </c:pt>
                <c:pt idx="4925">
                  <c:v>41596.0</c:v>
                </c:pt>
                <c:pt idx="4926">
                  <c:v>41597.0</c:v>
                </c:pt>
                <c:pt idx="4927">
                  <c:v>41598.0</c:v>
                </c:pt>
                <c:pt idx="4928">
                  <c:v>41599.0</c:v>
                </c:pt>
                <c:pt idx="4929">
                  <c:v>41600.0</c:v>
                </c:pt>
                <c:pt idx="4930">
                  <c:v>41603.0</c:v>
                </c:pt>
                <c:pt idx="4931">
                  <c:v>41604.0</c:v>
                </c:pt>
                <c:pt idx="4932">
                  <c:v>41605.0</c:v>
                </c:pt>
                <c:pt idx="4933">
                  <c:v>41606.0</c:v>
                </c:pt>
                <c:pt idx="4934">
                  <c:v>41607.0</c:v>
                </c:pt>
                <c:pt idx="4935">
                  <c:v>41610.0</c:v>
                </c:pt>
                <c:pt idx="4936">
                  <c:v>41611.0</c:v>
                </c:pt>
                <c:pt idx="4937">
                  <c:v>41612.0</c:v>
                </c:pt>
                <c:pt idx="4938">
                  <c:v>41613.0</c:v>
                </c:pt>
                <c:pt idx="4939">
                  <c:v>41614.0</c:v>
                </c:pt>
                <c:pt idx="4940">
                  <c:v>41617.0</c:v>
                </c:pt>
                <c:pt idx="4941">
                  <c:v>41618.0</c:v>
                </c:pt>
                <c:pt idx="4942">
                  <c:v>41619.0</c:v>
                </c:pt>
                <c:pt idx="4943">
                  <c:v>41620.0</c:v>
                </c:pt>
                <c:pt idx="4944">
                  <c:v>41621.0</c:v>
                </c:pt>
                <c:pt idx="4945">
                  <c:v>41624.0</c:v>
                </c:pt>
                <c:pt idx="4946">
                  <c:v>41625.0</c:v>
                </c:pt>
                <c:pt idx="4947">
                  <c:v>41626.0</c:v>
                </c:pt>
                <c:pt idx="4948">
                  <c:v>41627.0</c:v>
                </c:pt>
                <c:pt idx="4949">
                  <c:v>41628.0</c:v>
                </c:pt>
                <c:pt idx="4950">
                  <c:v>41631.0</c:v>
                </c:pt>
                <c:pt idx="4951">
                  <c:v>41632.0</c:v>
                </c:pt>
                <c:pt idx="4952">
                  <c:v>41633.0</c:v>
                </c:pt>
                <c:pt idx="4953">
                  <c:v>41634.0</c:v>
                </c:pt>
                <c:pt idx="4954">
                  <c:v>41635.0</c:v>
                </c:pt>
                <c:pt idx="4955">
                  <c:v>41638.0</c:v>
                </c:pt>
                <c:pt idx="4956">
                  <c:v>41639.0</c:v>
                </c:pt>
                <c:pt idx="4957">
                  <c:v>41640.0</c:v>
                </c:pt>
                <c:pt idx="4958">
                  <c:v>41641.0</c:v>
                </c:pt>
                <c:pt idx="4959">
                  <c:v>41642.0</c:v>
                </c:pt>
                <c:pt idx="4960">
                  <c:v>41645.0</c:v>
                </c:pt>
                <c:pt idx="4961">
                  <c:v>41646.0</c:v>
                </c:pt>
                <c:pt idx="4962">
                  <c:v>41647.0</c:v>
                </c:pt>
                <c:pt idx="4963">
                  <c:v>41648.0</c:v>
                </c:pt>
                <c:pt idx="4964">
                  <c:v>41649.0</c:v>
                </c:pt>
                <c:pt idx="4965">
                  <c:v>41652.0</c:v>
                </c:pt>
                <c:pt idx="4966">
                  <c:v>41653.0</c:v>
                </c:pt>
                <c:pt idx="4967">
                  <c:v>41654.0</c:v>
                </c:pt>
                <c:pt idx="4968">
                  <c:v>41655.0</c:v>
                </c:pt>
                <c:pt idx="4969">
                  <c:v>41656.0</c:v>
                </c:pt>
                <c:pt idx="4970">
                  <c:v>41659.0</c:v>
                </c:pt>
                <c:pt idx="4971">
                  <c:v>41660.0</c:v>
                </c:pt>
                <c:pt idx="4972">
                  <c:v>41661.0</c:v>
                </c:pt>
                <c:pt idx="4973">
                  <c:v>41662.0</c:v>
                </c:pt>
                <c:pt idx="4974">
                  <c:v>41663.0</c:v>
                </c:pt>
                <c:pt idx="4975">
                  <c:v>41666.0</c:v>
                </c:pt>
                <c:pt idx="4976">
                  <c:v>41667.0</c:v>
                </c:pt>
                <c:pt idx="4977">
                  <c:v>41668.0</c:v>
                </c:pt>
                <c:pt idx="4978">
                  <c:v>41669.0</c:v>
                </c:pt>
                <c:pt idx="4979">
                  <c:v>41670.0</c:v>
                </c:pt>
                <c:pt idx="4980">
                  <c:v>41673.0</c:v>
                </c:pt>
                <c:pt idx="4981">
                  <c:v>41674.0</c:v>
                </c:pt>
                <c:pt idx="4982">
                  <c:v>41675.0</c:v>
                </c:pt>
                <c:pt idx="4983">
                  <c:v>41676.0</c:v>
                </c:pt>
                <c:pt idx="4984">
                  <c:v>41677.0</c:v>
                </c:pt>
                <c:pt idx="4985">
                  <c:v>41680.0</c:v>
                </c:pt>
                <c:pt idx="4986">
                  <c:v>41681.0</c:v>
                </c:pt>
                <c:pt idx="4987">
                  <c:v>41682.0</c:v>
                </c:pt>
                <c:pt idx="4988">
                  <c:v>41683.0</c:v>
                </c:pt>
                <c:pt idx="4989">
                  <c:v>41684.0</c:v>
                </c:pt>
                <c:pt idx="4990">
                  <c:v>41687.0</c:v>
                </c:pt>
                <c:pt idx="4991">
                  <c:v>41688.0</c:v>
                </c:pt>
                <c:pt idx="4992">
                  <c:v>41689.0</c:v>
                </c:pt>
                <c:pt idx="4993">
                  <c:v>41690.0</c:v>
                </c:pt>
                <c:pt idx="4994">
                  <c:v>41691.0</c:v>
                </c:pt>
                <c:pt idx="4995">
                  <c:v>41694.0</c:v>
                </c:pt>
                <c:pt idx="4996">
                  <c:v>41695.0</c:v>
                </c:pt>
                <c:pt idx="4997">
                  <c:v>41696.0</c:v>
                </c:pt>
                <c:pt idx="4998">
                  <c:v>41697.0</c:v>
                </c:pt>
                <c:pt idx="4999">
                  <c:v>41698.0</c:v>
                </c:pt>
                <c:pt idx="5000">
                  <c:v>41701.0</c:v>
                </c:pt>
                <c:pt idx="5001">
                  <c:v>41702.0</c:v>
                </c:pt>
                <c:pt idx="5002">
                  <c:v>41703.0</c:v>
                </c:pt>
                <c:pt idx="5003">
                  <c:v>41704.0</c:v>
                </c:pt>
                <c:pt idx="5004">
                  <c:v>41705.0</c:v>
                </c:pt>
                <c:pt idx="5005">
                  <c:v>41708.0</c:v>
                </c:pt>
                <c:pt idx="5006">
                  <c:v>41709.0</c:v>
                </c:pt>
                <c:pt idx="5007">
                  <c:v>41710.0</c:v>
                </c:pt>
                <c:pt idx="5008">
                  <c:v>41711.0</c:v>
                </c:pt>
                <c:pt idx="5009">
                  <c:v>41712.0</c:v>
                </c:pt>
                <c:pt idx="5010">
                  <c:v>41715.0</c:v>
                </c:pt>
                <c:pt idx="5011">
                  <c:v>41716.0</c:v>
                </c:pt>
                <c:pt idx="5012">
                  <c:v>41717.0</c:v>
                </c:pt>
                <c:pt idx="5013">
                  <c:v>41718.0</c:v>
                </c:pt>
                <c:pt idx="5014">
                  <c:v>41719.0</c:v>
                </c:pt>
                <c:pt idx="5015">
                  <c:v>41722.0</c:v>
                </c:pt>
                <c:pt idx="5016">
                  <c:v>41723.0</c:v>
                </c:pt>
                <c:pt idx="5017">
                  <c:v>41724.0</c:v>
                </c:pt>
                <c:pt idx="5018">
                  <c:v>41725.0</c:v>
                </c:pt>
                <c:pt idx="5019">
                  <c:v>41726.0</c:v>
                </c:pt>
                <c:pt idx="5020">
                  <c:v>41729.0</c:v>
                </c:pt>
                <c:pt idx="5021">
                  <c:v>41730.0</c:v>
                </c:pt>
                <c:pt idx="5022">
                  <c:v>41731.0</c:v>
                </c:pt>
                <c:pt idx="5023">
                  <c:v>41732.0</c:v>
                </c:pt>
                <c:pt idx="5024">
                  <c:v>41733.0</c:v>
                </c:pt>
                <c:pt idx="5025">
                  <c:v>41736.0</c:v>
                </c:pt>
                <c:pt idx="5026">
                  <c:v>41737.0</c:v>
                </c:pt>
                <c:pt idx="5027">
                  <c:v>41738.0</c:v>
                </c:pt>
                <c:pt idx="5028">
                  <c:v>41739.0</c:v>
                </c:pt>
                <c:pt idx="5029">
                  <c:v>41740.0</c:v>
                </c:pt>
                <c:pt idx="5030">
                  <c:v>41743.0</c:v>
                </c:pt>
                <c:pt idx="5031">
                  <c:v>41744.0</c:v>
                </c:pt>
                <c:pt idx="5032">
                  <c:v>41745.0</c:v>
                </c:pt>
                <c:pt idx="5033">
                  <c:v>41746.0</c:v>
                </c:pt>
                <c:pt idx="5034">
                  <c:v>41747.0</c:v>
                </c:pt>
                <c:pt idx="5035">
                  <c:v>41750.0</c:v>
                </c:pt>
                <c:pt idx="5036">
                  <c:v>41751.0</c:v>
                </c:pt>
                <c:pt idx="5037">
                  <c:v>41752.0</c:v>
                </c:pt>
                <c:pt idx="5038">
                  <c:v>41753.0</c:v>
                </c:pt>
                <c:pt idx="5039">
                  <c:v>41754.0</c:v>
                </c:pt>
                <c:pt idx="5040">
                  <c:v>41757.0</c:v>
                </c:pt>
                <c:pt idx="5041">
                  <c:v>41758.0</c:v>
                </c:pt>
                <c:pt idx="5042">
                  <c:v>41759.0</c:v>
                </c:pt>
                <c:pt idx="5043">
                  <c:v>41760.0</c:v>
                </c:pt>
                <c:pt idx="5044">
                  <c:v>41761.0</c:v>
                </c:pt>
                <c:pt idx="5045">
                  <c:v>41764.0</c:v>
                </c:pt>
                <c:pt idx="5046">
                  <c:v>41765.0</c:v>
                </c:pt>
                <c:pt idx="5047">
                  <c:v>41766.0</c:v>
                </c:pt>
                <c:pt idx="5048">
                  <c:v>41767.0</c:v>
                </c:pt>
                <c:pt idx="5049">
                  <c:v>41768.0</c:v>
                </c:pt>
                <c:pt idx="5050">
                  <c:v>41771.0</c:v>
                </c:pt>
                <c:pt idx="5051">
                  <c:v>41772.0</c:v>
                </c:pt>
                <c:pt idx="5052">
                  <c:v>41773.0</c:v>
                </c:pt>
                <c:pt idx="5053">
                  <c:v>41774.0</c:v>
                </c:pt>
                <c:pt idx="5054">
                  <c:v>41775.0</c:v>
                </c:pt>
                <c:pt idx="5055">
                  <c:v>41778.0</c:v>
                </c:pt>
                <c:pt idx="5056">
                  <c:v>41779.0</c:v>
                </c:pt>
                <c:pt idx="5057">
                  <c:v>41780.0</c:v>
                </c:pt>
                <c:pt idx="5058">
                  <c:v>41781.0</c:v>
                </c:pt>
                <c:pt idx="5059">
                  <c:v>41782.0</c:v>
                </c:pt>
                <c:pt idx="5060">
                  <c:v>41785.0</c:v>
                </c:pt>
                <c:pt idx="5061">
                  <c:v>41786.0</c:v>
                </c:pt>
                <c:pt idx="5062">
                  <c:v>41787.0</c:v>
                </c:pt>
                <c:pt idx="5063">
                  <c:v>41788.0</c:v>
                </c:pt>
                <c:pt idx="5064">
                  <c:v>41789.0</c:v>
                </c:pt>
                <c:pt idx="5065">
                  <c:v>41792.0</c:v>
                </c:pt>
                <c:pt idx="5066">
                  <c:v>41793.0</c:v>
                </c:pt>
                <c:pt idx="5067">
                  <c:v>41794.0</c:v>
                </c:pt>
                <c:pt idx="5068">
                  <c:v>41795.0</c:v>
                </c:pt>
                <c:pt idx="5069">
                  <c:v>41796.0</c:v>
                </c:pt>
                <c:pt idx="5070">
                  <c:v>41799.0</c:v>
                </c:pt>
                <c:pt idx="5071">
                  <c:v>41800.0</c:v>
                </c:pt>
                <c:pt idx="5072">
                  <c:v>41801.0</c:v>
                </c:pt>
                <c:pt idx="5073">
                  <c:v>41802.0</c:v>
                </c:pt>
                <c:pt idx="5074">
                  <c:v>41803.0</c:v>
                </c:pt>
                <c:pt idx="5075">
                  <c:v>41806.0</c:v>
                </c:pt>
                <c:pt idx="5076">
                  <c:v>41807.0</c:v>
                </c:pt>
                <c:pt idx="5077">
                  <c:v>41808.0</c:v>
                </c:pt>
                <c:pt idx="5078">
                  <c:v>41809.0</c:v>
                </c:pt>
                <c:pt idx="5079">
                  <c:v>41810.0</c:v>
                </c:pt>
                <c:pt idx="5080">
                  <c:v>41813.0</c:v>
                </c:pt>
                <c:pt idx="5081">
                  <c:v>41814.0</c:v>
                </c:pt>
                <c:pt idx="5082">
                  <c:v>41815.0</c:v>
                </c:pt>
                <c:pt idx="5083">
                  <c:v>41816.0</c:v>
                </c:pt>
                <c:pt idx="5084">
                  <c:v>41817.0</c:v>
                </c:pt>
                <c:pt idx="5085">
                  <c:v>41820.0</c:v>
                </c:pt>
                <c:pt idx="5086">
                  <c:v>41821.0</c:v>
                </c:pt>
                <c:pt idx="5087">
                  <c:v>41822.0</c:v>
                </c:pt>
                <c:pt idx="5088">
                  <c:v>41823.0</c:v>
                </c:pt>
                <c:pt idx="5089">
                  <c:v>41824.0</c:v>
                </c:pt>
                <c:pt idx="5090">
                  <c:v>41827.0</c:v>
                </c:pt>
                <c:pt idx="5091">
                  <c:v>41828.0</c:v>
                </c:pt>
                <c:pt idx="5092">
                  <c:v>41829.0</c:v>
                </c:pt>
                <c:pt idx="5093">
                  <c:v>41830.0</c:v>
                </c:pt>
                <c:pt idx="5094">
                  <c:v>41831.0</c:v>
                </c:pt>
                <c:pt idx="5095">
                  <c:v>41834.0</c:v>
                </c:pt>
                <c:pt idx="5096">
                  <c:v>41835.0</c:v>
                </c:pt>
                <c:pt idx="5097">
                  <c:v>41836.0</c:v>
                </c:pt>
                <c:pt idx="5098">
                  <c:v>41837.0</c:v>
                </c:pt>
                <c:pt idx="5099">
                  <c:v>41838.0</c:v>
                </c:pt>
                <c:pt idx="5100">
                  <c:v>41841.0</c:v>
                </c:pt>
                <c:pt idx="5101">
                  <c:v>41842.0</c:v>
                </c:pt>
                <c:pt idx="5102">
                  <c:v>41843.0</c:v>
                </c:pt>
                <c:pt idx="5103">
                  <c:v>41844.0</c:v>
                </c:pt>
                <c:pt idx="5104">
                  <c:v>41845.0</c:v>
                </c:pt>
                <c:pt idx="5105">
                  <c:v>41848.0</c:v>
                </c:pt>
                <c:pt idx="5106">
                  <c:v>41849.0</c:v>
                </c:pt>
                <c:pt idx="5107">
                  <c:v>41850.0</c:v>
                </c:pt>
                <c:pt idx="5108">
                  <c:v>41851.0</c:v>
                </c:pt>
                <c:pt idx="5109">
                  <c:v>41852.0</c:v>
                </c:pt>
                <c:pt idx="5110">
                  <c:v>41855.0</c:v>
                </c:pt>
                <c:pt idx="5111">
                  <c:v>41856.0</c:v>
                </c:pt>
                <c:pt idx="5112">
                  <c:v>41857.0</c:v>
                </c:pt>
                <c:pt idx="5113">
                  <c:v>41858.0</c:v>
                </c:pt>
                <c:pt idx="5114">
                  <c:v>41859.0</c:v>
                </c:pt>
                <c:pt idx="5115">
                  <c:v>41862.0</c:v>
                </c:pt>
                <c:pt idx="5116">
                  <c:v>41863.0</c:v>
                </c:pt>
                <c:pt idx="5117">
                  <c:v>41864.0</c:v>
                </c:pt>
                <c:pt idx="5118">
                  <c:v>41865.0</c:v>
                </c:pt>
                <c:pt idx="5119">
                  <c:v>41866.0</c:v>
                </c:pt>
                <c:pt idx="5120">
                  <c:v>41869.0</c:v>
                </c:pt>
                <c:pt idx="5121">
                  <c:v>41870.0</c:v>
                </c:pt>
                <c:pt idx="5122">
                  <c:v>41871.0</c:v>
                </c:pt>
                <c:pt idx="5123">
                  <c:v>41872.0</c:v>
                </c:pt>
                <c:pt idx="5124">
                  <c:v>41873.0</c:v>
                </c:pt>
                <c:pt idx="5125">
                  <c:v>41876.0</c:v>
                </c:pt>
                <c:pt idx="5126">
                  <c:v>41877.0</c:v>
                </c:pt>
                <c:pt idx="5127">
                  <c:v>41878.0</c:v>
                </c:pt>
                <c:pt idx="5128">
                  <c:v>41879.0</c:v>
                </c:pt>
                <c:pt idx="5129">
                  <c:v>41880.0</c:v>
                </c:pt>
                <c:pt idx="5130">
                  <c:v>41883.0</c:v>
                </c:pt>
                <c:pt idx="5131">
                  <c:v>41884.0</c:v>
                </c:pt>
                <c:pt idx="5132">
                  <c:v>41885.0</c:v>
                </c:pt>
                <c:pt idx="5133">
                  <c:v>41886.0</c:v>
                </c:pt>
                <c:pt idx="5134">
                  <c:v>41887.0</c:v>
                </c:pt>
                <c:pt idx="5135">
                  <c:v>41890.0</c:v>
                </c:pt>
                <c:pt idx="5136">
                  <c:v>41891.0</c:v>
                </c:pt>
                <c:pt idx="5137">
                  <c:v>41892.0</c:v>
                </c:pt>
                <c:pt idx="5138">
                  <c:v>41893.0</c:v>
                </c:pt>
                <c:pt idx="5139">
                  <c:v>41894.0</c:v>
                </c:pt>
                <c:pt idx="5140">
                  <c:v>41897.0</c:v>
                </c:pt>
                <c:pt idx="5141">
                  <c:v>41898.0</c:v>
                </c:pt>
                <c:pt idx="5142">
                  <c:v>41899.0</c:v>
                </c:pt>
                <c:pt idx="5143">
                  <c:v>41900.0</c:v>
                </c:pt>
                <c:pt idx="5144">
                  <c:v>41901.0</c:v>
                </c:pt>
                <c:pt idx="5145">
                  <c:v>41904.0</c:v>
                </c:pt>
                <c:pt idx="5146">
                  <c:v>41905.0</c:v>
                </c:pt>
                <c:pt idx="5147">
                  <c:v>41906.0</c:v>
                </c:pt>
                <c:pt idx="5148">
                  <c:v>41907.0</c:v>
                </c:pt>
                <c:pt idx="5149">
                  <c:v>41908.0</c:v>
                </c:pt>
                <c:pt idx="5150">
                  <c:v>41911.0</c:v>
                </c:pt>
                <c:pt idx="5151">
                  <c:v>41912.0</c:v>
                </c:pt>
                <c:pt idx="5152">
                  <c:v>41913.0</c:v>
                </c:pt>
                <c:pt idx="5153">
                  <c:v>41914.0</c:v>
                </c:pt>
                <c:pt idx="5154">
                  <c:v>41915.0</c:v>
                </c:pt>
                <c:pt idx="5155">
                  <c:v>41918.0</c:v>
                </c:pt>
                <c:pt idx="5156">
                  <c:v>41919.0</c:v>
                </c:pt>
                <c:pt idx="5157">
                  <c:v>41920.0</c:v>
                </c:pt>
                <c:pt idx="5158">
                  <c:v>41921.0</c:v>
                </c:pt>
                <c:pt idx="5159">
                  <c:v>41922.0</c:v>
                </c:pt>
                <c:pt idx="5160">
                  <c:v>41925.0</c:v>
                </c:pt>
                <c:pt idx="5161">
                  <c:v>41926.0</c:v>
                </c:pt>
                <c:pt idx="5162">
                  <c:v>41927.0</c:v>
                </c:pt>
                <c:pt idx="5163">
                  <c:v>41928.0</c:v>
                </c:pt>
                <c:pt idx="5164">
                  <c:v>41929.0</c:v>
                </c:pt>
                <c:pt idx="5165">
                  <c:v>41932.0</c:v>
                </c:pt>
                <c:pt idx="5166">
                  <c:v>41933.0</c:v>
                </c:pt>
                <c:pt idx="5167">
                  <c:v>41934.0</c:v>
                </c:pt>
                <c:pt idx="5168">
                  <c:v>41935.0</c:v>
                </c:pt>
                <c:pt idx="5169">
                  <c:v>41936.0</c:v>
                </c:pt>
                <c:pt idx="5170">
                  <c:v>41939.0</c:v>
                </c:pt>
                <c:pt idx="5171">
                  <c:v>41940.0</c:v>
                </c:pt>
                <c:pt idx="5172">
                  <c:v>41941.0</c:v>
                </c:pt>
                <c:pt idx="5173">
                  <c:v>41942.0</c:v>
                </c:pt>
                <c:pt idx="5174">
                  <c:v>41943.0</c:v>
                </c:pt>
                <c:pt idx="5175">
                  <c:v>41946.0</c:v>
                </c:pt>
                <c:pt idx="5176">
                  <c:v>41947.0</c:v>
                </c:pt>
                <c:pt idx="5177">
                  <c:v>41948.0</c:v>
                </c:pt>
                <c:pt idx="5178">
                  <c:v>41949.0</c:v>
                </c:pt>
                <c:pt idx="5179">
                  <c:v>41950.0</c:v>
                </c:pt>
                <c:pt idx="5180">
                  <c:v>41953.0</c:v>
                </c:pt>
                <c:pt idx="5181">
                  <c:v>41954.0</c:v>
                </c:pt>
                <c:pt idx="5182">
                  <c:v>41955.0</c:v>
                </c:pt>
                <c:pt idx="5183">
                  <c:v>41956.0</c:v>
                </c:pt>
                <c:pt idx="5184">
                  <c:v>41957.0</c:v>
                </c:pt>
                <c:pt idx="5185">
                  <c:v>41960.0</c:v>
                </c:pt>
                <c:pt idx="5186">
                  <c:v>41961.0</c:v>
                </c:pt>
                <c:pt idx="5187">
                  <c:v>41962.0</c:v>
                </c:pt>
                <c:pt idx="5188">
                  <c:v>41963.0</c:v>
                </c:pt>
                <c:pt idx="5189">
                  <c:v>41964.0</c:v>
                </c:pt>
                <c:pt idx="5190">
                  <c:v>41967.0</c:v>
                </c:pt>
                <c:pt idx="5191">
                  <c:v>41968.0</c:v>
                </c:pt>
                <c:pt idx="5192">
                  <c:v>41969.0</c:v>
                </c:pt>
                <c:pt idx="5193">
                  <c:v>41970.0</c:v>
                </c:pt>
                <c:pt idx="5194">
                  <c:v>41971.0</c:v>
                </c:pt>
                <c:pt idx="5195">
                  <c:v>41974.0</c:v>
                </c:pt>
                <c:pt idx="5196">
                  <c:v>41975.0</c:v>
                </c:pt>
                <c:pt idx="5197">
                  <c:v>41976.0</c:v>
                </c:pt>
                <c:pt idx="5198">
                  <c:v>41977.0</c:v>
                </c:pt>
                <c:pt idx="5199">
                  <c:v>41978.0</c:v>
                </c:pt>
                <c:pt idx="5200">
                  <c:v>41981.0</c:v>
                </c:pt>
                <c:pt idx="5201">
                  <c:v>41982.0</c:v>
                </c:pt>
                <c:pt idx="5202">
                  <c:v>41983.0</c:v>
                </c:pt>
                <c:pt idx="5203">
                  <c:v>41984.0</c:v>
                </c:pt>
                <c:pt idx="5204">
                  <c:v>41985.0</c:v>
                </c:pt>
                <c:pt idx="5205">
                  <c:v>41988.0</c:v>
                </c:pt>
                <c:pt idx="5206">
                  <c:v>41989.0</c:v>
                </c:pt>
                <c:pt idx="5207">
                  <c:v>41990.0</c:v>
                </c:pt>
                <c:pt idx="5208">
                  <c:v>41991.0</c:v>
                </c:pt>
                <c:pt idx="5209">
                  <c:v>41992.0</c:v>
                </c:pt>
                <c:pt idx="5210">
                  <c:v>41995.0</c:v>
                </c:pt>
                <c:pt idx="5211">
                  <c:v>41996.0</c:v>
                </c:pt>
                <c:pt idx="5212">
                  <c:v>41997.0</c:v>
                </c:pt>
                <c:pt idx="5213">
                  <c:v>41998.0</c:v>
                </c:pt>
                <c:pt idx="5214">
                  <c:v>41999.0</c:v>
                </c:pt>
                <c:pt idx="5215">
                  <c:v>42002.0</c:v>
                </c:pt>
                <c:pt idx="5216">
                  <c:v>42003.0</c:v>
                </c:pt>
                <c:pt idx="5217">
                  <c:v>42004.0</c:v>
                </c:pt>
                <c:pt idx="5218">
                  <c:v>42005.0</c:v>
                </c:pt>
                <c:pt idx="5219">
                  <c:v>42006.0</c:v>
                </c:pt>
                <c:pt idx="5220">
                  <c:v>42009.0</c:v>
                </c:pt>
                <c:pt idx="5221">
                  <c:v>42010.0</c:v>
                </c:pt>
                <c:pt idx="5222">
                  <c:v>42011.0</c:v>
                </c:pt>
                <c:pt idx="5223">
                  <c:v>42012.0</c:v>
                </c:pt>
                <c:pt idx="5224">
                  <c:v>42013.0</c:v>
                </c:pt>
                <c:pt idx="5225">
                  <c:v>42016.0</c:v>
                </c:pt>
                <c:pt idx="5226">
                  <c:v>42017.0</c:v>
                </c:pt>
                <c:pt idx="5227">
                  <c:v>42018.0</c:v>
                </c:pt>
                <c:pt idx="5228">
                  <c:v>42019.0</c:v>
                </c:pt>
                <c:pt idx="5229">
                  <c:v>42020.0</c:v>
                </c:pt>
                <c:pt idx="5230">
                  <c:v>42023.0</c:v>
                </c:pt>
                <c:pt idx="5231">
                  <c:v>42024.0</c:v>
                </c:pt>
                <c:pt idx="5232">
                  <c:v>42025.0</c:v>
                </c:pt>
                <c:pt idx="5233">
                  <c:v>42026.0</c:v>
                </c:pt>
                <c:pt idx="5234">
                  <c:v>42027.0</c:v>
                </c:pt>
                <c:pt idx="5235">
                  <c:v>42030.0</c:v>
                </c:pt>
                <c:pt idx="5236">
                  <c:v>42031.0</c:v>
                </c:pt>
                <c:pt idx="5237">
                  <c:v>42032.0</c:v>
                </c:pt>
                <c:pt idx="5238">
                  <c:v>42033.0</c:v>
                </c:pt>
                <c:pt idx="5239">
                  <c:v>42034.0</c:v>
                </c:pt>
                <c:pt idx="5240">
                  <c:v>42037.0</c:v>
                </c:pt>
                <c:pt idx="5241">
                  <c:v>42038.0</c:v>
                </c:pt>
                <c:pt idx="5242">
                  <c:v>42039.0</c:v>
                </c:pt>
                <c:pt idx="5243">
                  <c:v>42040.0</c:v>
                </c:pt>
                <c:pt idx="5244">
                  <c:v>42041.0</c:v>
                </c:pt>
                <c:pt idx="5245">
                  <c:v>42044.0</c:v>
                </c:pt>
                <c:pt idx="5246">
                  <c:v>42045.0</c:v>
                </c:pt>
                <c:pt idx="5247">
                  <c:v>42046.0</c:v>
                </c:pt>
                <c:pt idx="5248">
                  <c:v>42047.0</c:v>
                </c:pt>
                <c:pt idx="5249">
                  <c:v>42048.0</c:v>
                </c:pt>
                <c:pt idx="5250">
                  <c:v>42051.0</c:v>
                </c:pt>
                <c:pt idx="5251">
                  <c:v>42052.0</c:v>
                </c:pt>
                <c:pt idx="5252">
                  <c:v>42053.0</c:v>
                </c:pt>
                <c:pt idx="5253">
                  <c:v>42054.0</c:v>
                </c:pt>
                <c:pt idx="5254">
                  <c:v>42055.0</c:v>
                </c:pt>
                <c:pt idx="5255">
                  <c:v>42058.0</c:v>
                </c:pt>
                <c:pt idx="5256">
                  <c:v>42059.0</c:v>
                </c:pt>
                <c:pt idx="5257">
                  <c:v>42060.0</c:v>
                </c:pt>
                <c:pt idx="5258">
                  <c:v>42061.0</c:v>
                </c:pt>
                <c:pt idx="5259">
                  <c:v>42062.0</c:v>
                </c:pt>
                <c:pt idx="5260">
                  <c:v>42065.0</c:v>
                </c:pt>
                <c:pt idx="5261">
                  <c:v>42066.0</c:v>
                </c:pt>
                <c:pt idx="5262">
                  <c:v>42067.0</c:v>
                </c:pt>
                <c:pt idx="5263">
                  <c:v>42068.0</c:v>
                </c:pt>
                <c:pt idx="5264">
                  <c:v>42069.0</c:v>
                </c:pt>
                <c:pt idx="5265">
                  <c:v>42072.0</c:v>
                </c:pt>
                <c:pt idx="5266">
                  <c:v>42073.0</c:v>
                </c:pt>
                <c:pt idx="5267">
                  <c:v>42074.0</c:v>
                </c:pt>
                <c:pt idx="5268">
                  <c:v>42075.0</c:v>
                </c:pt>
                <c:pt idx="5269">
                  <c:v>42076.0</c:v>
                </c:pt>
                <c:pt idx="5270">
                  <c:v>42079.0</c:v>
                </c:pt>
                <c:pt idx="5271">
                  <c:v>42080.0</c:v>
                </c:pt>
                <c:pt idx="5272">
                  <c:v>42081.0</c:v>
                </c:pt>
                <c:pt idx="5273">
                  <c:v>42082.0</c:v>
                </c:pt>
                <c:pt idx="5274">
                  <c:v>42083.0</c:v>
                </c:pt>
                <c:pt idx="5275">
                  <c:v>42086.0</c:v>
                </c:pt>
                <c:pt idx="5276">
                  <c:v>42087.0</c:v>
                </c:pt>
                <c:pt idx="5277">
                  <c:v>42088.0</c:v>
                </c:pt>
                <c:pt idx="5278">
                  <c:v>42089.0</c:v>
                </c:pt>
                <c:pt idx="5279">
                  <c:v>42090.0</c:v>
                </c:pt>
                <c:pt idx="5280">
                  <c:v>42093.0</c:v>
                </c:pt>
                <c:pt idx="5281">
                  <c:v>42094.0</c:v>
                </c:pt>
                <c:pt idx="5282">
                  <c:v>42095.0</c:v>
                </c:pt>
                <c:pt idx="5283">
                  <c:v>42096.0</c:v>
                </c:pt>
                <c:pt idx="5284">
                  <c:v>42097.0</c:v>
                </c:pt>
                <c:pt idx="5285">
                  <c:v>42100.0</c:v>
                </c:pt>
                <c:pt idx="5286">
                  <c:v>42101.0</c:v>
                </c:pt>
                <c:pt idx="5287">
                  <c:v>42102.0</c:v>
                </c:pt>
                <c:pt idx="5288">
                  <c:v>42103.0</c:v>
                </c:pt>
                <c:pt idx="5289">
                  <c:v>42104.0</c:v>
                </c:pt>
                <c:pt idx="5290">
                  <c:v>42107.0</c:v>
                </c:pt>
                <c:pt idx="5291">
                  <c:v>42108.0</c:v>
                </c:pt>
                <c:pt idx="5292">
                  <c:v>42109.0</c:v>
                </c:pt>
                <c:pt idx="5293">
                  <c:v>42110.0</c:v>
                </c:pt>
                <c:pt idx="5294">
                  <c:v>42111.0</c:v>
                </c:pt>
                <c:pt idx="5295">
                  <c:v>42114.0</c:v>
                </c:pt>
                <c:pt idx="5296">
                  <c:v>42115.0</c:v>
                </c:pt>
                <c:pt idx="5297">
                  <c:v>42116.0</c:v>
                </c:pt>
                <c:pt idx="5298">
                  <c:v>42117.0</c:v>
                </c:pt>
                <c:pt idx="5299">
                  <c:v>42118.0</c:v>
                </c:pt>
                <c:pt idx="5300">
                  <c:v>42121.0</c:v>
                </c:pt>
                <c:pt idx="5301">
                  <c:v>42122.0</c:v>
                </c:pt>
                <c:pt idx="5302">
                  <c:v>42123.0</c:v>
                </c:pt>
                <c:pt idx="5303">
                  <c:v>42124.0</c:v>
                </c:pt>
                <c:pt idx="5304">
                  <c:v>42125.0</c:v>
                </c:pt>
                <c:pt idx="5305">
                  <c:v>42128.0</c:v>
                </c:pt>
                <c:pt idx="5306">
                  <c:v>42129.0</c:v>
                </c:pt>
                <c:pt idx="5307">
                  <c:v>42130.0</c:v>
                </c:pt>
                <c:pt idx="5308">
                  <c:v>42131.0</c:v>
                </c:pt>
                <c:pt idx="5309">
                  <c:v>42132.0</c:v>
                </c:pt>
                <c:pt idx="5310">
                  <c:v>42135.0</c:v>
                </c:pt>
                <c:pt idx="5311">
                  <c:v>42136.0</c:v>
                </c:pt>
                <c:pt idx="5312">
                  <c:v>42137.0</c:v>
                </c:pt>
                <c:pt idx="5313">
                  <c:v>42138.0</c:v>
                </c:pt>
                <c:pt idx="5314">
                  <c:v>42139.0</c:v>
                </c:pt>
                <c:pt idx="5315">
                  <c:v>42142.0</c:v>
                </c:pt>
                <c:pt idx="5316">
                  <c:v>42143.0</c:v>
                </c:pt>
                <c:pt idx="5317">
                  <c:v>42144.0</c:v>
                </c:pt>
                <c:pt idx="5318">
                  <c:v>42145.0</c:v>
                </c:pt>
                <c:pt idx="5319">
                  <c:v>42146.0</c:v>
                </c:pt>
                <c:pt idx="5320">
                  <c:v>42149.0</c:v>
                </c:pt>
                <c:pt idx="5321">
                  <c:v>42150.0</c:v>
                </c:pt>
                <c:pt idx="5322">
                  <c:v>42151.0</c:v>
                </c:pt>
                <c:pt idx="5323">
                  <c:v>42152.0</c:v>
                </c:pt>
                <c:pt idx="5324">
                  <c:v>42153.0</c:v>
                </c:pt>
                <c:pt idx="5325">
                  <c:v>42156.0</c:v>
                </c:pt>
                <c:pt idx="5326">
                  <c:v>42157.0</c:v>
                </c:pt>
                <c:pt idx="5327">
                  <c:v>42158.0</c:v>
                </c:pt>
                <c:pt idx="5328">
                  <c:v>42159.0</c:v>
                </c:pt>
                <c:pt idx="5329">
                  <c:v>42160.0</c:v>
                </c:pt>
                <c:pt idx="5330">
                  <c:v>42163.0</c:v>
                </c:pt>
                <c:pt idx="5331">
                  <c:v>42164.0</c:v>
                </c:pt>
                <c:pt idx="5332">
                  <c:v>42165.0</c:v>
                </c:pt>
                <c:pt idx="5333">
                  <c:v>42166.0</c:v>
                </c:pt>
                <c:pt idx="5334">
                  <c:v>42167.0</c:v>
                </c:pt>
                <c:pt idx="5335">
                  <c:v>42170.0</c:v>
                </c:pt>
                <c:pt idx="5336">
                  <c:v>42171.0</c:v>
                </c:pt>
                <c:pt idx="5337">
                  <c:v>42172.0</c:v>
                </c:pt>
                <c:pt idx="5338">
                  <c:v>42173.0</c:v>
                </c:pt>
                <c:pt idx="5339">
                  <c:v>42174.0</c:v>
                </c:pt>
                <c:pt idx="5340">
                  <c:v>42177.0</c:v>
                </c:pt>
                <c:pt idx="5341">
                  <c:v>42178.0</c:v>
                </c:pt>
                <c:pt idx="5342">
                  <c:v>42179.0</c:v>
                </c:pt>
                <c:pt idx="5343">
                  <c:v>42180.0</c:v>
                </c:pt>
                <c:pt idx="5344">
                  <c:v>42181.0</c:v>
                </c:pt>
                <c:pt idx="5345">
                  <c:v>42184.0</c:v>
                </c:pt>
                <c:pt idx="5346">
                  <c:v>42185.0</c:v>
                </c:pt>
                <c:pt idx="5347">
                  <c:v>42186.0</c:v>
                </c:pt>
                <c:pt idx="5348">
                  <c:v>42187.0</c:v>
                </c:pt>
                <c:pt idx="5349">
                  <c:v>42188.0</c:v>
                </c:pt>
                <c:pt idx="5350">
                  <c:v>42191.0</c:v>
                </c:pt>
                <c:pt idx="5351">
                  <c:v>42192.0</c:v>
                </c:pt>
                <c:pt idx="5352">
                  <c:v>42193.0</c:v>
                </c:pt>
                <c:pt idx="5353">
                  <c:v>42194.0</c:v>
                </c:pt>
                <c:pt idx="5354">
                  <c:v>42195.0</c:v>
                </c:pt>
                <c:pt idx="5355">
                  <c:v>42198.0</c:v>
                </c:pt>
                <c:pt idx="5356">
                  <c:v>42199.0</c:v>
                </c:pt>
                <c:pt idx="5357">
                  <c:v>42200.0</c:v>
                </c:pt>
                <c:pt idx="5358">
                  <c:v>42201.0</c:v>
                </c:pt>
                <c:pt idx="5359">
                  <c:v>42202.0</c:v>
                </c:pt>
                <c:pt idx="5360">
                  <c:v>42205.0</c:v>
                </c:pt>
                <c:pt idx="5361">
                  <c:v>42206.0</c:v>
                </c:pt>
                <c:pt idx="5362">
                  <c:v>42207.0</c:v>
                </c:pt>
                <c:pt idx="5363">
                  <c:v>42208.0</c:v>
                </c:pt>
                <c:pt idx="5364">
                  <c:v>42209.0</c:v>
                </c:pt>
                <c:pt idx="5365">
                  <c:v>42212.0</c:v>
                </c:pt>
                <c:pt idx="5366">
                  <c:v>42213.0</c:v>
                </c:pt>
                <c:pt idx="5367">
                  <c:v>42214.0</c:v>
                </c:pt>
                <c:pt idx="5368">
                  <c:v>42215.0</c:v>
                </c:pt>
                <c:pt idx="5369">
                  <c:v>42216.0</c:v>
                </c:pt>
                <c:pt idx="5370">
                  <c:v>42219.0</c:v>
                </c:pt>
                <c:pt idx="5371">
                  <c:v>42220.0</c:v>
                </c:pt>
                <c:pt idx="5372">
                  <c:v>42221.0</c:v>
                </c:pt>
                <c:pt idx="5373">
                  <c:v>42222.0</c:v>
                </c:pt>
                <c:pt idx="5374">
                  <c:v>42223.0</c:v>
                </c:pt>
                <c:pt idx="5375">
                  <c:v>42226.0</c:v>
                </c:pt>
                <c:pt idx="5376">
                  <c:v>42227.0</c:v>
                </c:pt>
                <c:pt idx="5377">
                  <c:v>42228.0</c:v>
                </c:pt>
                <c:pt idx="5378">
                  <c:v>42229.0</c:v>
                </c:pt>
                <c:pt idx="5379">
                  <c:v>42230.0</c:v>
                </c:pt>
                <c:pt idx="5380">
                  <c:v>42233.0</c:v>
                </c:pt>
                <c:pt idx="5381">
                  <c:v>42234.0</c:v>
                </c:pt>
                <c:pt idx="5382">
                  <c:v>42235.0</c:v>
                </c:pt>
                <c:pt idx="5383">
                  <c:v>42236.0</c:v>
                </c:pt>
                <c:pt idx="5384">
                  <c:v>42237.0</c:v>
                </c:pt>
                <c:pt idx="5385">
                  <c:v>42240.0</c:v>
                </c:pt>
                <c:pt idx="5386">
                  <c:v>42241.0</c:v>
                </c:pt>
                <c:pt idx="5387">
                  <c:v>42242.0</c:v>
                </c:pt>
                <c:pt idx="5388">
                  <c:v>42243.0</c:v>
                </c:pt>
                <c:pt idx="5389">
                  <c:v>42244.0</c:v>
                </c:pt>
                <c:pt idx="5390">
                  <c:v>42247.0</c:v>
                </c:pt>
                <c:pt idx="5391">
                  <c:v>42248.0</c:v>
                </c:pt>
                <c:pt idx="5392">
                  <c:v>42249.0</c:v>
                </c:pt>
                <c:pt idx="5393">
                  <c:v>42250.0</c:v>
                </c:pt>
                <c:pt idx="5394">
                  <c:v>42251.0</c:v>
                </c:pt>
                <c:pt idx="5395">
                  <c:v>42254.0</c:v>
                </c:pt>
                <c:pt idx="5396">
                  <c:v>42255.0</c:v>
                </c:pt>
                <c:pt idx="5397">
                  <c:v>42256.0</c:v>
                </c:pt>
                <c:pt idx="5398">
                  <c:v>42257.0</c:v>
                </c:pt>
                <c:pt idx="5399">
                  <c:v>42258.0</c:v>
                </c:pt>
                <c:pt idx="5400">
                  <c:v>42261.0</c:v>
                </c:pt>
                <c:pt idx="5401">
                  <c:v>42262.0</c:v>
                </c:pt>
                <c:pt idx="5402">
                  <c:v>42263.0</c:v>
                </c:pt>
                <c:pt idx="5403">
                  <c:v>42264.0</c:v>
                </c:pt>
                <c:pt idx="5404">
                  <c:v>42265.0</c:v>
                </c:pt>
                <c:pt idx="5405">
                  <c:v>42268.0</c:v>
                </c:pt>
                <c:pt idx="5406">
                  <c:v>42269.0</c:v>
                </c:pt>
                <c:pt idx="5407">
                  <c:v>42270.0</c:v>
                </c:pt>
                <c:pt idx="5408">
                  <c:v>42271.0</c:v>
                </c:pt>
                <c:pt idx="5409">
                  <c:v>42272.0</c:v>
                </c:pt>
                <c:pt idx="5410">
                  <c:v>42275.0</c:v>
                </c:pt>
                <c:pt idx="5411">
                  <c:v>42276.0</c:v>
                </c:pt>
                <c:pt idx="5412">
                  <c:v>42277.0</c:v>
                </c:pt>
                <c:pt idx="5413">
                  <c:v>42278.0</c:v>
                </c:pt>
                <c:pt idx="5414">
                  <c:v>42279.0</c:v>
                </c:pt>
                <c:pt idx="5415">
                  <c:v>42282.0</c:v>
                </c:pt>
                <c:pt idx="5416">
                  <c:v>42283.0</c:v>
                </c:pt>
                <c:pt idx="5417">
                  <c:v>42284.0</c:v>
                </c:pt>
                <c:pt idx="5418">
                  <c:v>42285.0</c:v>
                </c:pt>
                <c:pt idx="5419">
                  <c:v>42286.0</c:v>
                </c:pt>
                <c:pt idx="5420">
                  <c:v>42289.0</c:v>
                </c:pt>
                <c:pt idx="5421">
                  <c:v>42290.0</c:v>
                </c:pt>
                <c:pt idx="5422">
                  <c:v>42291.0</c:v>
                </c:pt>
                <c:pt idx="5423">
                  <c:v>42292.0</c:v>
                </c:pt>
                <c:pt idx="5424">
                  <c:v>42293.0</c:v>
                </c:pt>
                <c:pt idx="5425">
                  <c:v>42296.0</c:v>
                </c:pt>
                <c:pt idx="5426">
                  <c:v>42297.0</c:v>
                </c:pt>
                <c:pt idx="5427">
                  <c:v>42298.0</c:v>
                </c:pt>
                <c:pt idx="5428">
                  <c:v>42299.0</c:v>
                </c:pt>
                <c:pt idx="5429">
                  <c:v>42300.0</c:v>
                </c:pt>
                <c:pt idx="5430">
                  <c:v>42303.0</c:v>
                </c:pt>
                <c:pt idx="5431">
                  <c:v>42304.0</c:v>
                </c:pt>
                <c:pt idx="5432">
                  <c:v>42305.0</c:v>
                </c:pt>
                <c:pt idx="5433">
                  <c:v>42306.0</c:v>
                </c:pt>
                <c:pt idx="5434">
                  <c:v>42307.0</c:v>
                </c:pt>
                <c:pt idx="5435">
                  <c:v>42310.0</c:v>
                </c:pt>
                <c:pt idx="5436">
                  <c:v>42311.0</c:v>
                </c:pt>
                <c:pt idx="5437">
                  <c:v>42312.0</c:v>
                </c:pt>
                <c:pt idx="5438">
                  <c:v>42313.0</c:v>
                </c:pt>
                <c:pt idx="5439">
                  <c:v>42314.0</c:v>
                </c:pt>
                <c:pt idx="5440">
                  <c:v>42317.0</c:v>
                </c:pt>
                <c:pt idx="5441">
                  <c:v>42318.0</c:v>
                </c:pt>
                <c:pt idx="5442">
                  <c:v>42319.0</c:v>
                </c:pt>
                <c:pt idx="5443">
                  <c:v>42320.0</c:v>
                </c:pt>
                <c:pt idx="5444">
                  <c:v>42321.0</c:v>
                </c:pt>
                <c:pt idx="5445">
                  <c:v>42324.0</c:v>
                </c:pt>
                <c:pt idx="5446">
                  <c:v>42325.0</c:v>
                </c:pt>
                <c:pt idx="5447">
                  <c:v>42326.0</c:v>
                </c:pt>
                <c:pt idx="5448">
                  <c:v>42327.0</c:v>
                </c:pt>
                <c:pt idx="5449">
                  <c:v>42328.0</c:v>
                </c:pt>
                <c:pt idx="5450">
                  <c:v>42331.0</c:v>
                </c:pt>
                <c:pt idx="5451">
                  <c:v>42332.0</c:v>
                </c:pt>
                <c:pt idx="5452">
                  <c:v>42333.0</c:v>
                </c:pt>
                <c:pt idx="5453">
                  <c:v>42334.0</c:v>
                </c:pt>
                <c:pt idx="5454">
                  <c:v>42335.0</c:v>
                </c:pt>
                <c:pt idx="5455">
                  <c:v>42338.0</c:v>
                </c:pt>
                <c:pt idx="5456">
                  <c:v>42339.0</c:v>
                </c:pt>
                <c:pt idx="5457">
                  <c:v>42340.0</c:v>
                </c:pt>
                <c:pt idx="5458">
                  <c:v>42341.0</c:v>
                </c:pt>
                <c:pt idx="5459">
                  <c:v>42342.0</c:v>
                </c:pt>
                <c:pt idx="5460">
                  <c:v>42345.0</c:v>
                </c:pt>
                <c:pt idx="5461">
                  <c:v>42346.0</c:v>
                </c:pt>
                <c:pt idx="5462">
                  <c:v>42347.0</c:v>
                </c:pt>
                <c:pt idx="5463">
                  <c:v>42348.0</c:v>
                </c:pt>
                <c:pt idx="5464">
                  <c:v>42349.0</c:v>
                </c:pt>
                <c:pt idx="5465">
                  <c:v>42352.0</c:v>
                </c:pt>
                <c:pt idx="5466">
                  <c:v>42353.0</c:v>
                </c:pt>
                <c:pt idx="5467">
                  <c:v>42354.0</c:v>
                </c:pt>
                <c:pt idx="5468">
                  <c:v>42355.0</c:v>
                </c:pt>
                <c:pt idx="5469">
                  <c:v>42356.0</c:v>
                </c:pt>
                <c:pt idx="5470">
                  <c:v>42359.0</c:v>
                </c:pt>
                <c:pt idx="5471">
                  <c:v>42360.0</c:v>
                </c:pt>
                <c:pt idx="5472">
                  <c:v>42361.0</c:v>
                </c:pt>
                <c:pt idx="5473">
                  <c:v>42362.0</c:v>
                </c:pt>
                <c:pt idx="5474">
                  <c:v>42363.0</c:v>
                </c:pt>
                <c:pt idx="5475">
                  <c:v>42366.0</c:v>
                </c:pt>
                <c:pt idx="5476">
                  <c:v>42367.0</c:v>
                </c:pt>
                <c:pt idx="5477">
                  <c:v>42368.0</c:v>
                </c:pt>
                <c:pt idx="5478">
                  <c:v>42369.0</c:v>
                </c:pt>
                <c:pt idx="5479">
                  <c:v>42370.0</c:v>
                </c:pt>
                <c:pt idx="5480">
                  <c:v>42373.0</c:v>
                </c:pt>
                <c:pt idx="5481">
                  <c:v>42374.0</c:v>
                </c:pt>
                <c:pt idx="5482">
                  <c:v>42375.0</c:v>
                </c:pt>
                <c:pt idx="5483">
                  <c:v>42376.0</c:v>
                </c:pt>
                <c:pt idx="5484">
                  <c:v>42377.0</c:v>
                </c:pt>
                <c:pt idx="5485">
                  <c:v>42380.0</c:v>
                </c:pt>
                <c:pt idx="5486">
                  <c:v>42381.0</c:v>
                </c:pt>
                <c:pt idx="5487">
                  <c:v>42382.0</c:v>
                </c:pt>
                <c:pt idx="5488">
                  <c:v>42383.0</c:v>
                </c:pt>
                <c:pt idx="5489">
                  <c:v>42384.0</c:v>
                </c:pt>
                <c:pt idx="5490">
                  <c:v>42387.0</c:v>
                </c:pt>
                <c:pt idx="5491">
                  <c:v>42388.0</c:v>
                </c:pt>
                <c:pt idx="5492">
                  <c:v>42389.0</c:v>
                </c:pt>
                <c:pt idx="5493">
                  <c:v>42390.0</c:v>
                </c:pt>
                <c:pt idx="5494">
                  <c:v>42391.0</c:v>
                </c:pt>
                <c:pt idx="5495">
                  <c:v>42394.0</c:v>
                </c:pt>
                <c:pt idx="5496">
                  <c:v>42395.0</c:v>
                </c:pt>
                <c:pt idx="5497">
                  <c:v>42396.0</c:v>
                </c:pt>
                <c:pt idx="5498">
                  <c:v>42397.0</c:v>
                </c:pt>
                <c:pt idx="5499">
                  <c:v>42398.0</c:v>
                </c:pt>
                <c:pt idx="5500">
                  <c:v>42401.0</c:v>
                </c:pt>
                <c:pt idx="5501">
                  <c:v>42402.0</c:v>
                </c:pt>
                <c:pt idx="5502">
                  <c:v>42403.0</c:v>
                </c:pt>
                <c:pt idx="5503">
                  <c:v>42404.0</c:v>
                </c:pt>
                <c:pt idx="5504">
                  <c:v>42405.0</c:v>
                </c:pt>
                <c:pt idx="5505">
                  <c:v>42408.0</c:v>
                </c:pt>
                <c:pt idx="5506">
                  <c:v>42409.0</c:v>
                </c:pt>
                <c:pt idx="5507">
                  <c:v>42410.0</c:v>
                </c:pt>
                <c:pt idx="5508">
                  <c:v>42411.0</c:v>
                </c:pt>
                <c:pt idx="5509">
                  <c:v>42412.0</c:v>
                </c:pt>
                <c:pt idx="5510">
                  <c:v>42415.0</c:v>
                </c:pt>
                <c:pt idx="5511">
                  <c:v>42416.0</c:v>
                </c:pt>
                <c:pt idx="5512">
                  <c:v>42417.0</c:v>
                </c:pt>
                <c:pt idx="5513">
                  <c:v>42418.0</c:v>
                </c:pt>
                <c:pt idx="5514">
                  <c:v>42419.0</c:v>
                </c:pt>
                <c:pt idx="5515">
                  <c:v>42422.0</c:v>
                </c:pt>
                <c:pt idx="5516">
                  <c:v>42423.0</c:v>
                </c:pt>
                <c:pt idx="5517">
                  <c:v>42424.0</c:v>
                </c:pt>
                <c:pt idx="5518">
                  <c:v>42425.0</c:v>
                </c:pt>
                <c:pt idx="5519">
                  <c:v>42426.0</c:v>
                </c:pt>
                <c:pt idx="5520">
                  <c:v>42429.0</c:v>
                </c:pt>
                <c:pt idx="5521">
                  <c:v>42430.0</c:v>
                </c:pt>
                <c:pt idx="5522">
                  <c:v>42431.0</c:v>
                </c:pt>
                <c:pt idx="5523">
                  <c:v>42432.0</c:v>
                </c:pt>
                <c:pt idx="5524">
                  <c:v>42433.0</c:v>
                </c:pt>
                <c:pt idx="5525">
                  <c:v>42436.0</c:v>
                </c:pt>
                <c:pt idx="5526">
                  <c:v>42437.0</c:v>
                </c:pt>
                <c:pt idx="5527">
                  <c:v>42438.0</c:v>
                </c:pt>
                <c:pt idx="5528">
                  <c:v>42439.0</c:v>
                </c:pt>
                <c:pt idx="5529">
                  <c:v>42440.0</c:v>
                </c:pt>
                <c:pt idx="5530">
                  <c:v>42443.0</c:v>
                </c:pt>
                <c:pt idx="5531">
                  <c:v>42444.0</c:v>
                </c:pt>
                <c:pt idx="5532">
                  <c:v>42445.0</c:v>
                </c:pt>
                <c:pt idx="5533">
                  <c:v>42446.0</c:v>
                </c:pt>
                <c:pt idx="5534">
                  <c:v>42447.0</c:v>
                </c:pt>
                <c:pt idx="5535">
                  <c:v>42450.0</c:v>
                </c:pt>
                <c:pt idx="5536">
                  <c:v>42451.0</c:v>
                </c:pt>
                <c:pt idx="5537">
                  <c:v>42452.0</c:v>
                </c:pt>
                <c:pt idx="5538">
                  <c:v>42453.0</c:v>
                </c:pt>
                <c:pt idx="5539">
                  <c:v>42454.0</c:v>
                </c:pt>
                <c:pt idx="5540">
                  <c:v>42457.0</c:v>
                </c:pt>
                <c:pt idx="5541">
                  <c:v>42458.0</c:v>
                </c:pt>
                <c:pt idx="5542">
                  <c:v>42459.0</c:v>
                </c:pt>
                <c:pt idx="5543">
                  <c:v>42460.0</c:v>
                </c:pt>
                <c:pt idx="5544">
                  <c:v>42461.0</c:v>
                </c:pt>
                <c:pt idx="5545">
                  <c:v>42464.0</c:v>
                </c:pt>
                <c:pt idx="5546">
                  <c:v>42465.0</c:v>
                </c:pt>
                <c:pt idx="5547">
                  <c:v>42466.0</c:v>
                </c:pt>
                <c:pt idx="5548">
                  <c:v>42467.0</c:v>
                </c:pt>
                <c:pt idx="5549">
                  <c:v>42468.0</c:v>
                </c:pt>
                <c:pt idx="5550">
                  <c:v>42471.0</c:v>
                </c:pt>
                <c:pt idx="5551">
                  <c:v>42472.0</c:v>
                </c:pt>
                <c:pt idx="5552">
                  <c:v>42473.0</c:v>
                </c:pt>
                <c:pt idx="5553">
                  <c:v>42474.0</c:v>
                </c:pt>
                <c:pt idx="5554">
                  <c:v>42475.0</c:v>
                </c:pt>
                <c:pt idx="5555">
                  <c:v>42478.0</c:v>
                </c:pt>
                <c:pt idx="5556">
                  <c:v>42479.0</c:v>
                </c:pt>
                <c:pt idx="5557">
                  <c:v>42480.0</c:v>
                </c:pt>
                <c:pt idx="5558">
                  <c:v>42481.0</c:v>
                </c:pt>
                <c:pt idx="5559">
                  <c:v>42482.0</c:v>
                </c:pt>
                <c:pt idx="5560">
                  <c:v>42485.0</c:v>
                </c:pt>
                <c:pt idx="5561">
                  <c:v>42486.0</c:v>
                </c:pt>
                <c:pt idx="5562">
                  <c:v>42487.0</c:v>
                </c:pt>
                <c:pt idx="5563">
                  <c:v>42488.0</c:v>
                </c:pt>
                <c:pt idx="5564">
                  <c:v>42489.0</c:v>
                </c:pt>
                <c:pt idx="5565">
                  <c:v>42492.0</c:v>
                </c:pt>
                <c:pt idx="5566">
                  <c:v>42493.0</c:v>
                </c:pt>
                <c:pt idx="5567">
                  <c:v>42494.0</c:v>
                </c:pt>
                <c:pt idx="5568">
                  <c:v>42495.0</c:v>
                </c:pt>
                <c:pt idx="5569">
                  <c:v>42496.0</c:v>
                </c:pt>
                <c:pt idx="5570">
                  <c:v>42499.0</c:v>
                </c:pt>
                <c:pt idx="5571">
                  <c:v>42500.0</c:v>
                </c:pt>
                <c:pt idx="5572">
                  <c:v>42501.0</c:v>
                </c:pt>
                <c:pt idx="5573">
                  <c:v>42502.0</c:v>
                </c:pt>
                <c:pt idx="5574">
                  <c:v>42503.0</c:v>
                </c:pt>
                <c:pt idx="5575">
                  <c:v>42506.0</c:v>
                </c:pt>
                <c:pt idx="5576">
                  <c:v>42507.0</c:v>
                </c:pt>
                <c:pt idx="5577">
                  <c:v>42508.0</c:v>
                </c:pt>
                <c:pt idx="5578">
                  <c:v>42509.0</c:v>
                </c:pt>
                <c:pt idx="5579">
                  <c:v>42510.0</c:v>
                </c:pt>
                <c:pt idx="5580">
                  <c:v>42513.0</c:v>
                </c:pt>
                <c:pt idx="5581">
                  <c:v>42514.0</c:v>
                </c:pt>
                <c:pt idx="5582">
                  <c:v>42515.0</c:v>
                </c:pt>
                <c:pt idx="5583">
                  <c:v>42516.0</c:v>
                </c:pt>
                <c:pt idx="5584">
                  <c:v>42517.0</c:v>
                </c:pt>
                <c:pt idx="5585">
                  <c:v>42520.0</c:v>
                </c:pt>
                <c:pt idx="5586">
                  <c:v>42521.0</c:v>
                </c:pt>
                <c:pt idx="5587">
                  <c:v>42522.0</c:v>
                </c:pt>
                <c:pt idx="5588">
                  <c:v>42523.0</c:v>
                </c:pt>
                <c:pt idx="5589">
                  <c:v>42524.0</c:v>
                </c:pt>
                <c:pt idx="5590">
                  <c:v>42527.0</c:v>
                </c:pt>
                <c:pt idx="5591">
                  <c:v>42528.0</c:v>
                </c:pt>
                <c:pt idx="5592">
                  <c:v>42529.0</c:v>
                </c:pt>
                <c:pt idx="5593">
                  <c:v>42530.0</c:v>
                </c:pt>
                <c:pt idx="5594">
                  <c:v>42531.0</c:v>
                </c:pt>
                <c:pt idx="5595">
                  <c:v>42534.0</c:v>
                </c:pt>
                <c:pt idx="5596">
                  <c:v>42535.0</c:v>
                </c:pt>
                <c:pt idx="5597">
                  <c:v>42536.0</c:v>
                </c:pt>
                <c:pt idx="5598">
                  <c:v>42537.0</c:v>
                </c:pt>
                <c:pt idx="5599">
                  <c:v>42538.0</c:v>
                </c:pt>
                <c:pt idx="5600">
                  <c:v>42541.0</c:v>
                </c:pt>
                <c:pt idx="5601">
                  <c:v>42542.0</c:v>
                </c:pt>
                <c:pt idx="5602">
                  <c:v>42543.0</c:v>
                </c:pt>
                <c:pt idx="5603">
                  <c:v>42544.0</c:v>
                </c:pt>
                <c:pt idx="5604">
                  <c:v>42545.0</c:v>
                </c:pt>
                <c:pt idx="5605">
                  <c:v>42548.0</c:v>
                </c:pt>
                <c:pt idx="5606">
                  <c:v>42549.0</c:v>
                </c:pt>
                <c:pt idx="5607">
                  <c:v>42550.0</c:v>
                </c:pt>
                <c:pt idx="5608">
                  <c:v>42551.0</c:v>
                </c:pt>
                <c:pt idx="5609">
                  <c:v>42552.0</c:v>
                </c:pt>
                <c:pt idx="5610">
                  <c:v>42555.0</c:v>
                </c:pt>
                <c:pt idx="5611">
                  <c:v>42556.0</c:v>
                </c:pt>
                <c:pt idx="5612">
                  <c:v>42557.0</c:v>
                </c:pt>
                <c:pt idx="5613">
                  <c:v>42558.0</c:v>
                </c:pt>
                <c:pt idx="5614">
                  <c:v>42559.0</c:v>
                </c:pt>
                <c:pt idx="5615">
                  <c:v>42562.0</c:v>
                </c:pt>
                <c:pt idx="5616">
                  <c:v>42563.0</c:v>
                </c:pt>
                <c:pt idx="5617">
                  <c:v>42564.0</c:v>
                </c:pt>
                <c:pt idx="5618">
                  <c:v>42565.0</c:v>
                </c:pt>
                <c:pt idx="5619">
                  <c:v>42566.0</c:v>
                </c:pt>
                <c:pt idx="5620">
                  <c:v>42569.0</c:v>
                </c:pt>
                <c:pt idx="5621">
                  <c:v>42570.0</c:v>
                </c:pt>
                <c:pt idx="5622">
                  <c:v>42571.0</c:v>
                </c:pt>
                <c:pt idx="5623">
                  <c:v>42572.0</c:v>
                </c:pt>
                <c:pt idx="5624">
                  <c:v>42573.0</c:v>
                </c:pt>
                <c:pt idx="5625">
                  <c:v>42576.0</c:v>
                </c:pt>
                <c:pt idx="5626">
                  <c:v>42577.0</c:v>
                </c:pt>
                <c:pt idx="5627">
                  <c:v>42578.0</c:v>
                </c:pt>
                <c:pt idx="5628">
                  <c:v>42579.0</c:v>
                </c:pt>
                <c:pt idx="5629">
                  <c:v>42580.0</c:v>
                </c:pt>
                <c:pt idx="5630">
                  <c:v>42583.0</c:v>
                </c:pt>
                <c:pt idx="5631">
                  <c:v>42584.0</c:v>
                </c:pt>
                <c:pt idx="5632">
                  <c:v>42585.0</c:v>
                </c:pt>
                <c:pt idx="5633">
                  <c:v>42586.0</c:v>
                </c:pt>
                <c:pt idx="5634">
                  <c:v>42587.0</c:v>
                </c:pt>
                <c:pt idx="5635">
                  <c:v>42590.0</c:v>
                </c:pt>
                <c:pt idx="5636">
                  <c:v>42591.0</c:v>
                </c:pt>
                <c:pt idx="5637">
                  <c:v>42592.0</c:v>
                </c:pt>
                <c:pt idx="5638">
                  <c:v>42593.0</c:v>
                </c:pt>
                <c:pt idx="5639">
                  <c:v>42594.0</c:v>
                </c:pt>
                <c:pt idx="5640">
                  <c:v>42597.0</c:v>
                </c:pt>
                <c:pt idx="5641">
                  <c:v>42598.0</c:v>
                </c:pt>
                <c:pt idx="5642">
                  <c:v>42599.0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cat>
          <c:val>
            <c:numRef>
              <c:f>'Crops and fibres'!$S$13:$S$8712</c:f>
              <c:numCache>
                <c:formatCode>_(* #,##0.00_);_(* \(#,##0.00\);_(* "-"??_);_(@_)</c:formatCode>
                <c:ptCount val="8700"/>
                <c:pt idx="0">
                  <c:v>153.71532</c:v>
                </c:pt>
                <c:pt idx="1">
                  <c:v>151.50888</c:v>
                </c:pt>
                <c:pt idx="2">
                  <c:v>152.6121</c:v>
                </c:pt>
                <c:pt idx="3">
                  <c:v>152.24436</c:v>
                </c:pt>
                <c:pt idx="4">
                  <c:v>151.14114</c:v>
                </c:pt>
                <c:pt idx="5">
                  <c:v>146.72826</c:v>
                </c:pt>
                <c:pt idx="6">
                  <c:v>147.83148</c:v>
                </c:pt>
                <c:pt idx="7">
                  <c:v>147.83148</c:v>
                </c:pt>
                <c:pt idx="8">
                  <c:v>147.46374</c:v>
                </c:pt>
                <c:pt idx="9">
                  <c:v>145.99278</c:v>
                </c:pt>
                <c:pt idx="10">
                  <c:v>146.72826</c:v>
                </c:pt>
                <c:pt idx="11">
                  <c:v>148.19922</c:v>
                </c:pt>
                <c:pt idx="12">
                  <c:v>145.62504</c:v>
                </c:pt>
                <c:pt idx="13">
                  <c:v>142.68312</c:v>
                </c:pt>
                <c:pt idx="14">
                  <c:v>144.15408</c:v>
                </c:pt>
                <c:pt idx="15">
                  <c:v>145.62504</c:v>
                </c:pt>
                <c:pt idx="16">
                  <c:v>145.99278</c:v>
                </c:pt>
                <c:pt idx="17">
                  <c:v>144.88956</c:v>
                </c:pt>
                <c:pt idx="18">
                  <c:v>143.4186</c:v>
                </c:pt>
                <c:pt idx="19">
                  <c:v>143.78634</c:v>
                </c:pt>
                <c:pt idx="20">
                  <c:v>143.4186</c:v>
                </c:pt>
                <c:pt idx="21">
                  <c:v>145.2573</c:v>
                </c:pt>
                <c:pt idx="22">
                  <c:v>144.52182</c:v>
                </c:pt>
                <c:pt idx="23">
                  <c:v>146.72826</c:v>
                </c:pt>
                <c:pt idx="24">
                  <c:v>145.62504</c:v>
                </c:pt>
                <c:pt idx="25">
                  <c:v>144.88956</c:v>
                </c:pt>
                <c:pt idx="26">
                  <c:v>145.62504</c:v>
                </c:pt>
                <c:pt idx="27">
                  <c:v>144.88956</c:v>
                </c:pt>
                <c:pt idx="28">
                  <c:v>145.99278</c:v>
                </c:pt>
                <c:pt idx="29">
                  <c:v>148.19922</c:v>
                </c:pt>
                <c:pt idx="30">
                  <c:v>147.096</c:v>
                </c:pt>
                <c:pt idx="31">
                  <c:v>145.99278</c:v>
                </c:pt>
                <c:pt idx="32">
                  <c:v>145.2573</c:v>
                </c:pt>
                <c:pt idx="33">
                  <c:v>145.62504</c:v>
                </c:pt>
                <c:pt idx="34">
                  <c:v>146.72826</c:v>
                </c:pt>
                <c:pt idx="35">
                  <c:v>146.72826</c:v>
                </c:pt>
                <c:pt idx="36">
                  <c:v>144.88956</c:v>
                </c:pt>
                <c:pt idx="37">
                  <c:v>144.52182</c:v>
                </c:pt>
                <c:pt idx="38">
                  <c:v>143.05086</c:v>
                </c:pt>
                <c:pt idx="39">
                  <c:v>143.78634</c:v>
                </c:pt>
                <c:pt idx="40">
                  <c:v>139.7412</c:v>
                </c:pt>
                <c:pt idx="41">
                  <c:v>140.10894</c:v>
                </c:pt>
                <c:pt idx="42">
                  <c:v>138.63798</c:v>
                </c:pt>
                <c:pt idx="43">
                  <c:v>139.7412</c:v>
                </c:pt>
                <c:pt idx="44">
                  <c:v>140.10894</c:v>
                </c:pt>
                <c:pt idx="45">
                  <c:v>141.21216</c:v>
                </c:pt>
                <c:pt idx="46">
                  <c:v>142.68312</c:v>
                </c:pt>
                <c:pt idx="47">
                  <c:v>141.94764</c:v>
                </c:pt>
                <c:pt idx="48">
                  <c:v>141.94764</c:v>
                </c:pt>
                <c:pt idx="49">
                  <c:v>140.10894</c:v>
                </c:pt>
                <c:pt idx="50">
                  <c:v>140.10894</c:v>
                </c:pt>
                <c:pt idx="51">
                  <c:v>141.21216</c:v>
                </c:pt>
                <c:pt idx="52">
                  <c:v>141.21216</c:v>
                </c:pt>
                <c:pt idx="53">
                  <c:v>140.84442</c:v>
                </c:pt>
                <c:pt idx="54">
                  <c:v>140.84442</c:v>
                </c:pt>
                <c:pt idx="55">
                  <c:v>143.05086</c:v>
                </c:pt>
                <c:pt idx="56">
                  <c:v>141.94764</c:v>
                </c:pt>
                <c:pt idx="57">
                  <c:v>141.94764</c:v>
                </c:pt>
                <c:pt idx="58">
                  <c:v>139.37346</c:v>
                </c:pt>
                <c:pt idx="59">
                  <c:v>139.37346</c:v>
                </c:pt>
                <c:pt idx="60">
                  <c:v>138.63798</c:v>
                </c:pt>
                <c:pt idx="61">
                  <c:v>138.63798</c:v>
                </c:pt>
                <c:pt idx="62">
                  <c:v>139.37346</c:v>
                </c:pt>
                <c:pt idx="63">
                  <c:v>138.63798</c:v>
                </c:pt>
                <c:pt idx="64">
                  <c:v>137.53476</c:v>
                </c:pt>
                <c:pt idx="65">
                  <c:v>136.43154</c:v>
                </c:pt>
                <c:pt idx="66">
                  <c:v>136.43154</c:v>
                </c:pt>
                <c:pt idx="67">
                  <c:v>137.9025</c:v>
                </c:pt>
                <c:pt idx="68">
                  <c:v>136.43154</c:v>
                </c:pt>
                <c:pt idx="69">
                  <c:v>136.0638</c:v>
                </c:pt>
                <c:pt idx="70">
                  <c:v>137.9025</c:v>
                </c:pt>
                <c:pt idx="71">
                  <c:v>140.84442</c:v>
                </c:pt>
                <c:pt idx="72">
                  <c:v>139.37346</c:v>
                </c:pt>
                <c:pt idx="73">
                  <c:v>139.7412</c:v>
                </c:pt>
                <c:pt idx="74">
                  <c:v>139.7412</c:v>
                </c:pt>
                <c:pt idx="75">
                  <c:v>139.00572</c:v>
                </c:pt>
                <c:pt idx="76">
                  <c:v>139.7412</c:v>
                </c:pt>
                <c:pt idx="77">
                  <c:v>140.10894</c:v>
                </c:pt>
                <c:pt idx="78">
                  <c:v>141.21216</c:v>
                </c:pt>
                <c:pt idx="79">
                  <c:v>141.5799</c:v>
                </c:pt>
                <c:pt idx="80">
                  <c:v>141.94764</c:v>
                </c:pt>
                <c:pt idx="81">
                  <c:v>142.68312</c:v>
                </c:pt>
                <c:pt idx="82">
                  <c:v>142.68312</c:v>
                </c:pt>
                <c:pt idx="83">
                  <c:v>142.68312</c:v>
                </c:pt>
                <c:pt idx="84">
                  <c:v>142.68312</c:v>
                </c:pt>
                <c:pt idx="85">
                  <c:v>142.68312</c:v>
                </c:pt>
                <c:pt idx="86">
                  <c:v>142.68312</c:v>
                </c:pt>
                <c:pt idx="87">
                  <c:v>142.68312</c:v>
                </c:pt>
                <c:pt idx="88">
                  <c:v>142.68312</c:v>
                </c:pt>
                <c:pt idx="89">
                  <c:v>142.68312</c:v>
                </c:pt>
                <c:pt idx="90">
                  <c:v>142.68312</c:v>
                </c:pt>
                <c:pt idx="91">
                  <c:v>142.68312</c:v>
                </c:pt>
                <c:pt idx="92">
                  <c:v>142.68312</c:v>
                </c:pt>
                <c:pt idx="93">
                  <c:v>142.68312</c:v>
                </c:pt>
                <c:pt idx="94">
                  <c:v>142.68312</c:v>
                </c:pt>
                <c:pt idx="95">
                  <c:v>142.68312</c:v>
                </c:pt>
                <c:pt idx="96">
                  <c:v>142.68312</c:v>
                </c:pt>
                <c:pt idx="97">
                  <c:v>142.68312</c:v>
                </c:pt>
                <c:pt idx="98">
                  <c:v>142.68312</c:v>
                </c:pt>
                <c:pt idx="99">
                  <c:v>142.68312</c:v>
                </c:pt>
                <c:pt idx="100">
                  <c:v>142.68312</c:v>
                </c:pt>
                <c:pt idx="101">
                  <c:v>142.68312</c:v>
                </c:pt>
                <c:pt idx="102">
                  <c:v>142.68312</c:v>
                </c:pt>
                <c:pt idx="103">
                  <c:v>142.68312</c:v>
                </c:pt>
                <c:pt idx="104">
                  <c:v>142.68312</c:v>
                </c:pt>
                <c:pt idx="105">
                  <c:v>142.68312</c:v>
                </c:pt>
                <c:pt idx="106">
                  <c:v>142.68312</c:v>
                </c:pt>
                <c:pt idx="107">
                  <c:v>142.68312</c:v>
                </c:pt>
                <c:pt idx="108">
                  <c:v>142.68312</c:v>
                </c:pt>
                <c:pt idx="109">
                  <c:v>142.68312</c:v>
                </c:pt>
                <c:pt idx="110">
                  <c:v>142.68312</c:v>
                </c:pt>
                <c:pt idx="111">
                  <c:v>142.68312</c:v>
                </c:pt>
                <c:pt idx="112">
                  <c:v>142.68312</c:v>
                </c:pt>
                <c:pt idx="113">
                  <c:v>142.68312</c:v>
                </c:pt>
                <c:pt idx="114">
                  <c:v>142.68312</c:v>
                </c:pt>
                <c:pt idx="115">
                  <c:v>142.68312</c:v>
                </c:pt>
                <c:pt idx="116">
                  <c:v>142.68312</c:v>
                </c:pt>
                <c:pt idx="117">
                  <c:v>142.68312</c:v>
                </c:pt>
                <c:pt idx="118">
                  <c:v>142.68312</c:v>
                </c:pt>
                <c:pt idx="119">
                  <c:v>142.68312</c:v>
                </c:pt>
                <c:pt idx="120">
                  <c:v>142.68312</c:v>
                </c:pt>
                <c:pt idx="121">
                  <c:v>142.68312</c:v>
                </c:pt>
                <c:pt idx="122">
                  <c:v>142.68312</c:v>
                </c:pt>
                <c:pt idx="123">
                  <c:v>142.68312</c:v>
                </c:pt>
                <c:pt idx="124">
                  <c:v>142.68312</c:v>
                </c:pt>
                <c:pt idx="125">
                  <c:v>142.68312</c:v>
                </c:pt>
                <c:pt idx="126">
                  <c:v>142.68312</c:v>
                </c:pt>
                <c:pt idx="127">
                  <c:v>142.68312</c:v>
                </c:pt>
                <c:pt idx="128">
                  <c:v>142.68312</c:v>
                </c:pt>
                <c:pt idx="129">
                  <c:v>142.68312</c:v>
                </c:pt>
                <c:pt idx="130">
                  <c:v>142.68312</c:v>
                </c:pt>
                <c:pt idx="131">
                  <c:v>142.68312</c:v>
                </c:pt>
                <c:pt idx="132">
                  <c:v>142.68312</c:v>
                </c:pt>
                <c:pt idx="133">
                  <c:v>142.68312</c:v>
                </c:pt>
                <c:pt idx="134">
                  <c:v>142.68312</c:v>
                </c:pt>
                <c:pt idx="135">
                  <c:v>142.68312</c:v>
                </c:pt>
                <c:pt idx="136">
                  <c:v>142.68312</c:v>
                </c:pt>
                <c:pt idx="137">
                  <c:v>142.68312</c:v>
                </c:pt>
                <c:pt idx="138">
                  <c:v>142.68312</c:v>
                </c:pt>
                <c:pt idx="139">
                  <c:v>142.68312</c:v>
                </c:pt>
                <c:pt idx="140">
                  <c:v>142.68312</c:v>
                </c:pt>
                <c:pt idx="141">
                  <c:v>142.68312</c:v>
                </c:pt>
                <c:pt idx="142">
                  <c:v>142.68312</c:v>
                </c:pt>
                <c:pt idx="143">
                  <c:v>142.68312</c:v>
                </c:pt>
                <c:pt idx="144">
                  <c:v>142.68312</c:v>
                </c:pt>
                <c:pt idx="145">
                  <c:v>142.68312</c:v>
                </c:pt>
                <c:pt idx="146">
                  <c:v>142.68312</c:v>
                </c:pt>
                <c:pt idx="147">
                  <c:v>142.68312</c:v>
                </c:pt>
                <c:pt idx="148">
                  <c:v>142.68312</c:v>
                </c:pt>
                <c:pt idx="149">
                  <c:v>142.68312</c:v>
                </c:pt>
                <c:pt idx="150">
                  <c:v>142.68312</c:v>
                </c:pt>
                <c:pt idx="151">
                  <c:v>142.68312</c:v>
                </c:pt>
                <c:pt idx="152">
                  <c:v>142.68312</c:v>
                </c:pt>
                <c:pt idx="153">
                  <c:v>142.68312</c:v>
                </c:pt>
                <c:pt idx="154">
                  <c:v>142.68312</c:v>
                </c:pt>
                <c:pt idx="155">
                  <c:v>142.68312</c:v>
                </c:pt>
                <c:pt idx="156">
                  <c:v>142.68312</c:v>
                </c:pt>
                <c:pt idx="157">
                  <c:v>142.68312</c:v>
                </c:pt>
                <c:pt idx="158">
                  <c:v>142.68312</c:v>
                </c:pt>
                <c:pt idx="159">
                  <c:v>142.68312</c:v>
                </c:pt>
                <c:pt idx="160">
                  <c:v>142.68312</c:v>
                </c:pt>
                <c:pt idx="161">
                  <c:v>142.68312</c:v>
                </c:pt>
                <c:pt idx="162">
                  <c:v>142.68312</c:v>
                </c:pt>
                <c:pt idx="163">
                  <c:v>142.68312</c:v>
                </c:pt>
                <c:pt idx="164">
                  <c:v>142.68312</c:v>
                </c:pt>
                <c:pt idx="165">
                  <c:v>142.68312</c:v>
                </c:pt>
                <c:pt idx="166">
                  <c:v>142.68312</c:v>
                </c:pt>
                <c:pt idx="167">
                  <c:v>142.68312</c:v>
                </c:pt>
                <c:pt idx="168">
                  <c:v>142.68312</c:v>
                </c:pt>
                <c:pt idx="169">
                  <c:v>142.68312</c:v>
                </c:pt>
                <c:pt idx="170">
                  <c:v>142.68312</c:v>
                </c:pt>
                <c:pt idx="171">
                  <c:v>142.68312</c:v>
                </c:pt>
                <c:pt idx="172">
                  <c:v>142.68312</c:v>
                </c:pt>
                <c:pt idx="173">
                  <c:v>142.68312</c:v>
                </c:pt>
                <c:pt idx="174">
                  <c:v>142.68312</c:v>
                </c:pt>
                <c:pt idx="175">
                  <c:v>142.68312</c:v>
                </c:pt>
                <c:pt idx="176">
                  <c:v>142.68312</c:v>
                </c:pt>
                <c:pt idx="177">
                  <c:v>142.68312</c:v>
                </c:pt>
                <c:pt idx="178">
                  <c:v>142.68312</c:v>
                </c:pt>
                <c:pt idx="179">
                  <c:v>142.68312</c:v>
                </c:pt>
                <c:pt idx="180">
                  <c:v>142.68312</c:v>
                </c:pt>
                <c:pt idx="181">
                  <c:v>142.68312</c:v>
                </c:pt>
                <c:pt idx="182">
                  <c:v>142.68312</c:v>
                </c:pt>
                <c:pt idx="183">
                  <c:v>142.68312</c:v>
                </c:pt>
                <c:pt idx="184">
                  <c:v>142.68312</c:v>
                </c:pt>
                <c:pt idx="185">
                  <c:v>142.68312</c:v>
                </c:pt>
                <c:pt idx="186">
                  <c:v>142.68312</c:v>
                </c:pt>
                <c:pt idx="187">
                  <c:v>142.68312</c:v>
                </c:pt>
                <c:pt idx="188">
                  <c:v>142.68312</c:v>
                </c:pt>
                <c:pt idx="189">
                  <c:v>142.68312</c:v>
                </c:pt>
                <c:pt idx="190">
                  <c:v>142.68312</c:v>
                </c:pt>
                <c:pt idx="191">
                  <c:v>142.68312</c:v>
                </c:pt>
                <c:pt idx="192">
                  <c:v>142.68312</c:v>
                </c:pt>
                <c:pt idx="193">
                  <c:v>142.68312</c:v>
                </c:pt>
                <c:pt idx="194">
                  <c:v>142.68312</c:v>
                </c:pt>
                <c:pt idx="195">
                  <c:v>187.17966</c:v>
                </c:pt>
                <c:pt idx="196">
                  <c:v>187.17966</c:v>
                </c:pt>
                <c:pt idx="197">
                  <c:v>187.17966</c:v>
                </c:pt>
                <c:pt idx="198">
                  <c:v>187.17966</c:v>
                </c:pt>
                <c:pt idx="199">
                  <c:v>187.17966</c:v>
                </c:pt>
                <c:pt idx="200">
                  <c:v>187.17966</c:v>
                </c:pt>
                <c:pt idx="201">
                  <c:v>187.17966</c:v>
                </c:pt>
                <c:pt idx="202">
                  <c:v>187.17966</c:v>
                </c:pt>
                <c:pt idx="203">
                  <c:v>187.17966</c:v>
                </c:pt>
                <c:pt idx="204">
                  <c:v>187.17966</c:v>
                </c:pt>
                <c:pt idx="205">
                  <c:v>187.17966</c:v>
                </c:pt>
                <c:pt idx="206">
                  <c:v>187.17966</c:v>
                </c:pt>
                <c:pt idx="207">
                  <c:v>187.17966</c:v>
                </c:pt>
                <c:pt idx="208">
                  <c:v>187.17966</c:v>
                </c:pt>
                <c:pt idx="209">
                  <c:v>187.17966</c:v>
                </c:pt>
                <c:pt idx="210">
                  <c:v>187.17966</c:v>
                </c:pt>
                <c:pt idx="211">
                  <c:v>187.17966</c:v>
                </c:pt>
                <c:pt idx="212">
                  <c:v>187.17966</c:v>
                </c:pt>
                <c:pt idx="213">
                  <c:v>187.17966</c:v>
                </c:pt>
                <c:pt idx="214">
                  <c:v>187.17966</c:v>
                </c:pt>
                <c:pt idx="215">
                  <c:v>187.17966</c:v>
                </c:pt>
                <c:pt idx="216">
                  <c:v>187.17966</c:v>
                </c:pt>
                <c:pt idx="217">
                  <c:v>187.17966</c:v>
                </c:pt>
                <c:pt idx="218">
                  <c:v>187.17966</c:v>
                </c:pt>
                <c:pt idx="219">
                  <c:v>187.17966</c:v>
                </c:pt>
                <c:pt idx="220">
                  <c:v>187.17966</c:v>
                </c:pt>
                <c:pt idx="221">
                  <c:v>187.17966</c:v>
                </c:pt>
                <c:pt idx="222">
                  <c:v>187.17966</c:v>
                </c:pt>
                <c:pt idx="223">
                  <c:v>187.17966</c:v>
                </c:pt>
                <c:pt idx="224">
                  <c:v>187.17966</c:v>
                </c:pt>
                <c:pt idx="225">
                  <c:v>187.17966</c:v>
                </c:pt>
                <c:pt idx="226">
                  <c:v>187.17966</c:v>
                </c:pt>
                <c:pt idx="227">
                  <c:v>187.17966</c:v>
                </c:pt>
                <c:pt idx="228">
                  <c:v>187.17966</c:v>
                </c:pt>
                <c:pt idx="229">
                  <c:v>187.17966</c:v>
                </c:pt>
                <c:pt idx="230">
                  <c:v>187.17966</c:v>
                </c:pt>
                <c:pt idx="231">
                  <c:v>187.17966</c:v>
                </c:pt>
                <c:pt idx="232">
                  <c:v>187.17966</c:v>
                </c:pt>
                <c:pt idx="233">
                  <c:v>187.17966</c:v>
                </c:pt>
                <c:pt idx="234">
                  <c:v>187.17966</c:v>
                </c:pt>
                <c:pt idx="235">
                  <c:v>187.17966</c:v>
                </c:pt>
                <c:pt idx="236">
                  <c:v>187.17966</c:v>
                </c:pt>
                <c:pt idx="237">
                  <c:v>187.17966</c:v>
                </c:pt>
                <c:pt idx="238">
                  <c:v>195.63768</c:v>
                </c:pt>
                <c:pt idx="239">
                  <c:v>195.63768</c:v>
                </c:pt>
                <c:pt idx="240">
                  <c:v>194.16672</c:v>
                </c:pt>
                <c:pt idx="241">
                  <c:v>196.7409</c:v>
                </c:pt>
                <c:pt idx="242">
                  <c:v>198.21186</c:v>
                </c:pt>
                <c:pt idx="243">
                  <c:v>199.68282</c:v>
                </c:pt>
                <c:pt idx="244">
                  <c:v>200.4183</c:v>
                </c:pt>
                <c:pt idx="245">
                  <c:v>201.52152</c:v>
                </c:pt>
                <c:pt idx="246">
                  <c:v>200.4183</c:v>
                </c:pt>
                <c:pt idx="247">
                  <c:v>200.4183</c:v>
                </c:pt>
                <c:pt idx="248">
                  <c:v>199.31508</c:v>
                </c:pt>
                <c:pt idx="249">
                  <c:v>198.5796</c:v>
                </c:pt>
                <c:pt idx="250">
                  <c:v>200.4183</c:v>
                </c:pt>
                <c:pt idx="251">
                  <c:v>200.4183</c:v>
                </c:pt>
                <c:pt idx="252">
                  <c:v>197.47638</c:v>
                </c:pt>
                <c:pt idx="253">
                  <c:v>196.7409</c:v>
                </c:pt>
                <c:pt idx="254">
                  <c:v>197.10864</c:v>
                </c:pt>
                <c:pt idx="255">
                  <c:v>197.10864</c:v>
                </c:pt>
                <c:pt idx="256">
                  <c:v>198.21186</c:v>
                </c:pt>
                <c:pt idx="257">
                  <c:v>197.84412</c:v>
                </c:pt>
                <c:pt idx="258">
                  <c:v>200.05056</c:v>
                </c:pt>
                <c:pt idx="259">
                  <c:v>200.4183</c:v>
                </c:pt>
                <c:pt idx="260">
                  <c:v>200.4183</c:v>
                </c:pt>
                <c:pt idx="261">
                  <c:v>199.68282</c:v>
                </c:pt>
                <c:pt idx="262">
                  <c:v>199.31508</c:v>
                </c:pt>
                <c:pt idx="263">
                  <c:v>196.7409</c:v>
                </c:pt>
                <c:pt idx="264">
                  <c:v>193.79898</c:v>
                </c:pt>
                <c:pt idx="265">
                  <c:v>189.75384</c:v>
                </c:pt>
                <c:pt idx="266">
                  <c:v>193.43124</c:v>
                </c:pt>
                <c:pt idx="267">
                  <c:v>193.0635</c:v>
                </c:pt>
                <c:pt idx="268">
                  <c:v>192.69576</c:v>
                </c:pt>
                <c:pt idx="269">
                  <c:v>196.00542</c:v>
                </c:pt>
                <c:pt idx="270">
                  <c:v>196.7409</c:v>
                </c:pt>
                <c:pt idx="271">
                  <c:v>190.85706</c:v>
                </c:pt>
                <c:pt idx="272">
                  <c:v>190.48932</c:v>
                </c:pt>
                <c:pt idx="273">
                  <c:v>192.69576</c:v>
                </c:pt>
                <c:pt idx="274">
                  <c:v>194.9022</c:v>
                </c:pt>
                <c:pt idx="275">
                  <c:v>193.43124</c:v>
                </c:pt>
                <c:pt idx="276">
                  <c:v>197.84412</c:v>
                </c:pt>
                <c:pt idx="277">
                  <c:v>200.05056</c:v>
                </c:pt>
                <c:pt idx="278">
                  <c:v>198.5796</c:v>
                </c:pt>
                <c:pt idx="279">
                  <c:v>201.52152</c:v>
                </c:pt>
                <c:pt idx="280">
                  <c:v>204.46344</c:v>
                </c:pt>
                <c:pt idx="281">
                  <c:v>205.9344</c:v>
                </c:pt>
                <c:pt idx="282">
                  <c:v>202.99248</c:v>
                </c:pt>
                <c:pt idx="283">
                  <c:v>204.46344</c:v>
                </c:pt>
                <c:pt idx="284">
                  <c:v>207.03762</c:v>
                </c:pt>
                <c:pt idx="285">
                  <c:v>204.46344</c:v>
                </c:pt>
                <c:pt idx="286">
                  <c:v>207.7731</c:v>
                </c:pt>
                <c:pt idx="287">
                  <c:v>205.56666</c:v>
                </c:pt>
                <c:pt idx="288">
                  <c:v>204.46344</c:v>
                </c:pt>
                <c:pt idx="289">
                  <c:v>205.19892</c:v>
                </c:pt>
                <c:pt idx="290">
                  <c:v>205.19892</c:v>
                </c:pt>
                <c:pt idx="291">
                  <c:v>205.9344</c:v>
                </c:pt>
                <c:pt idx="292">
                  <c:v>208.87632</c:v>
                </c:pt>
                <c:pt idx="293">
                  <c:v>208.87632</c:v>
                </c:pt>
                <c:pt idx="294">
                  <c:v>209.6118</c:v>
                </c:pt>
                <c:pt idx="295">
                  <c:v>209.6118</c:v>
                </c:pt>
                <c:pt idx="296">
                  <c:v>207.7731</c:v>
                </c:pt>
                <c:pt idx="297">
                  <c:v>208.50858</c:v>
                </c:pt>
                <c:pt idx="298">
                  <c:v>208.50858</c:v>
                </c:pt>
                <c:pt idx="299">
                  <c:v>204.0957</c:v>
                </c:pt>
                <c:pt idx="300">
                  <c:v>204.83118</c:v>
                </c:pt>
                <c:pt idx="301">
                  <c:v>207.03762</c:v>
                </c:pt>
                <c:pt idx="302">
                  <c:v>207.03762</c:v>
                </c:pt>
                <c:pt idx="303">
                  <c:v>207.40536</c:v>
                </c:pt>
                <c:pt idx="304">
                  <c:v>210.71502</c:v>
                </c:pt>
                <c:pt idx="305">
                  <c:v>210.71502</c:v>
                </c:pt>
                <c:pt idx="306">
                  <c:v>208.14084</c:v>
                </c:pt>
                <c:pt idx="307">
                  <c:v>206.30214</c:v>
                </c:pt>
                <c:pt idx="308">
                  <c:v>208.14084</c:v>
                </c:pt>
                <c:pt idx="309">
                  <c:v>208.14084</c:v>
                </c:pt>
                <c:pt idx="310">
                  <c:v>208.14084</c:v>
                </c:pt>
                <c:pt idx="311">
                  <c:v>205.9344</c:v>
                </c:pt>
                <c:pt idx="312">
                  <c:v>205.19892</c:v>
                </c:pt>
                <c:pt idx="313">
                  <c:v>204.46344</c:v>
                </c:pt>
                <c:pt idx="314">
                  <c:v>201.15378</c:v>
                </c:pt>
                <c:pt idx="315">
                  <c:v>201.52152</c:v>
                </c:pt>
                <c:pt idx="316">
                  <c:v>200.05056</c:v>
                </c:pt>
                <c:pt idx="317">
                  <c:v>199.68282</c:v>
                </c:pt>
                <c:pt idx="318">
                  <c:v>199.31508</c:v>
                </c:pt>
                <c:pt idx="319">
                  <c:v>199.31508</c:v>
                </c:pt>
                <c:pt idx="320">
                  <c:v>203.3602200000001</c:v>
                </c:pt>
                <c:pt idx="321">
                  <c:v>208.87632</c:v>
                </c:pt>
                <c:pt idx="322">
                  <c:v>208.14084</c:v>
                </c:pt>
                <c:pt idx="323">
                  <c:v>206.66988</c:v>
                </c:pt>
                <c:pt idx="324">
                  <c:v>209.97954</c:v>
                </c:pt>
                <c:pt idx="325">
                  <c:v>212.55372</c:v>
                </c:pt>
                <c:pt idx="326">
                  <c:v>212.92146</c:v>
                </c:pt>
                <c:pt idx="327">
                  <c:v>216.59886</c:v>
                </c:pt>
                <c:pt idx="328">
                  <c:v>216.23112</c:v>
                </c:pt>
                <c:pt idx="329">
                  <c:v>216.23112</c:v>
                </c:pt>
                <c:pt idx="330">
                  <c:v>218.06982</c:v>
                </c:pt>
                <c:pt idx="331">
                  <c:v>219.90852</c:v>
                </c:pt>
                <c:pt idx="332">
                  <c:v>228.36654</c:v>
                </c:pt>
                <c:pt idx="333">
                  <c:v>234.98586</c:v>
                </c:pt>
                <c:pt idx="334">
                  <c:v>241.97292</c:v>
                </c:pt>
                <c:pt idx="335">
                  <c:v>241.23744</c:v>
                </c:pt>
                <c:pt idx="336">
                  <c:v>232.77942</c:v>
                </c:pt>
                <c:pt idx="337">
                  <c:v>234.25038</c:v>
                </c:pt>
                <c:pt idx="338">
                  <c:v>241.60518</c:v>
                </c:pt>
                <c:pt idx="339">
                  <c:v>245.28258</c:v>
                </c:pt>
                <c:pt idx="340">
                  <c:v>245.28258</c:v>
                </c:pt>
                <c:pt idx="341">
                  <c:v>261.0953999999998</c:v>
                </c:pt>
                <c:pt idx="342">
                  <c:v>269.9211599999998</c:v>
                </c:pt>
                <c:pt idx="343">
                  <c:v>275.43726</c:v>
                </c:pt>
                <c:pt idx="344">
                  <c:v>271.02438</c:v>
                </c:pt>
                <c:pt idx="345">
                  <c:v>261.8308800000001</c:v>
                </c:pt>
                <c:pt idx="346">
                  <c:v>252.63738</c:v>
                </c:pt>
                <c:pt idx="347">
                  <c:v>261.8308800000001</c:v>
                </c:pt>
                <c:pt idx="348">
                  <c:v>249.69546</c:v>
                </c:pt>
                <c:pt idx="349">
                  <c:v>248.2245</c:v>
                </c:pt>
                <c:pt idx="350">
                  <c:v>246.01806</c:v>
                </c:pt>
                <c:pt idx="351">
                  <c:v>250.0632</c:v>
                </c:pt>
                <c:pt idx="352">
                  <c:v>261.8308800000001</c:v>
                </c:pt>
                <c:pt idx="353">
                  <c:v>267.3469799999999</c:v>
                </c:pt>
                <c:pt idx="354">
                  <c:v>261.0953999999998</c:v>
                </c:pt>
                <c:pt idx="355">
                  <c:v>261.8308800000001</c:v>
                </c:pt>
                <c:pt idx="356">
                  <c:v>260.35992</c:v>
                </c:pt>
                <c:pt idx="357">
                  <c:v>255.21156</c:v>
                </c:pt>
                <c:pt idx="358">
                  <c:v>253.37286</c:v>
                </c:pt>
                <c:pt idx="359">
                  <c:v>257.4179999999998</c:v>
                </c:pt>
                <c:pt idx="360">
                  <c:v>258.88896</c:v>
                </c:pt>
                <c:pt idx="361">
                  <c:v>256.3147799999999</c:v>
                </c:pt>
                <c:pt idx="362">
                  <c:v>253.00512</c:v>
                </c:pt>
                <c:pt idx="363">
                  <c:v>247.12128</c:v>
                </c:pt>
                <c:pt idx="364">
                  <c:v>239.76648</c:v>
                </c:pt>
                <c:pt idx="365">
                  <c:v>239.76648</c:v>
                </c:pt>
                <c:pt idx="366">
                  <c:v>229.10202</c:v>
                </c:pt>
                <c:pt idx="367">
                  <c:v>219.90852</c:v>
                </c:pt>
                <c:pt idx="368">
                  <c:v>221.37948</c:v>
                </c:pt>
                <c:pt idx="369">
                  <c:v>221.37948</c:v>
                </c:pt>
                <c:pt idx="370">
                  <c:v>216.9666</c:v>
                </c:pt>
                <c:pt idx="371">
                  <c:v>210.71502</c:v>
                </c:pt>
                <c:pt idx="372">
                  <c:v>208.50858</c:v>
                </c:pt>
                <c:pt idx="373">
                  <c:v>212.92146</c:v>
                </c:pt>
                <c:pt idx="374">
                  <c:v>218.06982</c:v>
                </c:pt>
                <c:pt idx="375">
                  <c:v>226.1601</c:v>
                </c:pt>
                <c:pt idx="376">
                  <c:v>221.74722</c:v>
                </c:pt>
                <c:pt idx="377">
                  <c:v>216.9666</c:v>
                </c:pt>
                <c:pt idx="378">
                  <c:v>218.8053</c:v>
                </c:pt>
                <c:pt idx="379">
                  <c:v>217.33434</c:v>
                </c:pt>
                <c:pt idx="380">
                  <c:v>218.8053</c:v>
                </c:pt>
                <c:pt idx="381">
                  <c:v>220.27626</c:v>
                </c:pt>
                <c:pt idx="382">
                  <c:v>217.70208</c:v>
                </c:pt>
                <c:pt idx="383">
                  <c:v>215.49564</c:v>
                </c:pt>
                <c:pt idx="384">
                  <c:v>213.65694</c:v>
                </c:pt>
                <c:pt idx="385">
                  <c:v>215.1279</c:v>
                </c:pt>
                <c:pt idx="386">
                  <c:v>215.49564</c:v>
                </c:pt>
                <c:pt idx="387">
                  <c:v>211.81824</c:v>
                </c:pt>
                <c:pt idx="388">
                  <c:v>208.14084</c:v>
                </c:pt>
                <c:pt idx="389">
                  <c:v>203.3602200000001</c:v>
                </c:pt>
                <c:pt idx="390">
                  <c:v>203.3602200000001</c:v>
                </c:pt>
                <c:pt idx="391">
                  <c:v>197.84412</c:v>
                </c:pt>
                <c:pt idx="392">
                  <c:v>198.94734</c:v>
                </c:pt>
                <c:pt idx="393">
                  <c:v>198.94734</c:v>
                </c:pt>
                <c:pt idx="394">
                  <c:v>197.47638</c:v>
                </c:pt>
                <c:pt idx="395">
                  <c:v>197.47638</c:v>
                </c:pt>
                <c:pt idx="396">
                  <c:v>200.05056</c:v>
                </c:pt>
                <c:pt idx="397">
                  <c:v>200.05056</c:v>
                </c:pt>
                <c:pt idx="398">
                  <c:v>205.19892</c:v>
                </c:pt>
                <c:pt idx="399">
                  <c:v>202.257</c:v>
                </c:pt>
                <c:pt idx="400">
                  <c:v>201.15378</c:v>
                </c:pt>
                <c:pt idx="401">
                  <c:v>201.52152</c:v>
                </c:pt>
                <c:pt idx="402">
                  <c:v>201.52152</c:v>
                </c:pt>
                <c:pt idx="403">
                  <c:v>197.84412</c:v>
                </c:pt>
                <c:pt idx="404">
                  <c:v>189.75384</c:v>
                </c:pt>
                <c:pt idx="405">
                  <c:v>189.3861000000001</c:v>
                </c:pt>
                <c:pt idx="406">
                  <c:v>186.07644</c:v>
                </c:pt>
                <c:pt idx="407">
                  <c:v>180.92808</c:v>
                </c:pt>
                <c:pt idx="408">
                  <c:v>181.66356</c:v>
                </c:pt>
                <c:pt idx="409">
                  <c:v>180.56034</c:v>
                </c:pt>
                <c:pt idx="410">
                  <c:v>184.23774</c:v>
                </c:pt>
                <c:pt idx="411">
                  <c:v>180.92808</c:v>
                </c:pt>
                <c:pt idx="412">
                  <c:v>180.56034</c:v>
                </c:pt>
                <c:pt idx="413">
                  <c:v>181.66356</c:v>
                </c:pt>
                <c:pt idx="414">
                  <c:v>182.0313</c:v>
                </c:pt>
                <c:pt idx="415">
                  <c:v>178.72164</c:v>
                </c:pt>
                <c:pt idx="416">
                  <c:v>178.72164</c:v>
                </c:pt>
                <c:pt idx="417">
                  <c:v>180.56034</c:v>
                </c:pt>
                <c:pt idx="418">
                  <c:v>183.13452</c:v>
                </c:pt>
                <c:pt idx="419">
                  <c:v>182.76678</c:v>
                </c:pt>
                <c:pt idx="420">
                  <c:v>187.17966</c:v>
                </c:pt>
                <c:pt idx="421">
                  <c:v>183.87</c:v>
                </c:pt>
                <c:pt idx="422">
                  <c:v>182.39904</c:v>
                </c:pt>
                <c:pt idx="423">
                  <c:v>182.39904</c:v>
                </c:pt>
                <c:pt idx="424">
                  <c:v>179.45712</c:v>
                </c:pt>
                <c:pt idx="425">
                  <c:v>182.76678</c:v>
                </c:pt>
                <c:pt idx="426">
                  <c:v>182.76678</c:v>
                </c:pt>
                <c:pt idx="427">
                  <c:v>182.0313</c:v>
                </c:pt>
                <c:pt idx="428">
                  <c:v>182.76678</c:v>
                </c:pt>
                <c:pt idx="429">
                  <c:v>182.76678</c:v>
                </c:pt>
                <c:pt idx="430">
                  <c:v>183.50226</c:v>
                </c:pt>
                <c:pt idx="431">
                  <c:v>182.39904</c:v>
                </c:pt>
                <c:pt idx="432">
                  <c:v>179.82486</c:v>
                </c:pt>
                <c:pt idx="433">
                  <c:v>177.61842</c:v>
                </c:pt>
                <c:pt idx="434">
                  <c:v>176.8829400000001</c:v>
                </c:pt>
                <c:pt idx="435">
                  <c:v>176.8829400000001</c:v>
                </c:pt>
                <c:pt idx="436">
                  <c:v>175.04424</c:v>
                </c:pt>
                <c:pt idx="437">
                  <c:v>171.73458</c:v>
                </c:pt>
                <c:pt idx="438">
                  <c:v>172.47006</c:v>
                </c:pt>
                <c:pt idx="439">
                  <c:v>169.52814</c:v>
                </c:pt>
                <c:pt idx="440">
                  <c:v>169.89588</c:v>
                </c:pt>
                <c:pt idx="441">
                  <c:v>171.73458</c:v>
                </c:pt>
                <c:pt idx="442">
                  <c:v>166.21848</c:v>
                </c:pt>
                <c:pt idx="443">
                  <c:v>166.95396</c:v>
                </c:pt>
                <c:pt idx="444">
                  <c:v>164.74752</c:v>
                </c:pt>
                <c:pt idx="445">
                  <c:v>162.17334</c:v>
                </c:pt>
                <c:pt idx="446">
                  <c:v>165.85074</c:v>
                </c:pt>
                <c:pt idx="447">
                  <c:v>167.3217</c:v>
                </c:pt>
                <c:pt idx="448">
                  <c:v>164.74752</c:v>
                </c:pt>
                <c:pt idx="449">
                  <c:v>166.5862200000001</c:v>
                </c:pt>
                <c:pt idx="450">
                  <c:v>168.79266</c:v>
                </c:pt>
                <c:pt idx="451">
                  <c:v>169.52814</c:v>
                </c:pt>
                <c:pt idx="452">
                  <c:v>170.26362</c:v>
                </c:pt>
                <c:pt idx="453">
                  <c:v>170.63136</c:v>
                </c:pt>
                <c:pt idx="454">
                  <c:v>172.10232</c:v>
                </c:pt>
                <c:pt idx="455">
                  <c:v>172.10232</c:v>
                </c:pt>
                <c:pt idx="456">
                  <c:v>171.36684</c:v>
                </c:pt>
                <c:pt idx="457">
                  <c:v>169.52814</c:v>
                </c:pt>
                <c:pt idx="458">
                  <c:v>169.1604</c:v>
                </c:pt>
                <c:pt idx="459">
                  <c:v>169.89588</c:v>
                </c:pt>
                <c:pt idx="460">
                  <c:v>169.89588</c:v>
                </c:pt>
                <c:pt idx="461">
                  <c:v>172.47006</c:v>
                </c:pt>
                <c:pt idx="462">
                  <c:v>170.9991</c:v>
                </c:pt>
                <c:pt idx="463">
                  <c:v>170.63136</c:v>
                </c:pt>
                <c:pt idx="464">
                  <c:v>169.89588</c:v>
                </c:pt>
                <c:pt idx="465">
                  <c:v>173.20554</c:v>
                </c:pt>
                <c:pt idx="466">
                  <c:v>172.10232</c:v>
                </c:pt>
                <c:pt idx="467">
                  <c:v>172.47006</c:v>
                </c:pt>
                <c:pt idx="468">
                  <c:v>170.26362</c:v>
                </c:pt>
                <c:pt idx="469">
                  <c:v>169.1604</c:v>
                </c:pt>
                <c:pt idx="470">
                  <c:v>167.68944</c:v>
                </c:pt>
                <c:pt idx="471">
                  <c:v>168.79266</c:v>
                </c:pt>
                <c:pt idx="472">
                  <c:v>168.79266</c:v>
                </c:pt>
                <c:pt idx="473">
                  <c:v>169.52814</c:v>
                </c:pt>
                <c:pt idx="474">
                  <c:v>171.36684</c:v>
                </c:pt>
                <c:pt idx="475">
                  <c:v>168.79266</c:v>
                </c:pt>
                <c:pt idx="476">
                  <c:v>168.42492</c:v>
                </c:pt>
                <c:pt idx="477">
                  <c:v>166.5862200000001</c:v>
                </c:pt>
                <c:pt idx="478">
                  <c:v>162.90882</c:v>
                </c:pt>
                <c:pt idx="479">
                  <c:v>161.43786</c:v>
                </c:pt>
                <c:pt idx="480">
                  <c:v>159.9669</c:v>
                </c:pt>
                <c:pt idx="481">
                  <c:v>157.76046</c:v>
                </c:pt>
                <c:pt idx="482">
                  <c:v>159.59916</c:v>
                </c:pt>
                <c:pt idx="483">
                  <c:v>162.54108</c:v>
                </c:pt>
                <c:pt idx="484">
                  <c:v>165.85074</c:v>
                </c:pt>
                <c:pt idx="485">
                  <c:v>170.63136</c:v>
                </c:pt>
                <c:pt idx="486">
                  <c:v>173.94102</c:v>
                </c:pt>
                <c:pt idx="487">
                  <c:v>174.6765</c:v>
                </c:pt>
                <c:pt idx="488">
                  <c:v>172.10232</c:v>
                </c:pt>
                <c:pt idx="489">
                  <c:v>169.89588</c:v>
                </c:pt>
                <c:pt idx="490">
                  <c:v>165.85074</c:v>
                </c:pt>
                <c:pt idx="491">
                  <c:v>167.3217</c:v>
                </c:pt>
                <c:pt idx="492">
                  <c:v>173.20554</c:v>
                </c:pt>
                <c:pt idx="493">
                  <c:v>170.9991</c:v>
                </c:pt>
                <c:pt idx="494">
                  <c:v>185.34096</c:v>
                </c:pt>
                <c:pt idx="495">
                  <c:v>176.14746</c:v>
                </c:pt>
                <c:pt idx="496">
                  <c:v>172.47006</c:v>
                </c:pt>
                <c:pt idx="497">
                  <c:v>167.68944</c:v>
                </c:pt>
                <c:pt idx="498">
                  <c:v>167.68944</c:v>
                </c:pt>
                <c:pt idx="499">
                  <c:v>166.5862200000001</c:v>
                </c:pt>
                <c:pt idx="500">
                  <c:v>165.483</c:v>
                </c:pt>
                <c:pt idx="501">
                  <c:v>164.01204</c:v>
                </c:pt>
                <c:pt idx="502">
                  <c:v>165.483</c:v>
                </c:pt>
                <c:pt idx="503">
                  <c:v>168.05718</c:v>
                </c:pt>
                <c:pt idx="504">
                  <c:v>169.89588</c:v>
                </c:pt>
                <c:pt idx="505">
                  <c:v>168.05718</c:v>
                </c:pt>
                <c:pt idx="506">
                  <c:v>169.1604</c:v>
                </c:pt>
                <c:pt idx="507">
                  <c:v>169.52814</c:v>
                </c:pt>
                <c:pt idx="508">
                  <c:v>169.52814</c:v>
                </c:pt>
                <c:pt idx="509">
                  <c:v>169.1604</c:v>
                </c:pt>
                <c:pt idx="510">
                  <c:v>170.63136</c:v>
                </c:pt>
                <c:pt idx="511">
                  <c:v>171.36684</c:v>
                </c:pt>
                <c:pt idx="512">
                  <c:v>172.8378</c:v>
                </c:pt>
                <c:pt idx="513">
                  <c:v>171.36684</c:v>
                </c:pt>
                <c:pt idx="514">
                  <c:v>169.89588</c:v>
                </c:pt>
                <c:pt idx="515">
                  <c:v>168.42492</c:v>
                </c:pt>
                <c:pt idx="516">
                  <c:v>167.68944</c:v>
                </c:pt>
                <c:pt idx="517">
                  <c:v>167.68944</c:v>
                </c:pt>
                <c:pt idx="518">
                  <c:v>166.5862200000001</c:v>
                </c:pt>
                <c:pt idx="519">
                  <c:v>165.483</c:v>
                </c:pt>
                <c:pt idx="520">
                  <c:v>162.90882</c:v>
                </c:pt>
                <c:pt idx="521">
                  <c:v>161.8056</c:v>
                </c:pt>
                <c:pt idx="522">
                  <c:v>161.8056</c:v>
                </c:pt>
                <c:pt idx="523">
                  <c:v>165.483</c:v>
                </c:pt>
                <c:pt idx="524">
                  <c:v>163.6443</c:v>
                </c:pt>
                <c:pt idx="525">
                  <c:v>165.85074</c:v>
                </c:pt>
                <c:pt idx="526">
                  <c:v>168.79266</c:v>
                </c:pt>
                <c:pt idx="527">
                  <c:v>169.52814</c:v>
                </c:pt>
                <c:pt idx="528">
                  <c:v>167.68944</c:v>
                </c:pt>
                <c:pt idx="529">
                  <c:v>168.05718</c:v>
                </c:pt>
                <c:pt idx="530">
                  <c:v>168.79266</c:v>
                </c:pt>
                <c:pt idx="531">
                  <c:v>168.05718</c:v>
                </c:pt>
                <c:pt idx="532">
                  <c:v>169.1604</c:v>
                </c:pt>
                <c:pt idx="533">
                  <c:v>169.52814</c:v>
                </c:pt>
                <c:pt idx="534">
                  <c:v>168.05718</c:v>
                </c:pt>
                <c:pt idx="535">
                  <c:v>166.5862200000001</c:v>
                </c:pt>
                <c:pt idx="536">
                  <c:v>168.42492</c:v>
                </c:pt>
                <c:pt idx="537">
                  <c:v>169.52814</c:v>
                </c:pt>
                <c:pt idx="538">
                  <c:v>170.26362</c:v>
                </c:pt>
                <c:pt idx="539">
                  <c:v>169.89588</c:v>
                </c:pt>
                <c:pt idx="540">
                  <c:v>169.52814</c:v>
                </c:pt>
                <c:pt idx="541">
                  <c:v>170.63136</c:v>
                </c:pt>
                <c:pt idx="542">
                  <c:v>169.52814</c:v>
                </c:pt>
                <c:pt idx="543">
                  <c:v>168.05718</c:v>
                </c:pt>
                <c:pt idx="544">
                  <c:v>162.54108</c:v>
                </c:pt>
                <c:pt idx="545">
                  <c:v>163.27656</c:v>
                </c:pt>
                <c:pt idx="546">
                  <c:v>163.27656</c:v>
                </c:pt>
                <c:pt idx="547">
                  <c:v>166.95396</c:v>
                </c:pt>
                <c:pt idx="548">
                  <c:v>164.74752</c:v>
                </c:pt>
                <c:pt idx="549">
                  <c:v>164.37978</c:v>
                </c:pt>
                <c:pt idx="550">
                  <c:v>164.01204</c:v>
                </c:pt>
                <c:pt idx="551">
                  <c:v>167.68944</c:v>
                </c:pt>
                <c:pt idx="552">
                  <c:v>166.21848</c:v>
                </c:pt>
                <c:pt idx="553">
                  <c:v>165.85074</c:v>
                </c:pt>
                <c:pt idx="554">
                  <c:v>160.33464</c:v>
                </c:pt>
                <c:pt idx="555">
                  <c:v>160.33464</c:v>
                </c:pt>
                <c:pt idx="556">
                  <c:v>162.17334</c:v>
                </c:pt>
                <c:pt idx="557">
                  <c:v>161.07012</c:v>
                </c:pt>
                <c:pt idx="558">
                  <c:v>162.90882</c:v>
                </c:pt>
                <c:pt idx="559">
                  <c:v>166.5862200000001</c:v>
                </c:pt>
                <c:pt idx="560">
                  <c:v>166.95396</c:v>
                </c:pt>
                <c:pt idx="561">
                  <c:v>164.37978</c:v>
                </c:pt>
                <c:pt idx="562">
                  <c:v>161.8056</c:v>
                </c:pt>
                <c:pt idx="563">
                  <c:v>162.54108</c:v>
                </c:pt>
                <c:pt idx="564">
                  <c:v>162.17334</c:v>
                </c:pt>
                <c:pt idx="565">
                  <c:v>164.74752</c:v>
                </c:pt>
                <c:pt idx="566">
                  <c:v>162.17334</c:v>
                </c:pt>
                <c:pt idx="567">
                  <c:v>163.27656</c:v>
                </c:pt>
                <c:pt idx="568">
                  <c:v>167.3217</c:v>
                </c:pt>
                <c:pt idx="569">
                  <c:v>168.05718</c:v>
                </c:pt>
                <c:pt idx="570">
                  <c:v>168.79266</c:v>
                </c:pt>
                <c:pt idx="571">
                  <c:v>168.79266</c:v>
                </c:pt>
                <c:pt idx="572">
                  <c:v>168.42492</c:v>
                </c:pt>
                <c:pt idx="573">
                  <c:v>167.68944</c:v>
                </c:pt>
                <c:pt idx="574">
                  <c:v>169.89588</c:v>
                </c:pt>
                <c:pt idx="575">
                  <c:v>166.95396</c:v>
                </c:pt>
                <c:pt idx="576">
                  <c:v>168.05718</c:v>
                </c:pt>
                <c:pt idx="577">
                  <c:v>171.73458</c:v>
                </c:pt>
                <c:pt idx="578">
                  <c:v>170.63136</c:v>
                </c:pt>
                <c:pt idx="579">
                  <c:v>162.90882</c:v>
                </c:pt>
                <c:pt idx="580">
                  <c:v>166.21848</c:v>
                </c:pt>
                <c:pt idx="581">
                  <c:v>167.68944</c:v>
                </c:pt>
                <c:pt idx="582">
                  <c:v>168.42492</c:v>
                </c:pt>
                <c:pt idx="583">
                  <c:v>170.9991</c:v>
                </c:pt>
                <c:pt idx="584">
                  <c:v>170.9991</c:v>
                </c:pt>
                <c:pt idx="585">
                  <c:v>168.79266</c:v>
                </c:pt>
                <c:pt idx="586">
                  <c:v>166.95396</c:v>
                </c:pt>
                <c:pt idx="587">
                  <c:v>164.74752</c:v>
                </c:pt>
                <c:pt idx="588">
                  <c:v>161.43786</c:v>
                </c:pt>
                <c:pt idx="589">
                  <c:v>160.33464</c:v>
                </c:pt>
                <c:pt idx="590">
                  <c:v>164.01204</c:v>
                </c:pt>
                <c:pt idx="591">
                  <c:v>170.63136</c:v>
                </c:pt>
                <c:pt idx="592">
                  <c:v>169.89588</c:v>
                </c:pt>
                <c:pt idx="593">
                  <c:v>173.57328</c:v>
                </c:pt>
                <c:pt idx="594">
                  <c:v>177.98616</c:v>
                </c:pt>
                <c:pt idx="595">
                  <c:v>185.7087</c:v>
                </c:pt>
                <c:pt idx="596">
                  <c:v>182.76678</c:v>
                </c:pt>
                <c:pt idx="597">
                  <c:v>180.1926</c:v>
                </c:pt>
                <c:pt idx="598">
                  <c:v>186.44418</c:v>
                </c:pt>
                <c:pt idx="599">
                  <c:v>190.12158</c:v>
                </c:pt>
                <c:pt idx="600">
                  <c:v>186.44418</c:v>
                </c:pt>
                <c:pt idx="601">
                  <c:v>187.17966</c:v>
                </c:pt>
                <c:pt idx="602">
                  <c:v>183.50226</c:v>
                </c:pt>
                <c:pt idx="603">
                  <c:v>177.61842</c:v>
                </c:pt>
                <c:pt idx="604">
                  <c:v>178.3539</c:v>
                </c:pt>
                <c:pt idx="605">
                  <c:v>171.36684</c:v>
                </c:pt>
                <c:pt idx="606">
                  <c:v>170.63136</c:v>
                </c:pt>
                <c:pt idx="607">
                  <c:v>175.77972</c:v>
                </c:pt>
                <c:pt idx="608">
                  <c:v>174.30876</c:v>
                </c:pt>
                <c:pt idx="609">
                  <c:v>171.73458</c:v>
                </c:pt>
                <c:pt idx="610">
                  <c:v>167.68944</c:v>
                </c:pt>
                <c:pt idx="611">
                  <c:v>166.21848</c:v>
                </c:pt>
                <c:pt idx="612">
                  <c:v>167.68944</c:v>
                </c:pt>
                <c:pt idx="613">
                  <c:v>171.36684</c:v>
                </c:pt>
                <c:pt idx="614">
                  <c:v>171.73458</c:v>
                </c:pt>
                <c:pt idx="615">
                  <c:v>168.42492</c:v>
                </c:pt>
                <c:pt idx="616">
                  <c:v>169.89588</c:v>
                </c:pt>
                <c:pt idx="617">
                  <c:v>167.3217</c:v>
                </c:pt>
                <c:pt idx="618">
                  <c:v>170.9991</c:v>
                </c:pt>
                <c:pt idx="619">
                  <c:v>175.04424</c:v>
                </c:pt>
                <c:pt idx="620">
                  <c:v>173.57328</c:v>
                </c:pt>
                <c:pt idx="621">
                  <c:v>170.26362</c:v>
                </c:pt>
                <c:pt idx="622">
                  <c:v>170.9991</c:v>
                </c:pt>
                <c:pt idx="623">
                  <c:v>169.89588</c:v>
                </c:pt>
                <c:pt idx="624">
                  <c:v>167.68944</c:v>
                </c:pt>
                <c:pt idx="625">
                  <c:v>167.68944</c:v>
                </c:pt>
                <c:pt idx="626">
                  <c:v>161.43786</c:v>
                </c:pt>
                <c:pt idx="627">
                  <c:v>163.6443</c:v>
                </c:pt>
                <c:pt idx="628">
                  <c:v>163.27656</c:v>
                </c:pt>
                <c:pt idx="629">
                  <c:v>162.90882</c:v>
                </c:pt>
                <c:pt idx="630">
                  <c:v>162.54108</c:v>
                </c:pt>
                <c:pt idx="631">
                  <c:v>128.34126</c:v>
                </c:pt>
                <c:pt idx="632">
                  <c:v>126.13482</c:v>
                </c:pt>
                <c:pt idx="633">
                  <c:v>128.34126</c:v>
                </c:pt>
                <c:pt idx="634">
                  <c:v>158.86368</c:v>
                </c:pt>
                <c:pt idx="635">
                  <c:v>161.43786</c:v>
                </c:pt>
                <c:pt idx="636">
                  <c:v>160.33464</c:v>
                </c:pt>
                <c:pt idx="637">
                  <c:v>159.23142</c:v>
                </c:pt>
                <c:pt idx="638">
                  <c:v>155.18628</c:v>
                </c:pt>
                <c:pt idx="639">
                  <c:v>151.87662</c:v>
                </c:pt>
                <c:pt idx="640">
                  <c:v>148.56696</c:v>
                </c:pt>
                <c:pt idx="641">
                  <c:v>144.88956</c:v>
                </c:pt>
                <c:pt idx="642">
                  <c:v>141.5799</c:v>
                </c:pt>
                <c:pt idx="643">
                  <c:v>138.27024</c:v>
                </c:pt>
                <c:pt idx="644">
                  <c:v>135.69606</c:v>
                </c:pt>
                <c:pt idx="645">
                  <c:v>127.23804</c:v>
                </c:pt>
                <c:pt idx="646">
                  <c:v>128.34126</c:v>
                </c:pt>
                <c:pt idx="647">
                  <c:v>128.34126</c:v>
                </c:pt>
                <c:pt idx="648">
                  <c:v>129.8122200000001</c:v>
                </c:pt>
                <c:pt idx="649">
                  <c:v>127.97352</c:v>
                </c:pt>
                <c:pt idx="650">
                  <c:v>124.66386</c:v>
                </c:pt>
                <c:pt idx="651">
                  <c:v>124.66386</c:v>
                </c:pt>
                <c:pt idx="652">
                  <c:v>125.0316</c:v>
                </c:pt>
                <c:pt idx="653">
                  <c:v>122.82516</c:v>
                </c:pt>
                <c:pt idx="654">
                  <c:v>122.82516</c:v>
                </c:pt>
                <c:pt idx="655">
                  <c:v>119.5155</c:v>
                </c:pt>
                <c:pt idx="656">
                  <c:v>112.89618</c:v>
                </c:pt>
                <c:pt idx="657">
                  <c:v>116.94132</c:v>
                </c:pt>
                <c:pt idx="658">
                  <c:v>114.73488</c:v>
                </c:pt>
                <c:pt idx="659">
                  <c:v>125.0316</c:v>
                </c:pt>
                <c:pt idx="660">
                  <c:v>127.97352</c:v>
                </c:pt>
                <c:pt idx="661">
                  <c:v>129.8122200000001</c:v>
                </c:pt>
                <c:pt idx="662">
                  <c:v>127.23804</c:v>
                </c:pt>
                <c:pt idx="663">
                  <c:v>127.97352</c:v>
                </c:pt>
                <c:pt idx="664">
                  <c:v>130.5477</c:v>
                </c:pt>
                <c:pt idx="665">
                  <c:v>131.65092</c:v>
                </c:pt>
                <c:pt idx="666">
                  <c:v>135.3283200000001</c:v>
                </c:pt>
                <c:pt idx="667">
                  <c:v>137.16702</c:v>
                </c:pt>
                <c:pt idx="668">
                  <c:v>136.79928</c:v>
                </c:pt>
                <c:pt idx="669">
                  <c:v>137.16702</c:v>
                </c:pt>
                <c:pt idx="670">
                  <c:v>136.0638</c:v>
                </c:pt>
                <c:pt idx="671">
                  <c:v>137.9025</c:v>
                </c:pt>
                <c:pt idx="672">
                  <c:v>136.43154</c:v>
                </c:pt>
                <c:pt idx="673">
                  <c:v>138.63798</c:v>
                </c:pt>
                <c:pt idx="674">
                  <c:v>137.9025</c:v>
                </c:pt>
                <c:pt idx="675">
                  <c:v>136.0638</c:v>
                </c:pt>
                <c:pt idx="676">
                  <c:v>136.0638</c:v>
                </c:pt>
                <c:pt idx="677">
                  <c:v>139.7412</c:v>
                </c:pt>
                <c:pt idx="678">
                  <c:v>140.84442</c:v>
                </c:pt>
                <c:pt idx="679">
                  <c:v>142.31538</c:v>
                </c:pt>
                <c:pt idx="680">
                  <c:v>131.65092</c:v>
                </c:pt>
                <c:pt idx="681">
                  <c:v>130.5477</c:v>
                </c:pt>
                <c:pt idx="682">
                  <c:v>129.8122200000001</c:v>
                </c:pt>
                <c:pt idx="683">
                  <c:v>137.16702</c:v>
                </c:pt>
                <c:pt idx="684">
                  <c:v>137.9025</c:v>
                </c:pt>
                <c:pt idx="685">
                  <c:v>138.27024</c:v>
                </c:pt>
                <c:pt idx="686">
                  <c:v>140.84442</c:v>
                </c:pt>
                <c:pt idx="687">
                  <c:v>141.21216</c:v>
                </c:pt>
                <c:pt idx="688">
                  <c:v>142.68312</c:v>
                </c:pt>
                <c:pt idx="689">
                  <c:v>144.52182</c:v>
                </c:pt>
                <c:pt idx="690">
                  <c:v>143.05086</c:v>
                </c:pt>
                <c:pt idx="691">
                  <c:v>141.5799</c:v>
                </c:pt>
                <c:pt idx="692">
                  <c:v>144.15408</c:v>
                </c:pt>
                <c:pt idx="693">
                  <c:v>144.88956</c:v>
                </c:pt>
                <c:pt idx="694">
                  <c:v>147.46374</c:v>
                </c:pt>
                <c:pt idx="695">
                  <c:v>147.46374</c:v>
                </c:pt>
                <c:pt idx="696">
                  <c:v>145.62504</c:v>
                </c:pt>
                <c:pt idx="697">
                  <c:v>144.52182</c:v>
                </c:pt>
                <c:pt idx="698">
                  <c:v>144.15408</c:v>
                </c:pt>
                <c:pt idx="699">
                  <c:v>141.21216</c:v>
                </c:pt>
                <c:pt idx="700">
                  <c:v>138.27024</c:v>
                </c:pt>
                <c:pt idx="701">
                  <c:v>140.10894</c:v>
                </c:pt>
                <c:pt idx="702">
                  <c:v>139.00572</c:v>
                </c:pt>
                <c:pt idx="703">
                  <c:v>138.27024</c:v>
                </c:pt>
                <c:pt idx="704">
                  <c:v>136.79928</c:v>
                </c:pt>
                <c:pt idx="705">
                  <c:v>134.96058</c:v>
                </c:pt>
                <c:pt idx="706">
                  <c:v>135.69606</c:v>
                </c:pt>
                <c:pt idx="707">
                  <c:v>136.0638</c:v>
                </c:pt>
                <c:pt idx="708">
                  <c:v>135.69606</c:v>
                </c:pt>
                <c:pt idx="709">
                  <c:v>135.3283200000001</c:v>
                </c:pt>
                <c:pt idx="710">
                  <c:v>134.2251</c:v>
                </c:pt>
                <c:pt idx="711">
                  <c:v>134.2251</c:v>
                </c:pt>
                <c:pt idx="712">
                  <c:v>132.3864</c:v>
                </c:pt>
                <c:pt idx="713">
                  <c:v>135.69606</c:v>
                </c:pt>
                <c:pt idx="714">
                  <c:v>130.91544</c:v>
                </c:pt>
                <c:pt idx="715">
                  <c:v>131.65092</c:v>
                </c:pt>
                <c:pt idx="716">
                  <c:v>130.17996</c:v>
                </c:pt>
                <c:pt idx="717">
                  <c:v>129.07674</c:v>
                </c:pt>
                <c:pt idx="718">
                  <c:v>130.91544</c:v>
                </c:pt>
                <c:pt idx="719">
                  <c:v>132.01866</c:v>
                </c:pt>
                <c:pt idx="720">
                  <c:v>131.65092</c:v>
                </c:pt>
                <c:pt idx="721">
                  <c:v>135.69606</c:v>
                </c:pt>
                <c:pt idx="722">
                  <c:v>135.3283200000001</c:v>
                </c:pt>
                <c:pt idx="723">
                  <c:v>137.16702</c:v>
                </c:pt>
                <c:pt idx="724">
                  <c:v>136.0638</c:v>
                </c:pt>
                <c:pt idx="725">
                  <c:v>136.43154</c:v>
                </c:pt>
                <c:pt idx="726">
                  <c:v>134.59284</c:v>
                </c:pt>
                <c:pt idx="727">
                  <c:v>136.0638</c:v>
                </c:pt>
                <c:pt idx="728">
                  <c:v>135.3283200000001</c:v>
                </c:pt>
                <c:pt idx="729">
                  <c:v>134.59284</c:v>
                </c:pt>
                <c:pt idx="730">
                  <c:v>138.63798</c:v>
                </c:pt>
                <c:pt idx="731">
                  <c:v>140.47668</c:v>
                </c:pt>
                <c:pt idx="732">
                  <c:v>139.37346</c:v>
                </c:pt>
                <c:pt idx="733">
                  <c:v>136.79928</c:v>
                </c:pt>
                <c:pt idx="734">
                  <c:v>138.63798</c:v>
                </c:pt>
                <c:pt idx="735">
                  <c:v>152.24436</c:v>
                </c:pt>
                <c:pt idx="736">
                  <c:v>135.3283200000001</c:v>
                </c:pt>
                <c:pt idx="737">
                  <c:v>136.0638</c:v>
                </c:pt>
                <c:pt idx="738">
                  <c:v>136.0638</c:v>
                </c:pt>
                <c:pt idx="739">
                  <c:v>136.79928</c:v>
                </c:pt>
                <c:pt idx="740">
                  <c:v>137.53476</c:v>
                </c:pt>
                <c:pt idx="741">
                  <c:v>136.43154</c:v>
                </c:pt>
                <c:pt idx="742">
                  <c:v>135.69606</c:v>
                </c:pt>
                <c:pt idx="743">
                  <c:v>135.69606</c:v>
                </c:pt>
                <c:pt idx="744">
                  <c:v>136.0638</c:v>
                </c:pt>
                <c:pt idx="745">
                  <c:v>133.12188</c:v>
                </c:pt>
                <c:pt idx="746">
                  <c:v>133.85736</c:v>
                </c:pt>
                <c:pt idx="747">
                  <c:v>133.12188</c:v>
                </c:pt>
                <c:pt idx="748">
                  <c:v>132.75414</c:v>
                </c:pt>
                <c:pt idx="749">
                  <c:v>132.01866</c:v>
                </c:pt>
                <c:pt idx="750">
                  <c:v>133.48962</c:v>
                </c:pt>
                <c:pt idx="751">
                  <c:v>133.85736</c:v>
                </c:pt>
                <c:pt idx="752">
                  <c:v>132.01866</c:v>
                </c:pt>
                <c:pt idx="753">
                  <c:v>132.01866</c:v>
                </c:pt>
                <c:pt idx="754">
                  <c:v>132.3864</c:v>
                </c:pt>
                <c:pt idx="755">
                  <c:v>132.01866</c:v>
                </c:pt>
                <c:pt idx="756">
                  <c:v>130.17996</c:v>
                </c:pt>
                <c:pt idx="757">
                  <c:v>133.48962</c:v>
                </c:pt>
                <c:pt idx="758">
                  <c:v>133.48962</c:v>
                </c:pt>
                <c:pt idx="759">
                  <c:v>134.2251</c:v>
                </c:pt>
                <c:pt idx="760">
                  <c:v>134.96058</c:v>
                </c:pt>
                <c:pt idx="761">
                  <c:v>133.48962</c:v>
                </c:pt>
                <c:pt idx="762">
                  <c:v>132.75414</c:v>
                </c:pt>
                <c:pt idx="763">
                  <c:v>132.3864</c:v>
                </c:pt>
                <c:pt idx="764">
                  <c:v>135.69606</c:v>
                </c:pt>
                <c:pt idx="765">
                  <c:v>136.79928</c:v>
                </c:pt>
                <c:pt idx="766">
                  <c:v>134.96058</c:v>
                </c:pt>
                <c:pt idx="767">
                  <c:v>134.96058</c:v>
                </c:pt>
                <c:pt idx="768">
                  <c:v>132.01866</c:v>
                </c:pt>
                <c:pt idx="769">
                  <c:v>129.8122200000001</c:v>
                </c:pt>
                <c:pt idx="770">
                  <c:v>129.07674</c:v>
                </c:pt>
                <c:pt idx="771">
                  <c:v>128.709</c:v>
                </c:pt>
                <c:pt idx="772">
                  <c:v>129.44448</c:v>
                </c:pt>
                <c:pt idx="773">
                  <c:v>126.13482</c:v>
                </c:pt>
                <c:pt idx="774">
                  <c:v>124.66386</c:v>
                </c:pt>
                <c:pt idx="775">
                  <c:v>124.66386</c:v>
                </c:pt>
                <c:pt idx="776">
                  <c:v>126.50256</c:v>
                </c:pt>
                <c:pt idx="777">
                  <c:v>127.23804</c:v>
                </c:pt>
                <c:pt idx="778">
                  <c:v>127.05417</c:v>
                </c:pt>
                <c:pt idx="779">
                  <c:v>127.05417</c:v>
                </c:pt>
                <c:pt idx="780">
                  <c:v>126.50256</c:v>
                </c:pt>
                <c:pt idx="781">
                  <c:v>124.29612</c:v>
                </c:pt>
                <c:pt idx="782">
                  <c:v>125.76708</c:v>
                </c:pt>
                <c:pt idx="783">
                  <c:v>125.76708</c:v>
                </c:pt>
                <c:pt idx="784">
                  <c:v>126.8703</c:v>
                </c:pt>
                <c:pt idx="785">
                  <c:v>126.13482</c:v>
                </c:pt>
                <c:pt idx="786">
                  <c:v>123.92838</c:v>
                </c:pt>
                <c:pt idx="787">
                  <c:v>125.39934</c:v>
                </c:pt>
                <c:pt idx="788">
                  <c:v>122.08968</c:v>
                </c:pt>
                <c:pt idx="789">
                  <c:v>122.45742</c:v>
                </c:pt>
                <c:pt idx="790">
                  <c:v>122.82516</c:v>
                </c:pt>
                <c:pt idx="791">
                  <c:v>126.8703</c:v>
                </c:pt>
                <c:pt idx="792">
                  <c:v>125.76708</c:v>
                </c:pt>
                <c:pt idx="793">
                  <c:v>127.97352</c:v>
                </c:pt>
                <c:pt idx="794">
                  <c:v>128.34126</c:v>
                </c:pt>
                <c:pt idx="795">
                  <c:v>128.34126</c:v>
                </c:pt>
                <c:pt idx="796">
                  <c:v>127.97352</c:v>
                </c:pt>
                <c:pt idx="797">
                  <c:v>126.8703</c:v>
                </c:pt>
                <c:pt idx="798">
                  <c:v>129.07674</c:v>
                </c:pt>
                <c:pt idx="799">
                  <c:v>130.17996</c:v>
                </c:pt>
                <c:pt idx="800">
                  <c:v>132.01866</c:v>
                </c:pt>
                <c:pt idx="801">
                  <c:v>132.01866</c:v>
                </c:pt>
                <c:pt idx="802">
                  <c:v>131.28318</c:v>
                </c:pt>
                <c:pt idx="803">
                  <c:v>130.91544</c:v>
                </c:pt>
                <c:pt idx="804">
                  <c:v>130.91544</c:v>
                </c:pt>
                <c:pt idx="805">
                  <c:v>132.3864</c:v>
                </c:pt>
                <c:pt idx="806">
                  <c:v>132.75414</c:v>
                </c:pt>
                <c:pt idx="807">
                  <c:v>132.01866</c:v>
                </c:pt>
                <c:pt idx="808">
                  <c:v>131.28318</c:v>
                </c:pt>
                <c:pt idx="809">
                  <c:v>129.8122200000001</c:v>
                </c:pt>
                <c:pt idx="810">
                  <c:v>130.5477</c:v>
                </c:pt>
                <c:pt idx="811">
                  <c:v>130.91544</c:v>
                </c:pt>
                <c:pt idx="812">
                  <c:v>129.07674</c:v>
                </c:pt>
                <c:pt idx="813">
                  <c:v>129.44448</c:v>
                </c:pt>
                <c:pt idx="814">
                  <c:v>128.34126</c:v>
                </c:pt>
                <c:pt idx="815">
                  <c:v>128.34126</c:v>
                </c:pt>
                <c:pt idx="816">
                  <c:v>126.50256</c:v>
                </c:pt>
                <c:pt idx="817">
                  <c:v>126.50256</c:v>
                </c:pt>
                <c:pt idx="818">
                  <c:v>126.8703</c:v>
                </c:pt>
                <c:pt idx="819">
                  <c:v>127.23804</c:v>
                </c:pt>
                <c:pt idx="820">
                  <c:v>127.97352</c:v>
                </c:pt>
                <c:pt idx="821">
                  <c:v>126.8703</c:v>
                </c:pt>
                <c:pt idx="822">
                  <c:v>126.13482</c:v>
                </c:pt>
                <c:pt idx="823">
                  <c:v>126.8703</c:v>
                </c:pt>
                <c:pt idx="824">
                  <c:v>129.8122200000001</c:v>
                </c:pt>
                <c:pt idx="825">
                  <c:v>130.17996</c:v>
                </c:pt>
                <c:pt idx="826">
                  <c:v>129.44448</c:v>
                </c:pt>
                <c:pt idx="827">
                  <c:v>127.97352</c:v>
                </c:pt>
                <c:pt idx="828">
                  <c:v>127.23804</c:v>
                </c:pt>
                <c:pt idx="829">
                  <c:v>128.709</c:v>
                </c:pt>
                <c:pt idx="830">
                  <c:v>130.5477</c:v>
                </c:pt>
                <c:pt idx="831">
                  <c:v>131.65092</c:v>
                </c:pt>
                <c:pt idx="832">
                  <c:v>133.85736</c:v>
                </c:pt>
                <c:pt idx="833">
                  <c:v>132.75414</c:v>
                </c:pt>
                <c:pt idx="834">
                  <c:v>130.91544</c:v>
                </c:pt>
                <c:pt idx="835">
                  <c:v>129.8122200000001</c:v>
                </c:pt>
                <c:pt idx="836">
                  <c:v>130.5477</c:v>
                </c:pt>
                <c:pt idx="837">
                  <c:v>129.07674</c:v>
                </c:pt>
                <c:pt idx="838">
                  <c:v>127.60578</c:v>
                </c:pt>
                <c:pt idx="839">
                  <c:v>126.50256</c:v>
                </c:pt>
                <c:pt idx="840">
                  <c:v>127.97352</c:v>
                </c:pt>
                <c:pt idx="841">
                  <c:v>126.8703</c:v>
                </c:pt>
                <c:pt idx="842">
                  <c:v>125.76708</c:v>
                </c:pt>
                <c:pt idx="843">
                  <c:v>122.82516</c:v>
                </c:pt>
                <c:pt idx="844">
                  <c:v>124.66386</c:v>
                </c:pt>
                <c:pt idx="845">
                  <c:v>125.0316</c:v>
                </c:pt>
                <c:pt idx="846">
                  <c:v>123.56064</c:v>
                </c:pt>
                <c:pt idx="847">
                  <c:v>121.72194</c:v>
                </c:pt>
                <c:pt idx="848">
                  <c:v>122.45742</c:v>
                </c:pt>
                <c:pt idx="849">
                  <c:v>120.98646</c:v>
                </c:pt>
                <c:pt idx="850">
                  <c:v>119.14776</c:v>
                </c:pt>
                <c:pt idx="851">
                  <c:v>119.14776</c:v>
                </c:pt>
                <c:pt idx="852">
                  <c:v>119.14776</c:v>
                </c:pt>
                <c:pt idx="853">
                  <c:v>117.30906</c:v>
                </c:pt>
                <c:pt idx="854">
                  <c:v>117.30906</c:v>
                </c:pt>
                <c:pt idx="855">
                  <c:v>116.94132</c:v>
                </c:pt>
                <c:pt idx="856">
                  <c:v>118.04454</c:v>
                </c:pt>
                <c:pt idx="857">
                  <c:v>119.14776</c:v>
                </c:pt>
                <c:pt idx="858">
                  <c:v>119.14776</c:v>
                </c:pt>
                <c:pt idx="859">
                  <c:v>119.14776</c:v>
                </c:pt>
                <c:pt idx="860">
                  <c:v>117.6768</c:v>
                </c:pt>
                <c:pt idx="861">
                  <c:v>118.41228</c:v>
                </c:pt>
                <c:pt idx="862">
                  <c:v>116.57358</c:v>
                </c:pt>
                <c:pt idx="863">
                  <c:v>116.57358</c:v>
                </c:pt>
                <c:pt idx="864">
                  <c:v>117.30906</c:v>
                </c:pt>
                <c:pt idx="865">
                  <c:v>116.57358</c:v>
                </c:pt>
                <c:pt idx="866">
                  <c:v>117.30906</c:v>
                </c:pt>
                <c:pt idx="867">
                  <c:v>115.47036</c:v>
                </c:pt>
                <c:pt idx="868">
                  <c:v>116.94132</c:v>
                </c:pt>
                <c:pt idx="869">
                  <c:v>115.47036</c:v>
                </c:pt>
                <c:pt idx="870">
                  <c:v>118.78002</c:v>
                </c:pt>
                <c:pt idx="871">
                  <c:v>120.61872</c:v>
                </c:pt>
                <c:pt idx="872">
                  <c:v>123.1929</c:v>
                </c:pt>
                <c:pt idx="873">
                  <c:v>122.08968</c:v>
                </c:pt>
                <c:pt idx="874">
                  <c:v>120.61872</c:v>
                </c:pt>
                <c:pt idx="875">
                  <c:v>118.04454</c:v>
                </c:pt>
                <c:pt idx="876">
                  <c:v>118.78002</c:v>
                </c:pt>
                <c:pt idx="877">
                  <c:v>119.5155</c:v>
                </c:pt>
                <c:pt idx="878">
                  <c:v>119.14776</c:v>
                </c:pt>
                <c:pt idx="879">
                  <c:v>118.78002</c:v>
                </c:pt>
                <c:pt idx="880">
                  <c:v>119.5155</c:v>
                </c:pt>
                <c:pt idx="881">
                  <c:v>118.41228</c:v>
                </c:pt>
                <c:pt idx="882">
                  <c:v>119.88324</c:v>
                </c:pt>
                <c:pt idx="883">
                  <c:v>118.78002</c:v>
                </c:pt>
                <c:pt idx="884">
                  <c:v>118.04454</c:v>
                </c:pt>
                <c:pt idx="885">
                  <c:v>118.04454</c:v>
                </c:pt>
                <c:pt idx="886">
                  <c:v>115.8381</c:v>
                </c:pt>
                <c:pt idx="887">
                  <c:v>115.10262</c:v>
                </c:pt>
                <c:pt idx="888">
                  <c:v>114.36714</c:v>
                </c:pt>
                <c:pt idx="889">
                  <c:v>114.36714</c:v>
                </c:pt>
                <c:pt idx="890">
                  <c:v>112.89618</c:v>
                </c:pt>
                <c:pt idx="891">
                  <c:v>113.63166</c:v>
                </c:pt>
                <c:pt idx="892">
                  <c:v>112.1607</c:v>
                </c:pt>
                <c:pt idx="893">
                  <c:v>112.89618</c:v>
                </c:pt>
                <c:pt idx="894">
                  <c:v>112.1607</c:v>
                </c:pt>
                <c:pt idx="895">
                  <c:v>110.322</c:v>
                </c:pt>
                <c:pt idx="896">
                  <c:v>110.322</c:v>
                </c:pt>
                <c:pt idx="897">
                  <c:v>109.95426</c:v>
                </c:pt>
                <c:pt idx="898">
                  <c:v>109.58652</c:v>
                </c:pt>
                <c:pt idx="899">
                  <c:v>110.322</c:v>
                </c:pt>
                <c:pt idx="900">
                  <c:v>109.58652</c:v>
                </c:pt>
                <c:pt idx="901">
                  <c:v>110.68974</c:v>
                </c:pt>
                <c:pt idx="902">
                  <c:v>112.52844</c:v>
                </c:pt>
                <c:pt idx="903">
                  <c:v>112.89618</c:v>
                </c:pt>
                <c:pt idx="904">
                  <c:v>115.10262</c:v>
                </c:pt>
                <c:pt idx="905">
                  <c:v>113.63166</c:v>
                </c:pt>
                <c:pt idx="906">
                  <c:v>115.47036</c:v>
                </c:pt>
                <c:pt idx="907">
                  <c:v>118.04454</c:v>
                </c:pt>
                <c:pt idx="908">
                  <c:v>115.8381</c:v>
                </c:pt>
                <c:pt idx="909">
                  <c:v>113.9994</c:v>
                </c:pt>
                <c:pt idx="910">
                  <c:v>109.95426</c:v>
                </c:pt>
                <c:pt idx="911">
                  <c:v>112.1607</c:v>
                </c:pt>
                <c:pt idx="912">
                  <c:v>110.68974</c:v>
                </c:pt>
                <c:pt idx="913">
                  <c:v>108.85104</c:v>
                </c:pt>
                <c:pt idx="914">
                  <c:v>108.85104</c:v>
                </c:pt>
                <c:pt idx="915">
                  <c:v>110.322</c:v>
                </c:pt>
                <c:pt idx="916">
                  <c:v>112.52844</c:v>
                </c:pt>
                <c:pt idx="917">
                  <c:v>111.79296</c:v>
                </c:pt>
                <c:pt idx="918">
                  <c:v>110.322</c:v>
                </c:pt>
                <c:pt idx="919">
                  <c:v>108.4833</c:v>
                </c:pt>
                <c:pt idx="920">
                  <c:v>108.85104</c:v>
                </c:pt>
                <c:pt idx="921">
                  <c:v>107.01234</c:v>
                </c:pt>
                <c:pt idx="922">
                  <c:v>106.27686</c:v>
                </c:pt>
                <c:pt idx="923">
                  <c:v>106.6446</c:v>
                </c:pt>
                <c:pt idx="924">
                  <c:v>107.01234</c:v>
                </c:pt>
                <c:pt idx="925">
                  <c:v>107.74782</c:v>
                </c:pt>
                <c:pt idx="926">
                  <c:v>107.01234</c:v>
                </c:pt>
                <c:pt idx="927">
                  <c:v>105.90912</c:v>
                </c:pt>
                <c:pt idx="928">
                  <c:v>105.17364</c:v>
                </c:pt>
                <c:pt idx="929">
                  <c:v>105.17364</c:v>
                </c:pt>
                <c:pt idx="930">
                  <c:v>103.70268</c:v>
                </c:pt>
                <c:pt idx="931">
                  <c:v>101.86398</c:v>
                </c:pt>
                <c:pt idx="932">
                  <c:v>100.02528</c:v>
                </c:pt>
                <c:pt idx="933">
                  <c:v>100.02528</c:v>
                </c:pt>
                <c:pt idx="934">
                  <c:v>100.02528</c:v>
                </c:pt>
                <c:pt idx="935">
                  <c:v>99.28980000000001</c:v>
                </c:pt>
                <c:pt idx="936">
                  <c:v>98.92206</c:v>
                </c:pt>
                <c:pt idx="937">
                  <c:v>98.18657999999998</c:v>
                </c:pt>
                <c:pt idx="938">
                  <c:v>99.28980000000001</c:v>
                </c:pt>
                <c:pt idx="939">
                  <c:v>98.92206</c:v>
                </c:pt>
                <c:pt idx="940">
                  <c:v>100.02528</c:v>
                </c:pt>
                <c:pt idx="941">
                  <c:v>99.65753999999998</c:v>
                </c:pt>
                <c:pt idx="942">
                  <c:v>100.39302</c:v>
                </c:pt>
                <c:pt idx="943">
                  <c:v>97.4511</c:v>
                </c:pt>
                <c:pt idx="944">
                  <c:v>97.81884000000001</c:v>
                </c:pt>
                <c:pt idx="945">
                  <c:v>99.28980000000001</c:v>
                </c:pt>
                <c:pt idx="946">
                  <c:v>97.81884000000001</c:v>
                </c:pt>
                <c:pt idx="947">
                  <c:v>97.4511</c:v>
                </c:pt>
                <c:pt idx="948">
                  <c:v>97.08336000000001</c:v>
                </c:pt>
                <c:pt idx="949">
                  <c:v>95.98014</c:v>
                </c:pt>
                <c:pt idx="950">
                  <c:v>95.61240000000001</c:v>
                </c:pt>
                <c:pt idx="951">
                  <c:v>94.50918</c:v>
                </c:pt>
                <c:pt idx="952">
                  <c:v>93.7737</c:v>
                </c:pt>
                <c:pt idx="953">
                  <c:v>93.40596</c:v>
                </c:pt>
                <c:pt idx="954">
                  <c:v>92.30273999999997</c:v>
                </c:pt>
                <c:pt idx="955">
                  <c:v>91.56726</c:v>
                </c:pt>
                <c:pt idx="956">
                  <c:v>91.19952</c:v>
                </c:pt>
                <c:pt idx="957">
                  <c:v>92.30273999999997</c:v>
                </c:pt>
                <c:pt idx="958">
                  <c:v>92.67047999999997</c:v>
                </c:pt>
                <c:pt idx="959">
                  <c:v>93.7737</c:v>
                </c:pt>
                <c:pt idx="960">
                  <c:v>93.7737</c:v>
                </c:pt>
                <c:pt idx="961">
                  <c:v>95.61240000000001</c:v>
                </c:pt>
                <c:pt idx="962">
                  <c:v>91.56726</c:v>
                </c:pt>
                <c:pt idx="963">
                  <c:v>92.30273999999997</c:v>
                </c:pt>
                <c:pt idx="964">
                  <c:v>91.56726</c:v>
                </c:pt>
                <c:pt idx="965">
                  <c:v>92.30273999999997</c:v>
                </c:pt>
                <c:pt idx="966">
                  <c:v>94.50918</c:v>
                </c:pt>
                <c:pt idx="967">
                  <c:v>93.03822000000002</c:v>
                </c:pt>
                <c:pt idx="968">
                  <c:v>93.7737</c:v>
                </c:pt>
                <c:pt idx="969">
                  <c:v>93.7737</c:v>
                </c:pt>
                <c:pt idx="970">
                  <c:v>96.34788</c:v>
                </c:pt>
                <c:pt idx="971">
                  <c:v>99.65753999999998</c:v>
                </c:pt>
                <c:pt idx="972">
                  <c:v>99.28980000000001</c:v>
                </c:pt>
                <c:pt idx="973">
                  <c:v>102.23172</c:v>
                </c:pt>
                <c:pt idx="974">
                  <c:v>101.49624</c:v>
                </c:pt>
                <c:pt idx="975">
                  <c:v>102.23172</c:v>
                </c:pt>
                <c:pt idx="976">
                  <c:v>101.86398</c:v>
                </c:pt>
                <c:pt idx="977">
                  <c:v>101.86398</c:v>
                </c:pt>
                <c:pt idx="978">
                  <c:v>101.86398</c:v>
                </c:pt>
                <c:pt idx="979">
                  <c:v>104.07042</c:v>
                </c:pt>
                <c:pt idx="980">
                  <c:v>108.11556</c:v>
                </c:pt>
                <c:pt idx="981">
                  <c:v>106.27686</c:v>
                </c:pt>
                <c:pt idx="982">
                  <c:v>111.05748</c:v>
                </c:pt>
                <c:pt idx="983">
                  <c:v>111.05748</c:v>
                </c:pt>
                <c:pt idx="984">
                  <c:v>112.1607</c:v>
                </c:pt>
                <c:pt idx="985">
                  <c:v>112.1607</c:v>
                </c:pt>
                <c:pt idx="986">
                  <c:v>113.63166</c:v>
                </c:pt>
                <c:pt idx="987">
                  <c:v>112.52844</c:v>
                </c:pt>
                <c:pt idx="988">
                  <c:v>112.1607</c:v>
                </c:pt>
                <c:pt idx="989">
                  <c:v>115.10262</c:v>
                </c:pt>
                <c:pt idx="990">
                  <c:v>114.73488</c:v>
                </c:pt>
                <c:pt idx="991">
                  <c:v>112.52844</c:v>
                </c:pt>
                <c:pt idx="992">
                  <c:v>112.52844</c:v>
                </c:pt>
                <c:pt idx="993">
                  <c:v>115.47036</c:v>
                </c:pt>
                <c:pt idx="994">
                  <c:v>115.10262</c:v>
                </c:pt>
                <c:pt idx="995">
                  <c:v>117.30906</c:v>
                </c:pt>
                <c:pt idx="996">
                  <c:v>115.8381</c:v>
                </c:pt>
                <c:pt idx="997">
                  <c:v>115.8381</c:v>
                </c:pt>
                <c:pt idx="998">
                  <c:v>113.9994</c:v>
                </c:pt>
                <c:pt idx="999">
                  <c:v>115.8381</c:v>
                </c:pt>
                <c:pt idx="1000">
                  <c:v>112.52844</c:v>
                </c:pt>
                <c:pt idx="1001">
                  <c:v>114.73488</c:v>
                </c:pt>
                <c:pt idx="1002">
                  <c:v>113.26392</c:v>
                </c:pt>
                <c:pt idx="1003">
                  <c:v>114.36714</c:v>
                </c:pt>
                <c:pt idx="1004">
                  <c:v>115.47036</c:v>
                </c:pt>
                <c:pt idx="1005">
                  <c:v>115.8381</c:v>
                </c:pt>
                <c:pt idx="1006">
                  <c:v>116.57358</c:v>
                </c:pt>
                <c:pt idx="1007">
                  <c:v>116.57358</c:v>
                </c:pt>
                <c:pt idx="1008">
                  <c:v>116.94132</c:v>
                </c:pt>
                <c:pt idx="1009">
                  <c:v>115.47036</c:v>
                </c:pt>
                <c:pt idx="1010">
                  <c:v>116.57358</c:v>
                </c:pt>
                <c:pt idx="1011">
                  <c:v>118.04454</c:v>
                </c:pt>
                <c:pt idx="1012">
                  <c:v>119.14776</c:v>
                </c:pt>
                <c:pt idx="1013">
                  <c:v>119.14776</c:v>
                </c:pt>
                <c:pt idx="1014">
                  <c:v>116.94132</c:v>
                </c:pt>
                <c:pt idx="1015">
                  <c:v>113.9994</c:v>
                </c:pt>
                <c:pt idx="1016">
                  <c:v>114.73488</c:v>
                </c:pt>
                <c:pt idx="1017">
                  <c:v>115.10262</c:v>
                </c:pt>
                <c:pt idx="1018">
                  <c:v>114.91875</c:v>
                </c:pt>
                <c:pt idx="1019">
                  <c:v>115.10262</c:v>
                </c:pt>
                <c:pt idx="1020">
                  <c:v>114.36714</c:v>
                </c:pt>
                <c:pt idx="1021">
                  <c:v>112.52844</c:v>
                </c:pt>
                <c:pt idx="1022">
                  <c:v>113.26392</c:v>
                </c:pt>
                <c:pt idx="1023">
                  <c:v>112.1607</c:v>
                </c:pt>
                <c:pt idx="1024">
                  <c:v>112.52844</c:v>
                </c:pt>
                <c:pt idx="1025">
                  <c:v>111.79296</c:v>
                </c:pt>
                <c:pt idx="1026">
                  <c:v>111.79296</c:v>
                </c:pt>
                <c:pt idx="1027">
                  <c:v>109.21878</c:v>
                </c:pt>
                <c:pt idx="1028">
                  <c:v>109.95426</c:v>
                </c:pt>
                <c:pt idx="1029">
                  <c:v>109.58652</c:v>
                </c:pt>
                <c:pt idx="1030">
                  <c:v>111.05748</c:v>
                </c:pt>
                <c:pt idx="1031">
                  <c:v>110.322</c:v>
                </c:pt>
                <c:pt idx="1032">
                  <c:v>111.24135</c:v>
                </c:pt>
                <c:pt idx="1033">
                  <c:v>110.68974</c:v>
                </c:pt>
                <c:pt idx="1034">
                  <c:v>111.05748</c:v>
                </c:pt>
                <c:pt idx="1035">
                  <c:v>111.42522</c:v>
                </c:pt>
                <c:pt idx="1036">
                  <c:v>110.322</c:v>
                </c:pt>
                <c:pt idx="1037">
                  <c:v>110.68974</c:v>
                </c:pt>
                <c:pt idx="1038">
                  <c:v>111.79296</c:v>
                </c:pt>
                <c:pt idx="1039">
                  <c:v>111.79296</c:v>
                </c:pt>
                <c:pt idx="1040">
                  <c:v>112.52844</c:v>
                </c:pt>
                <c:pt idx="1041">
                  <c:v>112.52844</c:v>
                </c:pt>
                <c:pt idx="1042">
                  <c:v>110.322</c:v>
                </c:pt>
                <c:pt idx="1043">
                  <c:v>110.322</c:v>
                </c:pt>
                <c:pt idx="1044">
                  <c:v>110.322</c:v>
                </c:pt>
                <c:pt idx="1045">
                  <c:v>111.05748</c:v>
                </c:pt>
                <c:pt idx="1046">
                  <c:v>111.05748</c:v>
                </c:pt>
                <c:pt idx="1047">
                  <c:v>112.89618</c:v>
                </c:pt>
                <c:pt idx="1048">
                  <c:v>112.89618</c:v>
                </c:pt>
                <c:pt idx="1049">
                  <c:v>114.73488</c:v>
                </c:pt>
                <c:pt idx="1050">
                  <c:v>113.26392</c:v>
                </c:pt>
                <c:pt idx="1051">
                  <c:v>113.26392</c:v>
                </c:pt>
                <c:pt idx="1052">
                  <c:v>109.58652</c:v>
                </c:pt>
                <c:pt idx="1053">
                  <c:v>110.68974</c:v>
                </c:pt>
                <c:pt idx="1054">
                  <c:v>110.68974</c:v>
                </c:pt>
                <c:pt idx="1055">
                  <c:v>110.68974</c:v>
                </c:pt>
                <c:pt idx="1056">
                  <c:v>107.38008</c:v>
                </c:pt>
                <c:pt idx="1057">
                  <c:v>108.11556</c:v>
                </c:pt>
                <c:pt idx="1058">
                  <c:v>107.38008</c:v>
                </c:pt>
                <c:pt idx="1059">
                  <c:v>108.85104</c:v>
                </c:pt>
                <c:pt idx="1060">
                  <c:v>108.11556</c:v>
                </c:pt>
                <c:pt idx="1061">
                  <c:v>108.85104</c:v>
                </c:pt>
                <c:pt idx="1062">
                  <c:v>108.85104</c:v>
                </c:pt>
                <c:pt idx="1063">
                  <c:v>108.4833</c:v>
                </c:pt>
                <c:pt idx="1064">
                  <c:v>108.85104</c:v>
                </c:pt>
                <c:pt idx="1065">
                  <c:v>106.6446</c:v>
                </c:pt>
                <c:pt idx="1066">
                  <c:v>107.38008</c:v>
                </c:pt>
                <c:pt idx="1067">
                  <c:v>107.38008</c:v>
                </c:pt>
                <c:pt idx="1068">
                  <c:v>107.74782</c:v>
                </c:pt>
                <c:pt idx="1069">
                  <c:v>108.11556</c:v>
                </c:pt>
                <c:pt idx="1070">
                  <c:v>107.38008</c:v>
                </c:pt>
                <c:pt idx="1071">
                  <c:v>106.6446</c:v>
                </c:pt>
                <c:pt idx="1072">
                  <c:v>106.6446</c:v>
                </c:pt>
                <c:pt idx="1073">
                  <c:v>105.54138</c:v>
                </c:pt>
                <c:pt idx="1074">
                  <c:v>103.70268</c:v>
                </c:pt>
                <c:pt idx="1075">
                  <c:v>103.70268</c:v>
                </c:pt>
                <c:pt idx="1076">
                  <c:v>101.1285</c:v>
                </c:pt>
                <c:pt idx="1077">
                  <c:v>101.49624</c:v>
                </c:pt>
                <c:pt idx="1078">
                  <c:v>102.59946</c:v>
                </c:pt>
                <c:pt idx="1079">
                  <c:v>101.1285</c:v>
                </c:pt>
                <c:pt idx="1080">
                  <c:v>100.76076</c:v>
                </c:pt>
                <c:pt idx="1081">
                  <c:v>100.76076</c:v>
                </c:pt>
                <c:pt idx="1082">
                  <c:v>97.4511</c:v>
                </c:pt>
                <c:pt idx="1083">
                  <c:v>95.98014</c:v>
                </c:pt>
                <c:pt idx="1084">
                  <c:v>95.98014</c:v>
                </c:pt>
                <c:pt idx="1085">
                  <c:v>97.4511</c:v>
                </c:pt>
                <c:pt idx="1086">
                  <c:v>100.39302</c:v>
                </c:pt>
                <c:pt idx="1087">
                  <c:v>99.65753999999998</c:v>
                </c:pt>
                <c:pt idx="1088">
                  <c:v>100.39302</c:v>
                </c:pt>
                <c:pt idx="1089">
                  <c:v>101.49624</c:v>
                </c:pt>
                <c:pt idx="1090">
                  <c:v>101.86398</c:v>
                </c:pt>
                <c:pt idx="1091">
                  <c:v>100.76076</c:v>
                </c:pt>
                <c:pt idx="1092">
                  <c:v>104.07042</c:v>
                </c:pt>
                <c:pt idx="1093">
                  <c:v>104.8059</c:v>
                </c:pt>
                <c:pt idx="1094">
                  <c:v>104.07042</c:v>
                </c:pt>
                <c:pt idx="1095">
                  <c:v>103.33494</c:v>
                </c:pt>
                <c:pt idx="1096">
                  <c:v>105.54138</c:v>
                </c:pt>
                <c:pt idx="1097">
                  <c:v>107.01234</c:v>
                </c:pt>
                <c:pt idx="1098">
                  <c:v>105.54138</c:v>
                </c:pt>
                <c:pt idx="1099">
                  <c:v>105.17364</c:v>
                </c:pt>
                <c:pt idx="1100">
                  <c:v>105.90912</c:v>
                </c:pt>
                <c:pt idx="1101">
                  <c:v>104.8059</c:v>
                </c:pt>
                <c:pt idx="1102">
                  <c:v>104.43816</c:v>
                </c:pt>
                <c:pt idx="1103">
                  <c:v>108.4833</c:v>
                </c:pt>
                <c:pt idx="1104">
                  <c:v>110.322</c:v>
                </c:pt>
                <c:pt idx="1105">
                  <c:v>111.79296</c:v>
                </c:pt>
                <c:pt idx="1106">
                  <c:v>112.1607</c:v>
                </c:pt>
                <c:pt idx="1107">
                  <c:v>107.74782</c:v>
                </c:pt>
                <c:pt idx="1108">
                  <c:v>106.27686</c:v>
                </c:pt>
                <c:pt idx="1109">
                  <c:v>106.27686</c:v>
                </c:pt>
                <c:pt idx="1110">
                  <c:v>107.38008</c:v>
                </c:pt>
                <c:pt idx="1111">
                  <c:v>106.6446</c:v>
                </c:pt>
                <c:pt idx="1112">
                  <c:v>105.54138</c:v>
                </c:pt>
                <c:pt idx="1113">
                  <c:v>102.9672</c:v>
                </c:pt>
                <c:pt idx="1114">
                  <c:v>101.86398</c:v>
                </c:pt>
                <c:pt idx="1115">
                  <c:v>99.28980000000001</c:v>
                </c:pt>
                <c:pt idx="1116">
                  <c:v>98.92206</c:v>
                </c:pt>
                <c:pt idx="1117">
                  <c:v>100.02528</c:v>
                </c:pt>
                <c:pt idx="1118">
                  <c:v>101.86398</c:v>
                </c:pt>
                <c:pt idx="1119">
                  <c:v>101.49624</c:v>
                </c:pt>
                <c:pt idx="1120">
                  <c:v>99.28980000000001</c:v>
                </c:pt>
                <c:pt idx="1121">
                  <c:v>101.1285</c:v>
                </c:pt>
                <c:pt idx="1122">
                  <c:v>102.9672</c:v>
                </c:pt>
                <c:pt idx="1123">
                  <c:v>102.59946</c:v>
                </c:pt>
                <c:pt idx="1124">
                  <c:v>101.49624</c:v>
                </c:pt>
                <c:pt idx="1125">
                  <c:v>100.39302</c:v>
                </c:pt>
                <c:pt idx="1126">
                  <c:v>98.92206</c:v>
                </c:pt>
                <c:pt idx="1127">
                  <c:v>99.28980000000001</c:v>
                </c:pt>
                <c:pt idx="1128">
                  <c:v>98.55432</c:v>
                </c:pt>
                <c:pt idx="1129">
                  <c:v>100.76076</c:v>
                </c:pt>
                <c:pt idx="1130">
                  <c:v>100.02528</c:v>
                </c:pt>
                <c:pt idx="1131">
                  <c:v>98.92206</c:v>
                </c:pt>
                <c:pt idx="1132">
                  <c:v>98.92206</c:v>
                </c:pt>
                <c:pt idx="1133">
                  <c:v>98.92206</c:v>
                </c:pt>
                <c:pt idx="1134">
                  <c:v>99.65753999999998</c:v>
                </c:pt>
                <c:pt idx="1135">
                  <c:v>99.28980000000001</c:v>
                </c:pt>
                <c:pt idx="1136">
                  <c:v>100.39302</c:v>
                </c:pt>
                <c:pt idx="1137">
                  <c:v>102.59946</c:v>
                </c:pt>
                <c:pt idx="1138">
                  <c:v>102.9672</c:v>
                </c:pt>
                <c:pt idx="1139">
                  <c:v>99.28980000000001</c:v>
                </c:pt>
                <c:pt idx="1140">
                  <c:v>100.02528</c:v>
                </c:pt>
                <c:pt idx="1141">
                  <c:v>100.76076</c:v>
                </c:pt>
                <c:pt idx="1142">
                  <c:v>99.65753999999998</c:v>
                </c:pt>
                <c:pt idx="1143">
                  <c:v>98.92206</c:v>
                </c:pt>
                <c:pt idx="1144">
                  <c:v>97.81884000000001</c:v>
                </c:pt>
                <c:pt idx="1145">
                  <c:v>95.98014</c:v>
                </c:pt>
                <c:pt idx="1146">
                  <c:v>96.34788</c:v>
                </c:pt>
                <c:pt idx="1147">
                  <c:v>96.34788</c:v>
                </c:pt>
                <c:pt idx="1148">
                  <c:v>97.4511</c:v>
                </c:pt>
                <c:pt idx="1149">
                  <c:v>98.92206</c:v>
                </c:pt>
                <c:pt idx="1150">
                  <c:v>98.92206</c:v>
                </c:pt>
                <c:pt idx="1151">
                  <c:v>97.81884000000001</c:v>
                </c:pt>
                <c:pt idx="1152">
                  <c:v>98.92206</c:v>
                </c:pt>
                <c:pt idx="1153">
                  <c:v>101.86398</c:v>
                </c:pt>
                <c:pt idx="1154">
                  <c:v>100.39302</c:v>
                </c:pt>
                <c:pt idx="1155">
                  <c:v>101.1285</c:v>
                </c:pt>
                <c:pt idx="1156">
                  <c:v>100.02528</c:v>
                </c:pt>
                <c:pt idx="1157">
                  <c:v>100.76076</c:v>
                </c:pt>
                <c:pt idx="1158">
                  <c:v>103.33494</c:v>
                </c:pt>
                <c:pt idx="1159">
                  <c:v>101.86398</c:v>
                </c:pt>
                <c:pt idx="1160">
                  <c:v>103.33494</c:v>
                </c:pt>
                <c:pt idx="1161">
                  <c:v>100.76076</c:v>
                </c:pt>
                <c:pt idx="1162">
                  <c:v>100.02528</c:v>
                </c:pt>
                <c:pt idx="1163">
                  <c:v>98.55432</c:v>
                </c:pt>
                <c:pt idx="1164">
                  <c:v>98.18657999999998</c:v>
                </c:pt>
                <c:pt idx="1165">
                  <c:v>99.28980000000001</c:v>
                </c:pt>
                <c:pt idx="1166">
                  <c:v>98.18657999999998</c:v>
                </c:pt>
                <c:pt idx="1167">
                  <c:v>98.18657999999998</c:v>
                </c:pt>
                <c:pt idx="1168">
                  <c:v>98.92206</c:v>
                </c:pt>
                <c:pt idx="1169">
                  <c:v>99.65753999999998</c:v>
                </c:pt>
                <c:pt idx="1170">
                  <c:v>102.23172</c:v>
                </c:pt>
                <c:pt idx="1171">
                  <c:v>98.92206</c:v>
                </c:pt>
                <c:pt idx="1172">
                  <c:v>98.18657999999998</c:v>
                </c:pt>
                <c:pt idx="1173">
                  <c:v>96.71562</c:v>
                </c:pt>
                <c:pt idx="1174">
                  <c:v>94.50918</c:v>
                </c:pt>
                <c:pt idx="1175">
                  <c:v>94.50918</c:v>
                </c:pt>
                <c:pt idx="1176">
                  <c:v>93.03822000000002</c:v>
                </c:pt>
                <c:pt idx="1177">
                  <c:v>93.7737</c:v>
                </c:pt>
                <c:pt idx="1178">
                  <c:v>91.935</c:v>
                </c:pt>
                <c:pt idx="1179">
                  <c:v>90.83177999999998</c:v>
                </c:pt>
                <c:pt idx="1180">
                  <c:v>90.46404</c:v>
                </c:pt>
                <c:pt idx="1181">
                  <c:v>90.09630000000001</c:v>
                </c:pt>
                <c:pt idx="1182">
                  <c:v>90.46404</c:v>
                </c:pt>
                <c:pt idx="1183">
                  <c:v>90.83177999999998</c:v>
                </c:pt>
                <c:pt idx="1184">
                  <c:v>90.09630000000001</c:v>
                </c:pt>
                <c:pt idx="1185">
                  <c:v>90.83177999999998</c:v>
                </c:pt>
                <c:pt idx="1186">
                  <c:v>91.19952</c:v>
                </c:pt>
                <c:pt idx="1187">
                  <c:v>93.40596</c:v>
                </c:pt>
                <c:pt idx="1188">
                  <c:v>94.14144</c:v>
                </c:pt>
                <c:pt idx="1189">
                  <c:v>97.4511</c:v>
                </c:pt>
                <c:pt idx="1190">
                  <c:v>94.50918</c:v>
                </c:pt>
                <c:pt idx="1191">
                  <c:v>93.40596</c:v>
                </c:pt>
                <c:pt idx="1192">
                  <c:v>94.14144</c:v>
                </c:pt>
                <c:pt idx="1193">
                  <c:v>95.61240000000001</c:v>
                </c:pt>
                <c:pt idx="1194">
                  <c:v>97.4511</c:v>
                </c:pt>
                <c:pt idx="1195">
                  <c:v>103.70268</c:v>
                </c:pt>
                <c:pt idx="1196">
                  <c:v>99.28980000000001</c:v>
                </c:pt>
                <c:pt idx="1197">
                  <c:v>100.76076</c:v>
                </c:pt>
                <c:pt idx="1198">
                  <c:v>98.92206</c:v>
                </c:pt>
                <c:pt idx="1199">
                  <c:v>98.92206</c:v>
                </c:pt>
                <c:pt idx="1200">
                  <c:v>101.1285</c:v>
                </c:pt>
                <c:pt idx="1201">
                  <c:v>101.86398</c:v>
                </c:pt>
                <c:pt idx="1202">
                  <c:v>99.65753999999998</c:v>
                </c:pt>
                <c:pt idx="1203">
                  <c:v>95.61240000000001</c:v>
                </c:pt>
                <c:pt idx="1204">
                  <c:v>97.4511</c:v>
                </c:pt>
                <c:pt idx="1205">
                  <c:v>97.81884000000001</c:v>
                </c:pt>
                <c:pt idx="1206">
                  <c:v>97.81884000000001</c:v>
                </c:pt>
                <c:pt idx="1207">
                  <c:v>98.55432</c:v>
                </c:pt>
                <c:pt idx="1208">
                  <c:v>98.92206</c:v>
                </c:pt>
                <c:pt idx="1209">
                  <c:v>97.81884000000001</c:v>
                </c:pt>
                <c:pt idx="1210">
                  <c:v>97.81884000000001</c:v>
                </c:pt>
                <c:pt idx="1211">
                  <c:v>95.98014</c:v>
                </c:pt>
                <c:pt idx="1212">
                  <c:v>96.71562</c:v>
                </c:pt>
                <c:pt idx="1213">
                  <c:v>95.98014</c:v>
                </c:pt>
                <c:pt idx="1214">
                  <c:v>94.50918</c:v>
                </c:pt>
                <c:pt idx="1215">
                  <c:v>93.40596</c:v>
                </c:pt>
                <c:pt idx="1216">
                  <c:v>95.61240000000001</c:v>
                </c:pt>
                <c:pt idx="1217">
                  <c:v>96.71562</c:v>
                </c:pt>
                <c:pt idx="1218">
                  <c:v>95.98014</c:v>
                </c:pt>
                <c:pt idx="1219">
                  <c:v>96.71562</c:v>
                </c:pt>
                <c:pt idx="1220">
                  <c:v>96.71562</c:v>
                </c:pt>
                <c:pt idx="1221">
                  <c:v>97.81884000000001</c:v>
                </c:pt>
                <c:pt idx="1222">
                  <c:v>95.98014</c:v>
                </c:pt>
                <c:pt idx="1223">
                  <c:v>95.98014</c:v>
                </c:pt>
                <c:pt idx="1224">
                  <c:v>97.08336000000001</c:v>
                </c:pt>
                <c:pt idx="1225">
                  <c:v>96.71562</c:v>
                </c:pt>
                <c:pt idx="1226">
                  <c:v>96.71562</c:v>
                </c:pt>
                <c:pt idx="1227">
                  <c:v>92.67047999999997</c:v>
                </c:pt>
                <c:pt idx="1228">
                  <c:v>92.67047999999997</c:v>
                </c:pt>
                <c:pt idx="1229">
                  <c:v>92.67047999999997</c:v>
                </c:pt>
                <c:pt idx="1230">
                  <c:v>93.03822000000002</c:v>
                </c:pt>
                <c:pt idx="1231">
                  <c:v>91.935</c:v>
                </c:pt>
                <c:pt idx="1232">
                  <c:v>91.935</c:v>
                </c:pt>
                <c:pt idx="1233">
                  <c:v>91.935</c:v>
                </c:pt>
                <c:pt idx="1234">
                  <c:v>93.7737</c:v>
                </c:pt>
                <c:pt idx="1235">
                  <c:v>94.50918</c:v>
                </c:pt>
                <c:pt idx="1236">
                  <c:v>96.34788</c:v>
                </c:pt>
                <c:pt idx="1237">
                  <c:v>95.61240000000001</c:v>
                </c:pt>
                <c:pt idx="1238">
                  <c:v>92.67047999999997</c:v>
                </c:pt>
                <c:pt idx="1239">
                  <c:v>90.46404</c:v>
                </c:pt>
                <c:pt idx="1240">
                  <c:v>90.83177999999998</c:v>
                </c:pt>
                <c:pt idx="1241">
                  <c:v>89.72856</c:v>
                </c:pt>
                <c:pt idx="1242">
                  <c:v>89.72856</c:v>
                </c:pt>
                <c:pt idx="1243">
                  <c:v>87.52212</c:v>
                </c:pt>
                <c:pt idx="1244">
                  <c:v>86.78664</c:v>
                </c:pt>
                <c:pt idx="1245">
                  <c:v>86.41890000000002</c:v>
                </c:pt>
                <c:pt idx="1246">
                  <c:v>87.88986000000001</c:v>
                </c:pt>
                <c:pt idx="1247">
                  <c:v>87.15437999999997</c:v>
                </c:pt>
                <c:pt idx="1248">
                  <c:v>87.15437999999997</c:v>
                </c:pt>
                <c:pt idx="1249">
                  <c:v>87.88986000000001</c:v>
                </c:pt>
                <c:pt idx="1250">
                  <c:v>88.99308</c:v>
                </c:pt>
                <c:pt idx="1251">
                  <c:v>89.72856</c:v>
                </c:pt>
                <c:pt idx="1252">
                  <c:v>88.62533999999997</c:v>
                </c:pt>
                <c:pt idx="1253">
                  <c:v>88.62533999999997</c:v>
                </c:pt>
                <c:pt idx="1254">
                  <c:v>88.99308</c:v>
                </c:pt>
                <c:pt idx="1255">
                  <c:v>90.09630000000001</c:v>
                </c:pt>
                <c:pt idx="1256">
                  <c:v>88.62533999999997</c:v>
                </c:pt>
                <c:pt idx="1257">
                  <c:v>88.62533999999997</c:v>
                </c:pt>
                <c:pt idx="1258">
                  <c:v>88.62533999999997</c:v>
                </c:pt>
                <c:pt idx="1259">
                  <c:v>88.62533999999997</c:v>
                </c:pt>
                <c:pt idx="1260">
                  <c:v>87.52212</c:v>
                </c:pt>
                <c:pt idx="1261">
                  <c:v>90.46404</c:v>
                </c:pt>
                <c:pt idx="1262">
                  <c:v>93.03822000000002</c:v>
                </c:pt>
                <c:pt idx="1263">
                  <c:v>94.50918</c:v>
                </c:pt>
                <c:pt idx="1264">
                  <c:v>93.7737</c:v>
                </c:pt>
                <c:pt idx="1265">
                  <c:v>94.87692</c:v>
                </c:pt>
                <c:pt idx="1266">
                  <c:v>93.40596</c:v>
                </c:pt>
                <c:pt idx="1267">
                  <c:v>91.19952</c:v>
                </c:pt>
                <c:pt idx="1268">
                  <c:v>91.19952</c:v>
                </c:pt>
                <c:pt idx="1269">
                  <c:v>90.46404</c:v>
                </c:pt>
                <c:pt idx="1270">
                  <c:v>91.935</c:v>
                </c:pt>
                <c:pt idx="1271">
                  <c:v>92.30273999999997</c:v>
                </c:pt>
                <c:pt idx="1272">
                  <c:v>90.83177999999998</c:v>
                </c:pt>
                <c:pt idx="1273">
                  <c:v>88.62533999999997</c:v>
                </c:pt>
                <c:pt idx="1274">
                  <c:v>89.36082</c:v>
                </c:pt>
                <c:pt idx="1275">
                  <c:v>89.36082</c:v>
                </c:pt>
                <c:pt idx="1276">
                  <c:v>89.72856</c:v>
                </c:pt>
                <c:pt idx="1277">
                  <c:v>88.62533999999997</c:v>
                </c:pt>
                <c:pt idx="1278">
                  <c:v>88.62533999999997</c:v>
                </c:pt>
                <c:pt idx="1279">
                  <c:v>87.88986000000001</c:v>
                </c:pt>
                <c:pt idx="1280">
                  <c:v>87.88986000000001</c:v>
                </c:pt>
                <c:pt idx="1281">
                  <c:v>89.36082</c:v>
                </c:pt>
                <c:pt idx="1282">
                  <c:v>90.09630000000001</c:v>
                </c:pt>
                <c:pt idx="1283">
                  <c:v>88.99308</c:v>
                </c:pt>
                <c:pt idx="1284">
                  <c:v>86.78664</c:v>
                </c:pt>
                <c:pt idx="1285">
                  <c:v>88.99308</c:v>
                </c:pt>
                <c:pt idx="1286">
                  <c:v>88.2576</c:v>
                </c:pt>
                <c:pt idx="1287">
                  <c:v>86.41890000000002</c:v>
                </c:pt>
                <c:pt idx="1288">
                  <c:v>86.41890000000002</c:v>
                </c:pt>
                <c:pt idx="1289">
                  <c:v>86.78664</c:v>
                </c:pt>
                <c:pt idx="1290">
                  <c:v>84.5802</c:v>
                </c:pt>
                <c:pt idx="1291">
                  <c:v>86.41890000000002</c:v>
                </c:pt>
                <c:pt idx="1292">
                  <c:v>86.05116</c:v>
                </c:pt>
                <c:pt idx="1293">
                  <c:v>86.41890000000002</c:v>
                </c:pt>
                <c:pt idx="1294">
                  <c:v>87.88986000000001</c:v>
                </c:pt>
                <c:pt idx="1295">
                  <c:v>88.99308</c:v>
                </c:pt>
                <c:pt idx="1296">
                  <c:v>88.62533999999997</c:v>
                </c:pt>
                <c:pt idx="1297">
                  <c:v>89.36082</c:v>
                </c:pt>
                <c:pt idx="1298">
                  <c:v>90.09630000000001</c:v>
                </c:pt>
                <c:pt idx="1299">
                  <c:v>90.09630000000001</c:v>
                </c:pt>
                <c:pt idx="1300">
                  <c:v>89.36082</c:v>
                </c:pt>
                <c:pt idx="1301">
                  <c:v>89.72856</c:v>
                </c:pt>
                <c:pt idx="1302">
                  <c:v>90.09630000000001</c:v>
                </c:pt>
                <c:pt idx="1303">
                  <c:v>90.46404</c:v>
                </c:pt>
                <c:pt idx="1304">
                  <c:v>90.46404</c:v>
                </c:pt>
                <c:pt idx="1305">
                  <c:v>89.72856</c:v>
                </c:pt>
                <c:pt idx="1306">
                  <c:v>89.72856</c:v>
                </c:pt>
                <c:pt idx="1307">
                  <c:v>90.46404</c:v>
                </c:pt>
                <c:pt idx="1308">
                  <c:v>90.09630000000001</c:v>
                </c:pt>
                <c:pt idx="1309">
                  <c:v>91.19952</c:v>
                </c:pt>
                <c:pt idx="1310">
                  <c:v>91.19952</c:v>
                </c:pt>
                <c:pt idx="1311">
                  <c:v>91.19952</c:v>
                </c:pt>
                <c:pt idx="1312">
                  <c:v>93.40596</c:v>
                </c:pt>
                <c:pt idx="1313">
                  <c:v>94.87692</c:v>
                </c:pt>
                <c:pt idx="1314">
                  <c:v>95.98014</c:v>
                </c:pt>
                <c:pt idx="1315">
                  <c:v>95.98014</c:v>
                </c:pt>
                <c:pt idx="1316">
                  <c:v>95.61240000000001</c:v>
                </c:pt>
                <c:pt idx="1317">
                  <c:v>96.34788</c:v>
                </c:pt>
                <c:pt idx="1318">
                  <c:v>95.98014</c:v>
                </c:pt>
                <c:pt idx="1319">
                  <c:v>95.98014</c:v>
                </c:pt>
                <c:pt idx="1320">
                  <c:v>96.71562</c:v>
                </c:pt>
                <c:pt idx="1321">
                  <c:v>96.34788</c:v>
                </c:pt>
                <c:pt idx="1322">
                  <c:v>94.14144</c:v>
                </c:pt>
                <c:pt idx="1323">
                  <c:v>95.98014</c:v>
                </c:pt>
                <c:pt idx="1324">
                  <c:v>95.24466</c:v>
                </c:pt>
                <c:pt idx="1325">
                  <c:v>93.7737</c:v>
                </c:pt>
                <c:pt idx="1326">
                  <c:v>94.50918</c:v>
                </c:pt>
                <c:pt idx="1327">
                  <c:v>94.50918</c:v>
                </c:pt>
                <c:pt idx="1328">
                  <c:v>93.03822000000002</c:v>
                </c:pt>
                <c:pt idx="1329">
                  <c:v>94.50918</c:v>
                </c:pt>
                <c:pt idx="1330">
                  <c:v>95.61240000000001</c:v>
                </c:pt>
                <c:pt idx="1331">
                  <c:v>95.61240000000001</c:v>
                </c:pt>
                <c:pt idx="1332">
                  <c:v>98.55432</c:v>
                </c:pt>
                <c:pt idx="1333">
                  <c:v>101.86398</c:v>
                </c:pt>
                <c:pt idx="1334">
                  <c:v>101.49624</c:v>
                </c:pt>
                <c:pt idx="1335">
                  <c:v>102.23172</c:v>
                </c:pt>
                <c:pt idx="1336">
                  <c:v>101.49624</c:v>
                </c:pt>
                <c:pt idx="1337">
                  <c:v>101.1285</c:v>
                </c:pt>
                <c:pt idx="1338">
                  <c:v>100.02528</c:v>
                </c:pt>
                <c:pt idx="1339">
                  <c:v>100.76076</c:v>
                </c:pt>
                <c:pt idx="1340">
                  <c:v>100.76076</c:v>
                </c:pt>
                <c:pt idx="1341">
                  <c:v>100.02528</c:v>
                </c:pt>
                <c:pt idx="1342">
                  <c:v>97.4511</c:v>
                </c:pt>
                <c:pt idx="1343">
                  <c:v>97.4511</c:v>
                </c:pt>
                <c:pt idx="1344">
                  <c:v>94.14144</c:v>
                </c:pt>
                <c:pt idx="1345">
                  <c:v>93.40596</c:v>
                </c:pt>
                <c:pt idx="1346">
                  <c:v>94.14144</c:v>
                </c:pt>
                <c:pt idx="1347">
                  <c:v>95.98014</c:v>
                </c:pt>
                <c:pt idx="1348">
                  <c:v>95.61240000000001</c:v>
                </c:pt>
                <c:pt idx="1349">
                  <c:v>95.98014</c:v>
                </c:pt>
                <c:pt idx="1350">
                  <c:v>96.34788</c:v>
                </c:pt>
                <c:pt idx="1351">
                  <c:v>96.34788</c:v>
                </c:pt>
                <c:pt idx="1352">
                  <c:v>97.08336000000001</c:v>
                </c:pt>
                <c:pt idx="1353">
                  <c:v>98.18657999999998</c:v>
                </c:pt>
                <c:pt idx="1354">
                  <c:v>96.71562</c:v>
                </c:pt>
                <c:pt idx="1355">
                  <c:v>97.81884000000001</c:v>
                </c:pt>
                <c:pt idx="1356">
                  <c:v>100.39302</c:v>
                </c:pt>
                <c:pt idx="1357">
                  <c:v>99.65753999999998</c:v>
                </c:pt>
                <c:pt idx="1358">
                  <c:v>99.65753999999998</c:v>
                </c:pt>
                <c:pt idx="1359">
                  <c:v>101.1285</c:v>
                </c:pt>
                <c:pt idx="1360">
                  <c:v>99.28980000000001</c:v>
                </c:pt>
                <c:pt idx="1361">
                  <c:v>97.08336000000001</c:v>
                </c:pt>
                <c:pt idx="1362">
                  <c:v>96.71562</c:v>
                </c:pt>
                <c:pt idx="1363">
                  <c:v>93.7737</c:v>
                </c:pt>
                <c:pt idx="1364">
                  <c:v>93.03822000000002</c:v>
                </c:pt>
                <c:pt idx="1365">
                  <c:v>93.7737</c:v>
                </c:pt>
                <c:pt idx="1366">
                  <c:v>91.935</c:v>
                </c:pt>
                <c:pt idx="1367">
                  <c:v>92.30273999999997</c:v>
                </c:pt>
                <c:pt idx="1368">
                  <c:v>93.7737</c:v>
                </c:pt>
                <c:pt idx="1369">
                  <c:v>96.34788</c:v>
                </c:pt>
                <c:pt idx="1370">
                  <c:v>95.24466</c:v>
                </c:pt>
                <c:pt idx="1371">
                  <c:v>94.50918</c:v>
                </c:pt>
                <c:pt idx="1372">
                  <c:v>94.50918</c:v>
                </c:pt>
                <c:pt idx="1373">
                  <c:v>93.7737</c:v>
                </c:pt>
                <c:pt idx="1374">
                  <c:v>95.24466</c:v>
                </c:pt>
                <c:pt idx="1375">
                  <c:v>93.03822000000002</c:v>
                </c:pt>
                <c:pt idx="1376">
                  <c:v>92.30273999999997</c:v>
                </c:pt>
                <c:pt idx="1377">
                  <c:v>93.40596</c:v>
                </c:pt>
                <c:pt idx="1378">
                  <c:v>94.14144</c:v>
                </c:pt>
                <c:pt idx="1379">
                  <c:v>93.7737</c:v>
                </c:pt>
                <c:pt idx="1380">
                  <c:v>93.40596</c:v>
                </c:pt>
                <c:pt idx="1381">
                  <c:v>93.03822000000002</c:v>
                </c:pt>
                <c:pt idx="1382">
                  <c:v>93.40596</c:v>
                </c:pt>
                <c:pt idx="1383">
                  <c:v>93.7737</c:v>
                </c:pt>
                <c:pt idx="1384">
                  <c:v>93.7737</c:v>
                </c:pt>
                <c:pt idx="1385">
                  <c:v>93.7737</c:v>
                </c:pt>
                <c:pt idx="1386">
                  <c:v>95.61240000000001</c:v>
                </c:pt>
                <c:pt idx="1387">
                  <c:v>93.7737</c:v>
                </c:pt>
                <c:pt idx="1388">
                  <c:v>92.30273999999997</c:v>
                </c:pt>
                <c:pt idx="1389">
                  <c:v>92.30273999999997</c:v>
                </c:pt>
                <c:pt idx="1390">
                  <c:v>94.87692</c:v>
                </c:pt>
                <c:pt idx="1391">
                  <c:v>94.50918</c:v>
                </c:pt>
                <c:pt idx="1392">
                  <c:v>96.34788</c:v>
                </c:pt>
                <c:pt idx="1393">
                  <c:v>98.18657999999998</c:v>
                </c:pt>
                <c:pt idx="1394">
                  <c:v>97.08336000000001</c:v>
                </c:pt>
                <c:pt idx="1395">
                  <c:v>95.24466</c:v>
                </c:pt>
                <c:pt idx="1396">
                  <c:v>94.87692</c:v>
                </c:pt>
                <c:pt idx="1397">
                  <c:v>97.81884000000001</c:v>
                </c:pt>
                <c:pt idx="1398">
                  <c:v>100.02528</c:v>
                </c:pt>
                <c:pt idx="1399">
                  <c:v>100.76076</c:v>
                </c:pt>
                <c:pt idx="1400">
                  <c:v>100.39302</c:v>
                </c:pt>
                <c:pt idx="1401">
                  <c:v>100.39302</c:v>
                </c:pt>
                <c:pt idx="1402">
                  <c:v>99.28980000000001</c:v>
                </c:pt>
                <c:pt idx="1403">
                  <c:v>97.81884000000001</c:v>
                </c:pt>
                <c:pt idx="1404">
                  <c:v>99.28980000000001</c:v>
                </c:pt>
                <c:pt idx="1405">
                  <c:v>101.49624</c:v>
                </c:pt>
                <c:pt idx="1406">
                  <c:v>102.23172</c:v>
                </c:pt>
                <c:pt idx="1407">
                  <c:v>101.49624</c:v>
                </c:pt>
                <c:pt idx="1408">
                  <c:v>103.70268</c:v>
                </c:pt>
                <c:pt idx="1409">
                  <c:v>103.70268</c:v>
                </c:pt>
                <c:pt idx="1410">
                  <c:v>103.70268</c:v>
                </c:pt>
                <c:pt idx="1411">
                  <c:v>101.86398</c:v>
                </c:pt>
                <c:pt idx="1412">
                  <c:v>102.59946</c:v>
                </c:pt>
                <c:pt idx="1413">
                  <c:v>100.39302</c:v>
                </c:pt>
                <c:pt idx="1414">
                  <c:v>100.76076</c:v>
                </c:pt>
                <c:pt idx="1415">
                  <c:v>99.28980000000001</c:v>
                </c:pt>
                <c:pt idx="1416">
                  <c:v>100.39302</c:v>
                </c:pt>
                <c:pt idx="1417">
                  <c:v>99.28980000000001</c:v>
                </c:pt>
                <c:pt idx="1418">
                  <c:v>100.39302</c:v>
                </c:pt>
                <c:pt idx="1419">
                  <c:v>102.9672</c:v>
                </c:pt>
                <c:pt idx="1420">
                  <c:v>101.86398</c:v>
                </c:pt>
                <c:pt idx="1421">
                  <c:v>102.59946</c:v>
                </c:pt>
                <c:pt idx="1422">
                  <c:v>101.49624</c:v>
                </c:pt>
                <c:pt idx="1423">
                  <c:v>101.49624</c:v>
                </c:pt>
                <c:pt idx="1424">
                  <c:v>101.49624</c:v>
                </c:pt>
                <c:pt idx="1425">
                  <c:v>103.33494</c:v>
                </c:pt>
                <c:pt idx="1426">
                  <c:v>105.54138</c:v>
                </c:pt>
                <c:pt idx="1427">
                  <c:v>107.01234</c:v>
                </c:pt>
                <c:pt idx="1428">
                  <c:v>107.38008</c:v>
                </c:pt>
                <c:pt idx="1429">
                  <c:v>105.90912</c:v>
                </c:pt>
                <c:pt idx="1430">
                  <c:v>107.38008</c:v>
                </c:pt>
                <c:pt idx="1431">
                  <c:v>107.74782</c:v>
                </c:pt>
                <c:pt idx="1432">
                  <c:v>107.01234</c:v>
                </c:pt>
                <c:pt idx="1433">
                  <c:v>107.74782</c:v>
                </c:pt>
                <c:pt idx="1434">
                  <c:v>104.43816</c:v>
                </c:pt>
                <c:pt idx="1435">
                  <c:v>99.28980000000001</c:v>
                </c:pt>
                <c:pt idx="1436">
                  <c:v>99.28980000000001</c:v>
                </c:pt>
                <c:pt idx="1437">
                  <c:v>99.65753999999998</c:v>
                </c:pt>
                <c:pt idx="1438">
                  <c:v>98.55432</c:v>
                </c:pt>
                <c:pt idx="1439">
                  <c:v>98.92206</c:v>
                </c:pt>
                <c:pt idx="1440">
                  <c:v>98.92206</c:v>
                </c:pt>
                <c:pt idx="1441">
                  <c:v>98.18657999999998</c:v>
                </c:pt>
                <c:pt idx="1442">
                  <c:v>97.81884000000001</c:v>
                </c:pt>
                <c:pt idx="1443">
                  <c:v>98.55432</c:v>
                </c:pt>
                <c:pt idx="1444">
                  <c:v>96.34788</c:v>
                </c:pt>
                <c:pt idx="1445">
                  <c:v>94.50918</c:v>
                </c:pt>
                <c:pt idx="1446">
                  <c:v>92.67047999999997</c:v>
                </c:pt>
                <c:pt idx="1447">
                  <c:v>95.61240000000001</c:v>
                </c:pt>
                <c:pt idx="1448">
                  <c:v>95.98014</c:v>
                </c:pt>
                <c:pt idx="1449">
                  <c:v>96.71562</c:v>
                </c:pt>
                <c:pt idx="1450">
                  <c:v>95.61240000000001</c:v>
                </c:pt>
                <c:pt idx="1451">
                  <c:v>95.24466</c:v>
                </c:pt>
                <c:pt idx="1452">
                  <c:v>94.87692</c:v>
                </c:pt>
                <c:pt idx="1453">
                  <c:v>95.61240000000001</c:v>
                </c:pt>
                <c:pt idx="1454">
                  <c:v>96.34788</c:v>
                </c:pt>
                <c:pt idx="1455">
                  <c:v>95.98014</c:v>
                </c:pt>
                <c:pt idx="1456">
                  <c:v>95.24466</c:v>
                </c:pt>
                <c:pt idx="1457">
                  <c:v>95.24466</c:v>
                </c:pt>
                <c:pt idx="1458">
                  <c:v>93.7737</c:v>
                </c:pt>
                <c:pt idx="1459">
                  <c:v>93.40596</c:v>
                </c:pt>
                <c:pt idx="1460">
                  <c:v>91.935</c:v>
                </c:pt>
                <c:pt idx="1461">
                  <c:v>92.67047999999997</c:v>
                </c:pt>
                <c:pt idx="1462">
                  <c:v>94.87692</c:v>
                </c:pt>
                <c:pt idx="1463">
                  <c:v>94.87692</c:v>
                </c:pt>
                <c:pt idx="1464">
                  <c:v>95.24466</c:v>
                </c:pt>
                <c:pt idx="1465">
                  <c:v>95.98014</c:v>
                </c:pt>
                <c:pt idx="1466">
                  <c:v>97.08336000000001</c:v>
                </c:pt>
                <c:pt idx="1467">
                  <c:v>97.81884000000001</c:v>
                </c:pt>
                <c:pt idx="1468">
                  <c:v>96.71562</c:v>
                </c:pt>
                <c:pt idx="1469">
                  <c:v>97.4511</c:v>
                </c:pt>
                <c:pt idx="1470">
                  <c:v>96.34788</c:v>
                </c:pt>
                <c:pt idx="1471">
                  <c:v>95.98014</c:v>
                </c:pt>
                <c:pt idx="1472">
                  <c:v>95.98014</c:v>
                </c:pt>
                <c:pt idx="1473">
                  <c:v>98.18657999999998</c:v>
                </c:pt>
                <c:pt idx="1474">
                  <c:v>100.02528</c:v>
                </c:pt>
                <c:pt idx="1475">
                  <c:v>100.76076</c:v>
                </c:pt>
                <c:pt idx="1476">
                  <c:v>102.23172</c:v>
                </c:pt>
                <c:pt idx="1477">
                  <c:v>100.76076</c:v>
                </c:pt>
                <c:pt idx="1478">
                  <c:v>102.23172</c:v>
                </c:pt>
                <c:pt idx="1479">
                  <c:v>102.23172</c:v>
                </c:pt>
                <c:pt idx="1480">
                  <c:v>102.23172</c:v>
                </c:pt>
                <c:pt idx="1481">
                  <c:v>102.59946</c:v>
                </c:pt>
                <c:pt idx="1482">
                  <c:v>100.76076</c:v>
                </c:pt>
                <c:pt idx="1483">
                  <c:v>100.76076</c:v>
                </c:pt>
                <c:pt idx="1484">
                  <c:v>105.17364</c:v>
                </c:pt>
                <c:pt idx="1485">
                  <c:v>106.27686</c:v>
                </c:pt>
                <c:pt idx="1486">
                  <c:v>105.54138</c:v>
                </c:pt>
                <c:pt idx="1487">
                  <c:v>104.8059</c:v>
                </c:pt>
                <c:pt idx="1488">
                  <c:v>103.70268</c:v>
                </c:pt>
                <c:pt idx="1489">
                  <c:v>102.9672</c:v>
                </c:pt>
                <c:pt idx="1490">
                  <c:v>104.43816</c:v>
                </c:pt>
                <c:pt idx="1491">
                  <c:v>102.23172</c:v>
                </c:pt>
                <c:pt idx="1492">
                  <c:v>101.49624</c:v>
                </c:pt>
                <c:pt idx="1493">
                  <c:v>100.76076</c:v>
                </c:pt>
                <c:pt idx="1494">
                  <c:v>101.49624</c:v>
                </c:pt>
                <c:pt idx="1495">
                  <c:v>102.9672</c:v>
                </c:pt>
                <c:pt idx="1496">
                  <c:v>103.70268</c:v>
                </c:pt>
                <c:pt idx="1497">
                  <c:v>105.90912</c:v>
                </c:pt>
                <c:pt idx="1498">
                  <c:v>107.01234</c:v>
                </c:pt>
                <c:pt idx="1499">
                  <c:v>110.322</c:v>
                </c:pt>
                <c:pt idx="1500">
                  <c:v>105.90912</c:v>
                </c:pt>
                <c:pt idx="1501">
                  <c:v>106.27686</c:v>
                </c:pt>
                <c:pt idx="1502">
                  <c:v>105.17364</c:v>
                </c:pt>
                <c:pt idx="1503">
                  <c:v>104.43816</c:v>
                </c:pt>
                <c:pt idx="1504">
                  <c:v>109.95426</c:v>
                </c:pt>
                <c:pt idx="1505">
                  <c:v>109.95426</c:v>
                </c:pt>
                <c:pt idx="1506">
                  <c:v>112.52844</c:v>
                </c:pt>
                <c:pt idx="1507">
                  <c:v>112.89618</c:v>
                </c:pt>
                <c:pt idx="1508">
                  <c:v>112.89618</c:v>
                </c:pt>
                <c:pt idx="1509">
                  <c:v>110.322</c:v>
                </c:pt>
                <c:pt idx="1510">
                  <c:v>111.79296</c:v>
                </c:pt>
                <c:pt idx="1511">
                  <c:v>112.1607</c:v>
                </c:pt>
                <c:pt idx="1512">
                  <c:v>109.58652</c:v>
                </c:pt>
                <c:pt idx="1513">
                  <c:v>108.11556</c:v>
                </c:pt>
                <c:pt idx="1514">
                  <c:v>108.11556</c:v>
                </c:pt>
                <c:pt idx="1515">
                  <c:v>107.01234</c:v>
                </c:pt>
                <c:pt idx="1516">
                  <c:v>107.01234</c:v>
                </c:pt>
                <c:pt idx="1517">
                  <c:v>106.27686</c:v>
                </c:pt>
                <c:pt idx="1518">
                  <c:v>101.1285</c:v>
                </c:pt>
                <c:pt idx="1519">
                  <c:v>104.8059</c:v>
                </c:pt>
                <c:pt idx="1520">
                  <c:v>103.33494</c:v>
                </c:pt>
                <c:pt idx="1521">
                  <c:v>103.33494</c:v>
                </c:pt>
                <c:pt idx="1522">
                  <c:v>103.33494</c:v>
                </c:pt>
                <c:pt idx="1523">
                  <c:v>105.90912</c:v>
                </c:pt>
                <c:pt idx="1524">
                  <c:v>108.11556</c:v>
                </c:pt>
                <c:pt idx="1525">
                  <c:v>107.01234</c:v>
                </c:pt>
                <c:pt idx="1526">
                  <c:v>106.6446</c:v>
                </c:pt>
                <c:pt idx="1527">
                  <c:v>107.01234</c:v>
                </c:pt>
                <c:pt idx="1528">
                  <c:v>104.43816</c:v>
                </c:pt>
                <c:pt idx="1529">
                  <c:v>103.70268</c:v>
                </c:pt>
                <c:pt idx="1530">
                  <c:v>104.07042</c:v>
                </c:pt>
                <c:pt idx="1531">
                  <c:v>104.07042</c:v>
                </c:pt>
                <c:pt idx="1532">
                  <c:v>103.70268</c:v>
                </c:pt>
                <c:pt idx="1533">
                  <c:v>103.33494</c:v>
                </c:pt>
                <c:pt idx="1534">
                  <c:v>104.43816</c:v>
                </c:pt>
                <c:pt idx="1535">
                  <c:v>104.43816</c:v>
                </c:pt>
                <c:pt idx="1536">
                  <c:v>104.43816</c:v>
                </c:pt>
                <c:pt idx="1537">
                  <c:v>105.54138</c:v>
                </c:pt>
                <c:pt idx="1538">
                  <c:v>105.54138</c:v>
                </c:pt>
                <c:pt idx="1539">
                  <c:v>107.38008</c:v>
                </c:pt>
                <c:pt idx="1540">
                  <c:v>106.27686</c:v>
                </c:pt>
                <c:pt idx="1541">
                  <c:v>109.95426</c:v>
                </c:pt>
                <c:pt idx="1542">
                  <c:v>108.11556</c:v>
                </c:pt>
                <c:pt idx="1543">
                  <c:v>106.27686</c:v>
                </c:pt>
                <c:pt idx="1544">
                  <c:v>107.01234</c:v>
                </c:pt>
                <c:pt idx="1545">
                  <c:v>107.74782</c:v>
                </c:pt>
                <c:pt idx="1546">
                  <c:v>106.6446</c:v>
                </c:pt>
                <c:pt idx="1547">
                  <c:v>116.20584</c:v>
                </c:pt>
                <c:pt idx="1548">
                  <c:v>114.36714</c:v>
                </c:pt>
                <c:pt idx="1549">
                  <c:v>114.73488</c:v>
                </c:pt>
                <c:pt idx="1550">
                  <c:v>113.63166</c:v>
                </c:pt>
                <c:pt idx="1551">
                  <c:v>113.26392</c:v>
                </c:pt>
                <c:pt idx="1552">
                  <c:v>113.26392</c:v>
                </c:pt>
                <c:pt idx="1553">
                  <c:v>112.52844</c:v>
                </c:pt>
                <c:pt idx="1554">
                  <c:v>111.79296</c:v>
                </c:pt>
                <c:pt idx="1555">
                  <c:v>113.63166</c:v>
                </c:pt>
                <c:pt idx="1556">
                  <c:v>115.10262</c:v>
                </c:pt>
                <c:pt idx="1557">
                  <c:v>115.10262</c:v>
                </c:pt>
                <c:pt idx="1558">
                  <c:v>116.57358</c:v>
                </c:pt>
                <c:pt idx="1559">
                  <c:v>117.6768</c:v>
                </c:pt>
                <c:pt idx="1560">
                  <c:v>117.6768</c:v>
                </c:pt>
                <c:pt idx="1561">
                  <c:v>116.94132</c:v>
                </c:pt>
                <c:pt idx="1562">
                  <c:v>116.20584</c:v>
                </c:pt>
                <c:pt idx="1563">
                  <c:v>115.8381</c:v>
                </c:pt>
                <c:pt idx="1564">
                  <c:v>118.41228</c:v>
                </c:pt>
                <c:pt idx="1565">
                  <c:v>118.41228</c:v>
                </c:pt>
                <c:pt idx="1566">
                  <c:v>116.94132</c:v>
                </c:pt>
                <c:pt idx="1567">
                  <c:v>109.95426</c:v>
                </c:pt>
                <c:pt idx="1568">
                  <c:v>110.68974</c:v>
                </c:pt>
                <c:pt idx="1569">
                  <c:v>110.68974</c:v>
                </c:pt>
                <c:pt idx="1570">
                  <c:v>109.95426</c:v>
                </c:pt>
                <c:pt idx="1571">
                  <c:v>111.05748</c:v>
                </c:pt>
                <c:pt idx="1572">
                  <c:v>112.1607</c:v>
                </c:pt>
                <c:pt idx="1573">
                  <c:v>112.89618</c:v>
                </c:pt>
                <c:pt idx="1574">
                  <c:v>112.89618</c:v>
                </c:pt>
                <c:pt idx="1575">
                  <c:v>112.89618</c:v>
                </c:pt>
                <c:pt idx="1576">
                  <c:v>111.42522</c:v>
                </c:pt>
                <c:pt idx="1577">
                  <c:v>110.322</c:v>
                </c:pt>
                <c:pt idx="1578">
                  <c:v>110.68974</c:v>
                </c:pt>
                <c:pt idx="1579">
                  <c:v>111.05748</c:v>
                </c:pt>
                <c:pt idx="1580">
                  <c:v>110.68974</c:v>
                </c:pt>
                <c:pt idx="1581">
                  <c:v>111.05748</c:v>
                </c:pt>
                <c:pt idx="1582">
                  <c:v>110.68974</c:v>
                </c:pt>
                <c:pt idx="1583">
                  <c:v>109.21878</c:v>
                </c:pt>
                <c:pt idx="1584">
                  <c:v>108.11556</c:v>
                </c:pt>
                <c:pt idx="1585">
                  <c:v>104.43816</c:v>
                </c:pt>
                <c:pt idx="1586">
                  <c:v>104.43816</c:v>
                </c:pt>
                <c:pt idx="1587">
                  <c:v>105.54138</c:v>
                </c:pt>
                <c:pt idx="1588">
                  <c:v>105.17364</c:v>
                </c:pt>
                <c:pt idx="1589">
                  <c:v>106.6446</c:v>
                </c:pt>
                <c:pt idx="1590">
                  <c:v>105.54138</c:v>
                </c:pt>
                <c:pt idx="1591">
                  <c:v>104.43816</c:v>
                </c:pt>
                <c:pt idx="1592">
                  <c:v>104.43816</c:v>
                </c:pt>
                <c:pt idx="1593">
                  <c:v>104.07042</c:v>
                </c:pt>
                <c:pt idx="1594">
                  <c:v>104.07042</c:v>
                </c:pt>
                <c:pt idx="1595">
                  <c:v>102.59946</c:v>
                </c:pt>
                <c:pt idx="1596">
                  <c:v>102.9672</c:v>
                </c:pt>
                <c:pt idx="1597">
                  <c:v>104.07042</c:v>
                </c:pt>
                <c:pt idx="1598">
                  <c:v>104.07042</c:v>
                </c:pt>
                <c:pt idx="1599">
                  <c:v>103.33494</c:v>
                </c:pt>
                <c:pt idx="1600">
                  <c:v>103.33494</c:v>
                </c:pt>
                <c:pt idx="1601">
                  <c:v>103.70268</c:v>
                </c:pt>
                <c:pt idx="1602">
                  <c:v>102.9672</c:v>
                </c:pt>
                <c:pt idx="1603">
                  <c:v>102.59946</c:v>
                </c:pt>
                <c:pt idx="1604">
                  <c:v>102.23172</c:v>
                </c:pt>
                <c:pt idx="1605">
                  <c:v>102.59946</c:v>
                </c:pt>
                <c:pt idx="1606">
                  <c:v>102.23172</c:v>
                </c:pt>
                <c:pt idx="1607">
                  <c:v>104.43816</c:v>
                </c:pt>
                <c:pt idx="1608">
                  <c:v>105.90912</c:v>
                </c:pt>
                <c:pt idx="1609">
                  <c:v>107.74782</c:v>
                </c:pt>
                <c:pt idx="1610">
                  <c:v>108.85104</c:v>
                </c:pt>
                <c:pt idx="1611">
                  <c:v>108.85104</c:v>
                </c:pt>
                <c:pt idx="1612">
                  <c:v>107.74782</c:v>
                </c:pt>
                <c:pt idx="1613">
                  <c:v>108.11556</c:v>
                </c:pt>
                <c:pt idx="1614">
                  <c:v>108.11556</c:v>
                </c:pt>
                <c:pt idx="1615">
                  <c:v>110.322</c:v>
                </c:pt>
                <c:pt idx="1616">
                  <c:v>110.68974</c:v>
                </c:pt>
                <c:pt idx="1617">
                  <c:v>109.95426</c:v>
                </c:pt>
                <c:pt idx="1618">
                  <c:v>106.6446</c:v>
                </c:pt>
                <c:pt idx="1619">
                  <c:v>105.17364</c:v>
                </c:pt>
                <c:pt idx="1620">
                  <c:v>104.07042</c:v>
                </c:pt>
                <c:pt idx="1621">
                  <c:v>104.43816</c:v>
                </c:pt>
                <c:pt idx="1622">
                  <c:v>102.9672</c:v>
                </c:pt>
                <c:pt idx="1623">
                  <c:v>100.76076</c:v>
                </c:pt>
                <c:pt idx="1624">
                  <c:v>101.86398</c:v>
                </c:pt>
                <c:pt idx="1625">
                  <c:v>103.33494</c:v>
                </c:pt>
                <c:pt idx="1626">
                  <c:v>103.70268</c:v>
                </c:pt>
                <c:pt idx="1627">
                  <c:v>102.59946</c:v>
                </c:pt>
                <c:pt idx="1628">
                  <c:v>102.59946</c:v>
                </c:pt>
                <c:pt idx="1629">
                  <c:v>100.02528</c:v>
                </c:pt>
                <c:pt idx="1630">
                  <c:v>101.1285</c:v>
                </c:pt>
                <c:pt idx="1631">
                  <c:v>102.59946</c:v>
                </c:pt>
                <c:pt idx="1632">
                  <c:v>103.70268</c:v>
                </c:pt>
                <c:pt idx="1633">
                  <c:v>102.9672</c:v>
                </c:pt>
                <c:pt idx="1634">
                  <c:v>102.9672</c:v>
                </c:pt>
                <c:pt idx="1635">
                  <c:v>101.86398</c:v>
                </c:pt>
                <c:pt idx="1636">
                  <c:v>100.76076</c:v>
                </c:pt>
                <c:pt idx="1637">
                  <c:v>102.23172</c:v>
                </c:pt>
                <c:pt idx="1638">
                  <c:v>104.43816</c:v>
                </c:pt>
                <c:pt idx="1639">
                  <c:v>104.43816</c:v>
                </c:pt>
                <c:pt idx="1640">
                  <c:v>106.6446</c:v>
                </c:pt>
                <c:pt idx="1641">
                  <c:v>105.90912</c:v>
                </c:pt>
                <c:pt idx="1642">
                  <c:v>106.6446</c:v>
                </c:pt>
                <c:pt idx="1643">
                  <c:v>107.74782</c:v>
                </c:pt>
                <c:pt idx="1644">
                  <c:v>108.4833</c:v>
                </c:pt>
                <c:pt idx="1645">
                  <c:v>108.4833</c:v>
                </c:pt>
                <c:pt idx="1646">
                  <c:v>107.74782</c:v>
                </c:pt>
                <c:pt idx="1647">
                  <c:v>112.52844</c:v>
                </c:pt>
                <c:pt idx="1648">
                  <c:v>113.63166</c:v>
                </c:pt>
                <c:pt idx="1649">
                  <c:v>111.79296</c:v>
                </c:pt>
                <c:pt idx="1650">
                  <c:v>114.36714</c:v>
                </c:pt>
                <c:pt idx="1651">
                  <c:v>115.47036</c:v>
                </c:pt>
                <c:pt idx="1652">
                  <c:v>113.9994</c:v>
                </c:pt>
                <c:pt idx="1653">
                  <c:v>112.1607</c:v>
                </c:pt>
                <c:pt idx="1654">
                  <c:v>112.1607</c:v>
                </c:pt>
                <c:pt idx="1655">
                  <c:v>110.68974</c:v>
                </c:pt>
                <c:pt idx="1656">
                  <c:v>109.58652</c:v>
                </c:pt>
                <c:pt idx="1657">
                  <c:v>109.21878</c:v>
                </c:pt>
                <c:pt idx="1658">
                  <c:v>111.05748</c:v>
                </c:pt>
                <c:pt idx="1659">
                  <c:v>112.52844</c:v>
                </c:pt>
                <c:pt idx="1660">
                  <c:v>115.10262</c:v>
                </c:pt>
                <c:pt idx="1661">
                  <c:v>116.94132</c:v>
                </c:pt>
                <c:pt idx="1662">
                  <c:v>115.8381</c:v>
                </c:pt>
                <c:pt idx="1663">
                  <c:v>115.8381</c:v>
                </c:pt>
                <c:pt idx="1664">
                  <c:v>113.9994</c:v>
                </c:pt>
                <c:pt idx="1665">
                  <c:v>111.05748</c:v>
                </c:pt>
                <c:pt idx="1666">
                  <c:v>109.21878</c:v>
                </c:pt>
                <c:pt idx="1667">
                  <c:v>108.11556</c:v>
                </c:pt>
                <c:pt idx="1668">
                  <c:v>108.4833</c:v>
                </c:pt>
                <c:pt idx="1669">
                  <c:v>107.38008</c:v>
                </c:pt>
                <c:pt idx="1670">
                  <c:v>107.38008</c:v>
                </c:pt>
                <c:pt idx="1671">
                  <c:v>109.21878</c:v>
                </c:pt>
                <c:pt idx="1672">
                  <c:v>109.58652</c:v>
                </c:pt>
                <c:pt idx="1673">
                  <c:v>111.05748</c:v>
                </c:pt>
                <c:pt idx="1674">
                  <c:v>112.52844</c:v>
                </c:pt>
                <c:pt idx="1675">
                  <c:v>113.9994</c:v>
                </c:pt>
                <c:pt idx="1676">
                  <c:v>111.79296</c:v>
                </c:pt>
                <c:pt idx="1677">
                  <c:v>111.42522</c:v>
                </c:pt>
                <c:pt idx="1678">
                  <c:v>112.89618</c:v>
                </c:pt>
                <c:pt idx="1679">
                  <c:v>113.26392</c:v>
                </c:pt>
                <c:pt idx="1680">
                  <c:v>112.1607</c:v>
                </c:pt>
                <c:pt idx="1681">
                  <c:v>112.89618</c:v>
                </c:pt>
                <c:pt idx="1682">
                  <c:v>112.52844</c:v>
                </c:pt>
                <c:pt idx="1683">
                  <c:v>111.05748</c:v>
                </c:pt>
                <c:pt idx="1684">
                  <c:v>109.21878</c:v>
                </c:pt>
                <c:pt idx="1685">
                  <c:v>111.05748</c:v>
                </c:pt>
                <c:pt idx="1686">
                  <c:v>110.68974</c:v>
                </c:pt>
                <c:pt idx="1687">
                  <c:v>109.58652</c:v>
                </c:pt>
                <c:pt idx="1688">
                  <c:v>108.4833</c:v>
                </c:pt>
                <c:pt idx="1689">
                  <c:v>107.01234</c:v>
                </c:pt>
                <c:pt idx="1690">
                  <c:v>104.07042</c:v>
                </c:pt>
                <c:pt idx="1691">
                  <c:v>104.43816</c:v>
                </c:pt>
                <c:pt idx="1692">
                  <c:v>104.43816</c:v>
                </c:pt>
                <c:pt idx="1693">
                  <c:v>102.59946</c:v>
                </c:pt>
                <c:pt idx="1694">
                  <c:v>103.70268</c:v>
                </c:pt>
                <c:pt idx="1695">
                  <c:v>104.43816</c:v>
                </c:pt>
                <c:pt idx="1696">
                  <c:v>105.54138</c:v>
                </c:pt>
                <c:pt idx="1697">
                  <c:v>105.54138</c:v>
                </c:pt>
                <c:pt idx="1698">
                  <c:v>106.6446</c:v>
                </c:pt>
                <c:pt idx="1699">
                  <c:v>107.38008</c:v>
                </c:pt>
                <c:pt idx="1700">
                  <c:v>106.6446</c:v>
                </c:pt>
                <c:pt idx="1701">
                  <c:v>107.01234</c:v>
                </c:pt>
                <c:pt idx="1702">
                  <c:v>107.74782</c:v>
                </c:pt>
                <c:pt idx="1703">
                  <c:v>112.52844</c:v>
                </c:pt>
                <c:pt idx="1704">
                  <c:v>111.42522</c:v>
                </c:pt>
                <c:pt idx="1705">
                  <c:v>109.95426</c:v>
                </c:pt>
                <c:pt idx="1706">
                  <c:v>112.89618</c:v>
                </c:pt>
                <c:pt idx="1707">
                  <c:v>113.26392</c:v>
                </c:pt>
                <c:pt idx="1708">
                  <c:v>112.89618</c:v>
                </c:pt>
                <c:pt idx="1709">
                  <c:v>111.05748</c:v>
                </c:pt>
                <c:pt idx="1710">
                  <c:v>111.42522</c:v>
                </c:pt>
                <c:pt idx="1711">
                  <c:v>111.05748</c:v>
                </c:pt>
                <c:pt idx="1712">
                  <c:v>111.79296</c:v>
                </c:pt>
                <c:pt idx="1713">
                  <c:v>111.05748</c:v>
                </c:pt>
                <c:pt idx="1714">
                  <c:v>110.322</c:v>
                </c:pt>
                <c:pt idx="1715">
                  <c:v>106.6446</c:v>
                </c:pt>
                <c:pt idx="1716">
                  <c:v>107.38008</c:v>
                </c:pt>
                <c:pt idx="1717">
                  <c:v>106.6446</c:v>
                </c:pt>
                <c:pt idx="1718">
                  <c:v>105.17364</c:v>
                </c:pt>
                <c:pt idx="1719">
                  <c:v>104.07042</c:v>
                </c:pt>
                <c:pt idx="1720">
                  <c:v>104.07042</c:v>
                </c:pt>
                <c:pt idx="1721">
                  <c:v>104.43816</c:v>
                </c:pt>
                <c:pt idx="1722">
                  <c:v>104.43816</c:v>
                </c:pt>
                <c:pt idx="1723">
                  <c:v>105.17364</c:v>
                </c:pt>
                <c:pt idx="1724">
                  <c:v>105.17364</c:v>
                </c:pt>
                <c:pt idx="1725">
                  <c:v>105.17364</c:v>
                </c:pt>
                <c:pt idx="1726">
                  <c:v>104.07042</c:v>
                </c:pt>
                <c:pt idx="1727">
                  <c:v>102.9672</c:v>
                </c:pt>
                <c:pt idx="1728">
                  <c:v>103.33494</c:v>
                </c:pt>
                <c:pt idx="1729">
                  <c:v>103.70268</c:v>
                </c:pt>
                <c:pt idx="1730">
                  <c:v>102.9672</c:v>
                </c:pt>
                <c:pt idx="1731">
                  <c:v>103.33494</c:v>
                </c:pt>
                <c:pt idx="1732">
                  <c:v>103.70268</c:v>
                </c:pt>
                <c:pt idx="1733">
                  <c:v>105.17364</c:v>
                </c:pt>
                <c:pt idx="1734">
                  <c:v>105.17364</c:v>
                </c:pt>
                <c:pt idx="1735">
                  <c:v>104.43816</c:v>
                </c:pt>
                <c:pt idx="1736">
                  <c:v>103.33494</c:v>
                </c:pt>
                <c:pt idx="1737">
                  <c:v>104.43816</c:v>
                </c:pt>
                <c:pt idx="1738">
                  <c:v>103.70268</c:v>
                </c:pt>
                <c:pt idx="1739">
                  <c:v>104.43816</c:v>
                </c:pt>
                <c:pt idx="1740">
                  <c:v>104.43816</c:v>
                </c:pt>
                <c:pt idx="1741">
                  <c:v>104.43816</c:v>
                </c:pt>
                <c:pt idx="1742">
                  <c:v>107.74782</c:v>
                </c:pt>
                <c:pt idx="1743">
                  <c:v>102.59946</c:v>
                </c:pt>
                <c:pt idx="1744">
                  <c:v>101.86398</c:v>
                </c:pt>
                <c:pt idx="1745">
                  <c:v>105.90912</c:v>
                </c:pt>
                <c:pt idx="1746">
                  <c:v>105.90912</c:v>
                </c:pt>
                <c:pt idx="1747">
                  <c:v>105.90912</c:v>
                </c:pt>
                <c:pt idx="1748">
                  <c:v>105.90912</c:v>
                </c:pt>
                <c:pt idx="1749">
                  <c:v>103.33494</c:v>
                </c:pt>
                <c:pt idx="1750">
                  <c:v>103.70268</c:v>
                </c:pt>
                <c:pt idx="1751">
                  <c:v>103.33494</c:v>
                </c:pt>
                <c:pt idx="1752">
                  <c:v>101.86398</c:v>
                </c:pt>
                <c:pt idx="1753">
                  <c:v>102.23172</c:v>
                </c:pt>
                <c:pt idx="1754">
                  <c:v>102.23172</c:v>
                </c:pt>
                <c:pt idx="1755">
                  <c:v>101.86398</c:v>
                </c:pt>
                <c:pt idx="1756">
                  <c:v>102.59946</c:v>
                </c:pt>
                <c:pt idx="1757">
                  <c:v>102.59946</c:v>
                </c:pt>
                <c:pt idx="1758">
                  <c:v>102.9672</c:v>
                </c:pt>
                <c:pt idx="1759">
                  <c:v>102.23172</c:v>
                </c:pt>
                <c:pt idx="1760">
                  <c:v>99.65753999999998</c:v>
                </c:pt>
                <c:pt idx="1761">
                  <c:v>99.65753999999998</c:v>
                </c:pt>
                <c:pt idx="1762">
                  <c:v>101.1285</c:v>
                </c:pt>
                <c:pt idx="1763">
                  <c:v>101.86398</c:v>
                </c:pt>
                <c:pt idx="1764">
                  <c:v>101.49624</c:v>
                </c:pt>
                <c:pt idx="1765">
                  <c:v>101.86398</c:v>
                </c:pt>
                <c:pt idx="1766">
                  <c:v>101.49624</c:v>
                </c:pt>
                <c:pt idx="1767">
                  <c:v>101.86398</c:v>
                </c:pt>
                <c:pt idx="1768">
                  <c:v>102.59946</c:v>
                </c:pt>
                <c:pt idx="1769">
                  <c:v>100.76076</c:v>
                </c:pt>
                <c:pt idx="1770">
                  <c:v>100.76076</c:v>
                </c:pt>
                <c:pt idx="1771">
                  <c:v>103.33494</c:v>
                </c:pt>
                <c:pt idx="1772">
                  <c:v>104.07042</c:v>
                </c:pt>
                <c:pt idx="1773">
                  <c:v>107.38008</c:v>
                </c:pt>
                <c:pt idx="1774">
                  <c:v>108.4833</c:v>
                </c:pt>
                <c:pt idx="1775">
                  <c:v>107.01234</c:v>
                </c:pt>
                <c:pt idx="1776">
                  <c:v>107.74782</c:v>
                </c:pt>
                <c:pt idx="1777">
                  <c:v>107.74782</c:v>
                </c:pt>
                <c:pt idx="1778">
                  <c:v>109.21878</c:v>
                </c:pt>
                <c:pt idx="1779">
                  <c:v>111.42522</c:v>
                </c:pt>
                <c:pt idx="1780">
                  <c:v>110.68974</c:v>
                </c:pt>
                <c:pt idx="1781">
                  <c:v>111.42522</c:v>
                </c:pt>
                <c:pt idx="1782">
                  <c:v>111.42522</c:v>
                </c:pt>
                <c:pt idx="1783">
                  <c:v>109.21878</c:v>
                </c:pt>
                <c:pt idx="1784">
                  <c:v>108.4833</c:v>
                </c:pt>
                <c:pt idx="1785">
                  <c:v>107.74782</c:v>
                </c:pt>
                <c:pt idx="1786">
                  <c:v>108.11556</c:v>
                </c:pt>
                <c:pt idx="1787">
                  <c:v>108.85104</c:v>
                </c:pt>
                <c:pt idx="1788">
                  <c:v>107.74782</c:v>
                </c:pt>
                <c:pt idx="1789">
                  <c:v>107.38008</c:v>
                </c:pt>
                <c:pt idx="1790">
                  <c:v>106.27686</c:v>
                </c:pt>
                <c:pt idx="1791">
                  <c:v>104.07042</c:v>
                </c:pt>
                <c:pt idx="1792">
                  <c:v>104.43816</c:v>
                </c:pt>
                <c:pt idx="1793">
                  <c:v>104.8059</c:v>
                </c:pt>
                <c:pt idx="1794">
                  <c:v>108.11556</c:v>
                </c:pt>
                <c:pt idx="1795">
                  <c:v>107.74782</c:v>
                </c:pt>
                <c:pt idx="1796">
                  <c:v>107.01234</c:v>
                </c:pt>
                <c:pt idx="1797">
                  <c:v>107.74782</c:v>
                </c:pt>
                <c:pt idx="1798">
                  <c:v>107.74782</c:v>
                </c:pt>
                <c:pt idx="1799">
                  <c:v>108.11556</c:v>
                </c:pt>
                <c:pt idx="1800">
                  <c:v>105.54138</c:v>
                </c:pt>
                <c:pt idx="1801">
                  <c:v>106.27686</c:v>
                </c:pt>
                <c:pt idx="1802">
                  <c:v>105.17364</c:v>
                </c:pt>
                <c:pt idx="1803">
                  <c:v>104.8059</c:v>
                </c:pt>
                <c:pt idx="1804">
                  <c:v>107.01234</c:v>
                </c:pt>
                <c:pt idx="1805">
                  <c:v>106.6446</c:v>
                </c:pt>
                <c:pt idx="1806">
                  <c:v>106.27686</c:v>
                </c:pt>
                <c:pt idx="1807">
                  <c:v>106.6446</c:v>
                </c:pt>
                <c:pt idx="1808">
                  <c:v>105.54138</c:v>
                </c:pt>
                <c:pt idx="1809">
                  <c:v>106.27686</c:v>
                </c:pt>
                <c:pt idx="1810">
                  <c:v>105.54138</c:v>
                </c:pt>
                <c:pt idx="1811">
                  <c:v>105.54138</c:v>
                </c:pt>
                <c:pt idx="1812">
                  <c:v>104.8059</c:v>
                </c:pt>
                <c:pt idx="1813">
                  <c:v>103.70268</c:v>
                </c:pt>
                <c:pt idx="1814">
                  <c:v>105.17364</c:v>
                </c:pt>
                <c:pt idx="1815">
                  <c:v>104.8059</c:v>
                </c:pt>
                <c:pt idx="1816">
                  <c:v>104.8059</c:v>
                </c:pt>
                <c:pt idx="1817">
                  <c:v>105.90912</c:v>
                </c:pt>
                <c:pt idx="1818">
                  <c:v>104.07042</c:v>
                </c:pt>
                <c:pt idx="1819">
                  <c:v>103.70268</c:v>
                </c:pt>
                <c:pt idx="1820">
                  <c:v>103.70268</c:v>
                </c:pt>
                <c:pt idx="1821">
                  <c:v>103.70268</c:v>
                </c:pt>
                <c:pt idx="1822">
                  <c:v>103.33494</c:v>
                </c:pt>
                <c:pt idx="1823">
                  <c:v>104.43816</c:v>
                </c:pt>
                <c:pt idx="1824">
                  <c:v>104.8059</c:v>
                </c:pt>
                <c:pt idx="1825">
                  <c:v>104.07042</c:v>
                </c:pt>
                <c:pt idx="1826">
                  <c:v>104.07042</c:v>
                </c:pt>
                <c:pt idx="1827">
                  <c:v>104.07042</c:v>
                </c:pt>
                <c:pt idx="1828">
                  <c:v>105.90912</c:v>
                </c:pt>
                <c:pt idx="1829">
                  <c:v>106.6446</c:v>
                </c:pt>
                <c:pt idx="1830">
                  <c:v>106.6446</c:v>
                </c:pt>
                <c:pt idx="1831">
                  <c:v>106.6446</c:v>
                </c:pt>
                <c:pt idx="1832">
                  <c:v>106.27686</c:v>
                </c:pt>
                <c:pt idx="1833">
                  <c:v>106.27686</c:v>
                </c:pt>
                <c:pt idx="1834">
                  <c:v>107.38008</c:v>
                </c:pt>
                <c:pt idx="1835">
                  <c:v>108.11556</c:v>
                </c:pt>
                <c:pt idx="1836">
                  <c:v>107.38008</c:v>
                </c:pt>
                <c:pt idx="1837">
                  <c:v>107.74782</c:v>
                </c:pt>
                <c:pt idx="1838">
                  <c:v>107.74782</c:v>
                </c:pt>
                <c:pt idx="1839">
                  <c:v>107.74782</c:v>
                </c:pt>
                <c:pt idx="1840">
                  <c:v>107.74782</c:v>
                </c:pt>
                <c:pt idx="1841">
                  <c:v>105.90912</c:v>
                </c:pt>
                <c:pt idx="1842">
                  <c:v>106.27686</c:v>
                </c:pt>
                <c:pt idx="1843">
                  <c:v>107.01234</c:v>
                </c:pt>
                <c:pt idx="1844">
                  <c:v>108.4833</c:v>
                </c:pt>
                <c:pt idx="1845">
                  <c:v>105.90912</c:v>
                </c:pt>
                <c:pt idx="1846">
                  <c:v>104.8059</c:v>
                </c:pt>
                <c:pt idx="1847">
                  <c:v>103.70268</c:v>
                </c:pt>
                <c:pt idx="1848">
                  <c:v>101.1285</c:v>
                </c:pt>
                <c:pt idx="1849">
                  <c:v>104.8059</c:v>
                </c:pt>
                <c:pt idx="1850">
                  <c:v>104.07042</c:v>
                </c:pt>
                <c:pt idx="1851">
                  <c:v>104.07042</c:v>
                </c:pt>
                <c:pt idx="1852">
                  <c:v>104.07042</c:v>
                </c:pt>
                <c:pt idx="1853">
                  <c:v>104.8059</c:v>
                </c:pt>
                <c:pt idx="1854">
                  <c:v>104.8059</c:v>
                </c:pt>
                <c:pt idx="1855">
                  <c:v>104.43816</c:v>
                </c:pt>
                <c:pt idx="1856">
                  <c:v>104.43816</c:v>
                </c:pt>
                <c:pt idx="1857">
                  <c:v>104.43816</c:v>
                </c:pt>
                <c:pt idx="1858">
                  <c:v>104.43816</c:v>
                </c:pt>
                <c:pt idx="1859">
                  <c:v>103.33494</c:v>
                </c:pt>
                <c:pt idx="1860">
                  <c:v>103.33494</c:v>
                </c:pt>
                <c:pt idx="1861">
                  <c:v>104.07042</c:v>
                </c:pt>
                <c:pt idx="1862">
                  <c:v>104.8059</c:v>
                </c:pt>
                <c:pt idx="1863">
                  <c:v>104.8059</c:v>
                </c:pt>
                <c:pt idx="1864">
                  <c:v>105.54138</c:v>
                </c:pt>
                <c:pt idx="1865">
                  <c:v>104.43816</c:v>
                </c:pt>
                <c:pt idx="1866">
                  <c:v>103.70268</c:v>
                </c:pt>
                <c:pt idx="1867">
                  <c:v>102.59946</c:v>
                </c:pt>
                <c:pt idx="1868">
                  <c:v>101.49624</c:v>
                </c:pt>
                <c:pt idx="1869">
                  <c:v>103.33494</c:v>
                </c:pt>
                <c:pt idx="1870">
                  <c:v>102.9672</c:v>
                </c:pt>
                <c:pt idx="1871">
                  <c:v>103.70268</c:v>
                </c:pt>
                <c:pt idx="1872">
                  <c:v>104.07042</c:v>
                </c:pt>
                <c:pt idx="1873">
                  <c:v>103.33494</c:v>
                </c:pt>
                <c:pt idx="1874">
                  <c:v>102.59946</c:v>
                </c:pt>
                <c:pt idx="1875">
                  <c:v>101.49624</c:v>
                </c:pt>
                <c:pt idx="1876">
                  <c:v>101.86398</c:v>
                </c:pt>
                <c:pt idx="1877">
                  <c:v>102.23172</c:v>
                </c:pt>
                <c:pt idx="1878">
                  <c:v>102.23172</c:v>
                </c:pt>
                <c:pt idx="1879">
                  <c:v>102.9672</c:v>
                </c:pt>
                <c:pt idx="1880">
                  <c:v>101.86398</c:v>
                </c:pt>
                <c:pt idx="1881">
                  <c:v>102.23172</c:v>
                </c:pt>
                <c:pt idx="1882">
                  <c:v>100.39302</c:v>
                </c:pt>
                <c:pt idx="1883">
                  <c:v>101.86398</c:v>
                </c:pt>
                <c:pt idx="1884">
                  <c:v>101.49624</c:v>
                </c:pt>
                <c:pt idx="1885">
                  <c:v>101.86398</c:v>
                </c:pt>
                <c:pt idx="1886">
                  <c:v>102.9672</c:v>
                </c:pt>
                <c:pt idx="1887">
                  <c:v>105.17364</c:v>
                </c:pt>
                <c:pt idx="1888">
                  <c:v>104.07042</c:v>
                </c:pt>
                <c:pt idx="1889">
                  <c:v>104.07042</c:v>
                </c:pt>
                <c:pt idx="1890">
                  <c:v>108.85104</c:v>
                </c:pt>
                <c:pt idx="1891">
                  <c:v>109.21878</c:v>
                </c:pt>
                <c:pt idx="1892">
                  <c:v>109.58652</c:v>
                </c:pt>
                <c:pt idx="1893">
                  <c:v>109.21878</c:v>
                </c:pt>
                <c:pt idx="1894">
                  <c:v>107.38008</c:v>
                </c:pt>
                <c:pt idx="1895">
                  <c:v>105.17364</c:v>
                </c:pt>
                <c:pt idx="1896">
                  <c:v>103.33494</c:v>
                </c:pt>
                <c:pt idx="1897">
                  <c:v>103.70268</c:v>
                </c:pt>
                <c:pt idx="1898">
                  <c:v>102.9672</c:v>
                </c:pt>
                <c:pt idx="1899">
                  <c:v>103.70268</c:v>
                </c:pt>
                <c:pt idx="1900">
                  <c:v>104.07042</c:v>
                </c:pt>
                <c:pt idx="1901">
                  <c:v>105.90912</c:v>
                </c:pt>
                <c:pt idx="1902">
                  <c:v>107.74782</c:v>
                </c:pt>
                <c:pt idx="1903">
                  <c:v>106.6446</c:v>
                </c:pt>
                <c:pt idx="1904">
                  <c:v>106.27686</c:v>
                </c:pt>
                <c:pt idx="1905">
                  <c:v>104.8059</c:v>
                </c:pt>
                <c:pt idx="1906">
                  <c:v>103.70268</c:v>
                </c:pt>
                <c:pt idx="1907">
                  <c:v>102.9672</c:v>
                </c:pt>
                <c:pt idx="1908">
                  <c:v>101.1285</c:v>
                </c:pt>
                <c:pt idx="1909">
                  <c:v>100.76076</c:v>
                </c:pt>
                <c:pt idx="1910">
                  <c:v>99.65753999999998</c:v>
                </c:pt>
                <c:pt idx="1911">
                  <c:v>100.76076</c:v>
                </c:pt>
                <c:pt idx="1912">
                  <c:v>102.23172</c:v>
                </c:pt>
                <c:pt idx="1913">
                  <c:v>103.33494</c:v>
                </c:pt>
                <c:pt idx="1914">
                  <c:v>104.07042</c:v>
                </c:pt>
                <c:pt idx="1915">
                  <c:v>104.43816</c:v>
                </c:pt>
                <c:pt idx="1916">
                  <c:v>105.17364</c:v>
                </c:pt>
                <c:pt idx="1917">
                  <c:v>104.8059</c:v>
                </c:pt>
                <c:pt idx="1918">
                  <c:v>104.43816</c:v>
                </c:pt>
                <c:pt idx="1919">
                  <c:v>103.70268</c:v>
                </c:pt>
                <c:pt idx="1920">
                  <c:v>105.54138</c:v>
                </c:pt>
                <c:pt idx="1921">
                  <c:v>105.54138</c:v>
                </c:pt>
                <c:pt idx="1922">
                  <c:v>106.6446</c:v>
                </c:pt>
                <c:pt idx="1923">
                  <c:v>104.43816</c:v>
                </c:pt>
                <c:pt idx="1924">
                  <c:v>103.70268</c:v>
                </c:pt>
                <c:pt idx="1925">
                  <c:v>104.8059</c:v>
                </c:pt>
                <c:pt idx="1926">
                  <c:v>103.70268</c:v>
                </c:pt>
                <c:pt idx="1927">
                  <c:v>102.9672</c:v>
                </c:pt>
                <c:pt idx="1928">
                  <c:v>104.43816</c:v>
                </c:pt>
                <c:pt idx="1929">
                  <c:v>103.33494</c:v>
                </c:pt>
                <c:pt idx="1930">
                  <c:v>103.33494</c:v>
                </c:pt>
                <c:pt idx="1931">
                  <c:v>103.70268</c:v>
                </c:pt>
                <c:pt idx="1932">
                  <c:v>105.54138</c:v>
                </c:pt>
                <c:pt idx="1933">
                  <c:v>105.54138</c:v>
                </c:pt>
                <c:pt idx="1934">
                  <c:v>107.74782</c:v>
                </c:pt>
                <c:pt idx="1935">
                  <c:v>111.42522</c:v>
                </c:pt>
                <c:pt idx="1936">
                  <c:v>110.322</c:v>
                </c:pt>
                <c:pt idx="1937">
                  <c:v>112.1607</c:v>
                </c:pt>
                <c:pt idx="1938">
                  <c:v>112.52844</c:v>
                </c:pt>
                <c:pt idx="1939">
                  <c:v>110.68974</c:v>
                </c:pt>
                <c:pt idx="1940">
                  <c:v>110.68974</c:v>
                </c:pt>
                <c:pt idx="1941">
                  <c:v>111.05748</c:v>
                </c:pt>
                <c:pt idx="1942">
                  <c:v>113.26392</c:v>
                </c:pt>
                <c:pt idx="1943">
                  <c:v>116.57358</c:v>
                </c:pt>
                <c:pt idx="1944">
                  <c:v>116.20584</c:v>
                </c:pt>
                <c:pt idx="1945">
                  <c:v>114.36714</c:v>
                </c:pt>
                <c:pt idx="1946">
                  <c:v>114.73488</c:v>
                </c:pt>
                <c:pt idx="1947">
                  <c:v>116.20584</c:v>
                </c:pt>
                <c:pt idx="1948">
                  <c:v>117.6768</c:v>
                </c:pt>
                <c:pt idx="1949">
                  <c:v>117.30906</c:v>
                </c:pt>
                <c:pt idx="1950">
                  <c:v>120.25098</c:v>
                </c:pt>
                <c:pt idx="1951">
                  <c:v>119.88324</c:v>
                </c:pt>
                <c:pt idx="1952">
                  <c:v>119.5155</c:v>
                </c:pt>
                <c:pt idx="1953">
                  <c:v>123.1929</c:v>
                </c:pt>
                <c:pt idx="1954">
                  <c:v>122.08968</c:v>
                </c:pt>
                <c:pt idx="1955">
                  <c:v>125.39934</c:v>
                </c:pt>
                <c:pt idx="1956">
                  <c:v>126.50256</c:v>
                </c:pt>
                <c:pt idx="1957">
                  <c:v>126.50256</c:v>
                </c:pt>
                <c:pt idx="1958">
                  <c:v>126.50256</c:v>
                </c:pt>
                <c:pt idx="1959">
                  <c:v>128.709</c:v>
                </c:pt>
                <c:pt idx="1960">
                  <c:v>128.34126</c:v>
                </c:pt>
                <c:pt idx="1961">
                  <c:v>130.5477</c:v>
                </c:pt>
                <c:pt idx="1962">
                  <c:v>132.01866</c:v>
                </c:pt>
                <c:pt idx="1963">
                  <c:v>132.01866</c:v>
                </c:pt>
                <c:pt idx="1964">
                  <c:v>130.17996</c:v>
                </c:pt>
                <c:pt idx="1965">
                  <c:v>132.3864</c:v>
                </c:pt>
                <c:pt idx="1966">
                  <c:v>136.0638</c:v>
                </c:pt>
                <c:pt idx="1967">
                  <c:v>136.43154</c:v>
                </c:pt>
                <c:pt idx="1968">
                  <c:v>136.0638</c:v>
                </c:pt>
                <c:pt idx="1969">
                  <c:v>136.43154</c:v>
                </c:pt>
                <c:pt idx="1970">
                  <c:v>140.10894</c:v>
                </c:pt>
                <c:pt idx="1971">
                  <c:v>138.63798</c:v>
                </c:pt>
                <c:pt idx="1972">
                  <c:v>139.37346</c:v>
                </c:pt>
                <c:pt idx="1973">
                  <c:v>139.37346</c:v>
                </c:pt>
                <c:pt idx="1974">
                  <c:v>139.00572</c:v>
                </c:pt>
                <c:pt idx="1975">
                  <c:v>136.0638</c:v>
                </c:pt>
                <c:pt idx="1976">
                  <c:v>140.10894</c:v>
                </c:pt>
                <c:pt idx="1977">
                  <c:v>143.05086</c:v>
                </c:pt>
                <c:pt idx="1978">
                  <c:v>144.88956</c:v>
                </c:pt>
                <c:pt idx="1979">
                  <c:v>145.62504</c:v>
                </c:pt>
                <c:pt idx="1980">
                  <c:v>145.99278</c:v>
                </c:pt>
                <c:pt idx="1981">
                  <c:v>146.72826</c:v>
                </c:pt>
                <c:pt idx="1982">
                  <c:v>147.83148</c:v>
                </c:pt>
                <c:pt idx="1983">
                  <c:v>145.99278</c:v>
                </c:pt>
                <c:pt idx="1984">
                  <c:v>147.83148</c:v>
                </c:pt>
                <c:pt idx="1985">
                  <c:v>148.56696</c:v>
                </c:pt>
                <c:pt idx="1986">
                  <c:v>151.50888</c:v>
                </c:pt>
                <c:pt idx="1987">
                  <c:v>151.50888</c:v>
                </c:pt>
                <c:pt idx="1988">
                  <c:v>152.6121</c:v>
                </c:pt>
                <c:pt idx="1989">
                  <c:v>148.9347</c:v>
                </c:pt>
                <c:pt idx="1990">
                  <c:v>148.9347</c:v>
                </c:pt>
                <c:pt idx="1991">
                  <c:v>145.99278</c:v>
                </c:pt>
                <c:pt idx="1992">
                  <c:v>145.62504</c:v>
                </c:pt>
                <c:pt idx="1993">
                  <c:v>145.62504</c:v>
                </c:pt>
                <c:pt idx="1994">
                  <c:v>149.30244</c:v>
                </c:pt>
                <c:pt idx="1995">
                  <c:v>154.08306</c:v>
                </c:pt>
                <c:pt idx="1996">
                  <c:v>154.4508</c:v>
                </c:pt>
                <c:pt idx="1997">
                  <c:v>155.55402</c:v>
                </c:pt>
                <c:pt idx="1998">
                  <c:v>156.2895</c:v>
                </c:pt>
                <c:pt idx="1999">
                  <c:v>160.33464</c:v>
                </c:pt>
                <c:pt idx="2000">
                  <c:v>160.33464</c:v>
                </c:pt>
                <c:pt idx="2001">
                  <c:v>163.27656</c:v>
                </c:pt>
                <c:pt idx="2002">
                  <c:v>168.42492</c:v>
                </c:pt>
                <c:pt idx="2003">
                  <c:v>170.9991</c:v>
                </c:pt>
                <c:pt idx="2004">
                  <c:v>177.98616</c:v>
                </c:pt>
                <c:pt idx="2005">
                  <c:v>186.81192</c:v>
                </c:pt>
                <c:pt idx="2006">
                  <c:v>182.76678</c:v>
                </c:pt>
                <c:pt idx="2007">
                  <c:v>181.29582</c:v>
                </c:pt>
                <c:pt idx="2008">
                  <c:v>177.61842</c:v>
                </c:pt>
                <c:pt idx="2009">
                  <c:v>172.10232</c:v>
                </c:pt>
                <c:pt idx="2010">
                  <c:v>175.04424</c:v>
                </c:pt>
                <c:pt idx="2011">
                  <c:v>176.14746</c:v>
                </c:pt>
                <c:pt idx="2012">
                  <c:v>180.92808</c:v>
                </c:pt>
                <c:pt idx="2013">
                  <c:v>176.14746</c:v>
                </c:pt>
                <c:pt idx="2014">
                  <c:v>176.14746</c:v>
                </c:pt>
                <c:pt idx="2015">
                  <c:v>173.94102</c:v>
                </c:pt>
                <c:pt idx="2016">
                  <c:v>177.25068</c:v>
                </c:pt>
                <c:pt idx="2017">
                  <c:v>175.41198</c:v>
                </c:pt>
                <c:pt idx="2018">
                  <c:v>178.3539</c:v>
                </c:pt>
                <c:pt idx="2019">
                  <c:v>180.56034</c:v>
                </c:pt>
                <c:pt idx="2020">
                  <c:v>182.0313</c:v>
                </c:pt>
                <c:pt idx="2021">
                  <c:v>184.60548</c:v>
                </c:pt>
                <c:pt idx="2022">
                  <c:v>181.66356</c:v>
                </c:pt>
                <c:pt idx="2023">
                  <c:v>179.45712</c:v>
                </c:pt>
                <c:pt idx="2024">
                  <c:v>179.08938</c:v>
                </c:pt>
                <c:pt idx="2025">
                  <c:v>179.45712</c:v>
                </c:pt>
                <c:pt idx="2026">
                  <c:v>180.56034</c:v>
                </c:pt>
                <c:pt idx="2027">
                  <c:v>178.72164</c:v>
                </c:pt>
                <c:pt idx="2028">
                  <c:v>177.61842</c:v>
                </c:pt>
                <c:pt idx="2029">
                  <c:v>179.82486</c:v>
                </c:pt>
                <c:pt idx="2030">
                  <c:v>178.3539</c:v>
                </c:pt>
                <c:pt idx="2031">
                  <c:v>183.13452</c:v>
                </c:pt>
                <c:pt idx="2032">
                  <c:v>186.07644</c:v>
                </c:pt>
                <c:pt idx="2033">
                  <c:v>183.50226</c:v>
                </c:pt>
                <c:pt idx="2034">
                  <c:v>183.87</c:v>
                </c:pt>
                <c:pt idx="2035">
                  <c:v>183.50226</c:v>
                </c:pt>
                <c:pt idx="2036">
                  <c:v>180.56034</c:v>
                </c:pt>
                <c:pt idx="2037">
                  <c:v>177.25068</c:v>
                </c:pt>
                <c:pt idx="2038">
                  <c:v>178.3539</c:v>
                </c:pt>
                <c:pt idx="2039">
                  <c:v>178.72164</c:v>
                </c:pt>
                <c:pt idx="2040">
                  <c:v>176.8829400000001</c:v>
                </c:pt>
                <c:pt idx="2041">
                  <c:v>177.98616</c:v>
                </c:pt>
                <c:pt idx="2042">
                  <c:v>177.25068</c:v>
                </c:pt>
                <c:pt idx="2043">
                  <c:v>177.98616</c:v>
                </c:pt>
                <c:pt idx="2044">
                  <c:v>180.56034</c:v>
                </c:pt>
                <c:pt idx="2045">
                  <c:v>180.56034</c:v>
                </c:pt>
                <c:pt idx="2046">
                  <c:v>177.98616</c:v>
                </c:pt>
                <c:pt idx="2047">
                  <c:v>174.6765</c:v>
                </c:pt>
                <c:pt idx="2048">
                  <c:v>172.47006</c:v>
                </c:pt>
                <c:pt idx="2049">
                  <c:v>164.37978</c:v>
                </c:pt>
                <c:pt idx="2050">
                  <c:v>162.90882</c:v>
                </c:pt>
                <c:pt idx="2051">
                  <c:v>155.18628</c:v>
                </c:pt>
                <c:pt idx="2052">
                  <c:v>160.33464</c:v>
                </c:pt>
                <c:pt idx="2053">
                  <c:v>168.05718</c:v>
                </c:pt>
                <c:pt idx="2054">
                  <c:v>166.21848</c:v>
                </c:pt>
                <c:pt idx="2055">
                  <c:v>163.6443</c:v>
                </c:pt>
                <c:pt idx="2056">
                  <c:v>164.01204</c:v>
                </c:pt>
                <c:pt idx="2057">
                  <c:v>164.01204</c:v>
                </c:pt>
                <c:pt idx="2058">
                  <c:v>160.70238</c:v>
                </c:pt>
                <c:pt idx="2059">
                  <c:v>162.54108</c:v>
                </c:pt>
                <c:pt idx="2060">
                  <c:v>164.37978</c:v>
                </c:pt>
                <c:pt idx="2061">
                  <c:v>165.11526</c:v>
                </c:pt>
                <c:pt idx="2062">
                  <c:v>165.11526</c:v>
                </c:pt>
                <c:pt idx="2063">
                  <c:v>165.11526</c:v>
                </c:pt>
                <c:pt idx="2064">
                  <c:v>165.11526</c:v>
                </c:pt>
                <c:pt idx="2065">
                  <c:v>163.27656</c:v>
                </c:pt>
                <c:pt idx="2066">
                  <c:v>155.18628</c:v>
                </c:pt>
                <c:pt idx="2067">
                  <c:v>156.65724</c:v>
                </c:pt>
                <c:pt idx="2068">
                  <c:v>153.34758</c:v>
                </c:pt>
                <c:pt idx="2069">
                  <c:v>154.81854</c:v>
                </c:pt>
                <c:pt idx="2070">
                  <c:v>154.4508</c:v>
                </c:pt>
                <c:pt idx="2071">
                  <c:v>150.7734</c:v>
                </c:pt>
                <c:pt idx="2072">
                  <c:v>151.87662</c:v>
                </c:pt>
                <c:pt idx="2073">
                  <c:v>152.97984</c:v>
                </c:pt>
                <c:pt idx="2074">
                  <c:v>152.6121</c:v>
                </c:pt>
                <c:pt idx="2075">
                  <c:v>153.71532</c:v>
                </c:pt>
                <c:pt idx="2076">
                  <c:v>157.02498</c:v>
                </c:pt>
                <c:pt idx="2077">
                  <c:v>155.55402</c:v>
                </c:pt>
                <c:pt idx="2078">
                  <c:v>154.08306</c:v>
                </c:pt>
                <c:pt idx="2079">
                  <c:v>149.67018</c:v>
                </c:pt>
                <c:pt idx="2080">
                  <c:v>151.50888</c:v>
                </c:pt>
                <c:pt idx="2081">
                  <c:v>151.50888</c:v>
                </c:pt>
                <c:pt idx="2082">
                  <c:v>151.50888</c:v>
                </c:pt>
                <c:pt idx="2083">
                  <c:v>148.9347</c:v>
                </c:pt>
                <c:pt idx="2084">
                  <c:v>147.46374</c:v>
                </c:pt>
                <c:pt idx="2085">
                  <c:v>144.52182</c:v>
                </c:pt>
                <c:pt idx="2086">
                  <c:v>143.4186</c:v>
                </c:pt>
                <c:pt idx="2087">
                  <c:v>143.4186</c:v>
                </c:pt>
                <c:pt idx="2088">
                  <c:v>144.52182</c:v>
                </c:pt>
                <c:pt idx="2089">
                  <c:v>146.36052</c:v>
                </c:pt>
                <c:pt idx="2090">
                  <c:v>145.2573</c:v>
                </c:pt>
                <c:pt idx="2091">
                  <c:v>144.52182</c:v>
                </c:pt>
                <c:pt idx="2092">
                  <c:v>147.096</c:v>
                </c:pt>
                <c:pt idx="2093">
                  <c:v>144.88956</c:v>
                </c:pt>
                <c:pt idx="2094">
                  <c:v>137.9025</c:v>
                </c:pt>
                <c:pt idx="2095">
                  <c:v>133.85736</c:v>
                </c:pt>
                <c:pt idx="2096">
                  <c:v>136.43154</c:v>
                </c:pt>
                <c:pt idx="2097">
                  <c:v>138.63798</c:v>
                </c:pt>
                <c:pt idx="2098">
                  <c:v>138.27024</c:v>
                </c:pt>
                <c:pt idx="2099">
                  <c:v>139.7412</c:v>
                </c:pt>
                <c:pt idx="2100">
                  <c:v>139.7412</c:v>
                </c:pt>
                <c:pt idx="2101">
                  <c:v>139.37346</c:v>
                </c:pt>
                <c:pt idx="2102">
                  <c:v>138.27024</c:v>
                </c:pt>
                <c:pt idx="2103">
                  <c:v>137.9025</c:v>
                </c:pt>
                <c:pt idx="2104">
                  <c:v>140.10894</c:v>
                </c:pt>
                <c:pt idx="2105">
                  <c:v>138.63798</c:v>
                </c:pt>
                <c:pt idx="2106">
                  <c:v>139.37346</c:v>
                </c:pt>
                <c:pt idx="2107">
                  <c:v>139.7412</c:v>
                </c:pt>
                <c:pt idx="2108">
                  <c:v>139.7412</c:v>
                </c:pt>
                <c:pt idx="2109">
                  <c:v>141.94764</c:v>
                </c:pt>
                <c:pt idx="2110">
                  <c:v>142.68312</c:v>
                </c:pt>
                <c:pt idx="2111">
                  <c:v>143.4186</c:v>
                </c:pt>
                <c:pt idx="2112">
                  <c:v>143.4186</c:v>
                </c:pt>
                <c:pt idx="2113">
                  <c:v>143.05086</c:v>
                </c:pt>
                <c:pt idx="2114">
                  <c:v>143.4186</c:v>
                </c:pt>
                <c:pt idx="2115">
                  <c:v>143.78634</c:v>
                </c:pt>
                <c:pt idx="2116">
                  <c:v>143.4186</c:v>
                </c:pt>
                <c:pt idx="2117">
                  <c:v>142.68312</c:v>
                </c:pt>
                <c:pt idx="2118">
                  <c:v>141.94764</c:v>
                </c:pt>
                <c:pt idx="2119">
                  <c:v>143.05086</c:v>
                </c:pt>
                <c:pt idx="2120">
                  <c:v>143.05086</c:v>
                </c:pt>
                <c:pt idx="2121">
                  <c:v>142.68312</c:v>
                </c:pt>
                <c:pt idx="2122">
                  <c:v>141.5799</c:v>
                </c:pt>
                <c:pt idx="2123">
                  <c:v>142.68312</c:v>
                </c:pt>
                <c:pt idx="2124">
                  <c:v>143.4186</c:v>
                </c:pt>
                <c:pt idx="2125">
                  <c:v>141.21216</c:v>
                </c:pt>
                <c:pt idx="2126">
                  <c:v>139.7412</c:v>
                </c:pt>
                <c:pt idx="2127">
                  <c:v>139.37346</c:v>
                </c:pt>
                <c:pt idx="2128">
                  <c:v>135.69606</c:v>
                </c:pt>
                <c:pt idx="2129">
                  <c:v>136.43154</c:v>
                </c:pt>
                <c:pt idx="2130">
                  <c:v>136.43154</c:v>
                </c:pt>
                <c:pt idx="2131">
                  <c:v>136.43154</c:v>
                </c:pt>
                <c:pt idx="2132">
                  <c:v>133.85736</c:v>
                </c:pt>
                <c:pt idx="2133">
                  <c:v>134.96058</c:v>
                </c:pt>
                <c:pt idx="2134">
                  <c:v>132.3864</c:v>
                </c:pt>
                <c:pt idx="2135">
                  <c:v>132.01866</c:v>
                </c:pt>
                <c:pt idx="2136">
                  <c:v>130.91544</c:v>
                </c:pt>
                <c:pt idx="2137">
                  <c:v>129.8122200000001</c:v>
                </c:pt>
                <c:pt idx="2138">
                  <c:v>130.91544</c:v>
                </c:pt>
                <c:pt idx="2139">
                  <c:v>130.91544</c:v>
                </c:pt>
                <c:pt idx="2140">
                  <c:v>127.97352</c:v>
                </c:pt>
                <c:pt idx="2141">
                  <c:v>127.23804</c:v>
                </c:pt>
                <c:pt idx="2142">
                  <c:v>127.23804</c:v>
                </c:pt>
                <c:pt idx="2143">
                  <c:v>128.34126</c:v>
                </c:pt>
                <c:pt idx="2144">
                  <c:v>126.8703</c:v>
                </c:pt>
                <c:pt idx="2145">
                  <c:v>124.66386</c:v>
                </c:pt>
                <c:pt idx="2146">
                  <c:v>125.39934</c:v>
                </c:pt>
                <c:pt idx="2147">
                  <c:v>127.23804</c:v>
                </c:pt>
                <c:pt idx="2148">
                  <c:v>127.23804</c:v>
                </c:pt>
                <c:pt idx="2149">
                  <c:v>125.39934</c:v>
                </c:pt>
                <c:pt idx="2150">
                  <c:v>127.23804</c:v>
                </c:pt>
                <c:pt idx="2151">
                  <c:v>126.13482</c:v>
                </c:pt>
                <c:pt idx="2152">
                  <c:v>126.8703</c:v>
                </c:pt>
                <c:pt idx="2153">
                  <c:v>126.13482</c:v>
                </c:pt>
                <c:pt idx="2154">
                  <c:v>126.13482</c:v>
                </c:pt>
                <c:pt idx="2155">
                  <c:v>127.97352</c:v>
                </c:pt>
                <c:pt idx="2156">
                  <c:v>126.8703</c:v>
                </c:pt>
                <c:pt idx="2157">
                  <c:v>127.60578</c:v>
                </c:pt>
                <c:pt idx="2158">
                  <c:v>127.23804</c:v>
                </c:pt>
                <c:pt idx="2159">
                  <c:v>127.23804</c:v>
                </c:pt>
                <c:pt idx="2160">
                  <c:v>126.13482</c:v>
                </c:pt>
                <c:pt idx="2161">
                  <c:v>127.23804</c:v>
                </c:pt>
                <c:pt idx="2162">
                  <c:v>125.76708</c:v>
                </c:pt>
                <c:pt idx="2163">
                  <c:v>126.8703</c:v>
                </c:pt>
                <c:pt idx="2164">
                  <c:v>126.8703</c:v>
                </c:pt>
                <c:pt idx="2165">
                  <c:v>126.50256</c:v>
                </c:pt>
                <c:pt idx="2166">
                  <c:v>127.23804</c:v>
                </c:pt>
                <c:pt idx="2167">
                  <c:v>115.8381</c:v>
                </c:pt>
                <c:pt idx="2168">
                  <c:v>128.709</c:v>
                </c:pt>
                <c:pt idx="2169">
                  <c:v>128.34126</c:v>
                </c:pt>
                <c:pt idx="2170">
                  <c:v>128.709</c:v>
                </c:pt>
                <c:pt idx="2171">
                  <c:v>122.45742</c:v>
                </c:pt>
                <c:pt idx="2172">
                  <c:v>123.1929</c:v>
                </c:pt>
                <c:pt idx="2173">
                  <c:v>121.3542</c:v>
                </c:pt>
                <c:pt idx="2174">
                  <c:v>122.45742</c:v>
                </c:pt>
                <c:pt idx="2175">
                  <c:v>124.66386</c:v>
                </c:pt>
                <c:pt idx="2176">
                  <c:v>125.0316</c:v>
                </c:pt>
                <c:pt idx="2177">
                  <c:v>128.34126</c:v>
                </c:pt>
                <c:pt idx="2178">
                  <c:v>127.97352</c:v>
                </c:pt>
                <c:pt idx="2179">
                  <c:v>134.96058</c:v>
                </c:pt>
                <c:pt idx="2180">
                  <c:v>139.37346</c:v>
                </c:pt>
                <c:pt idx="2181">
                  <c:v>138.27024</c:v>
                </c:pt>
                <c:pt idx="2182">
                  <c:v>137.16702</c:v>
                </c:pt>
                <c:pt idx="2183">
                  <c:v>140.84442</c:v>
                </c:pt>
                <c:pt idx="2184">
                  <c:v>140.47668</c:v>
                </c:pt>
                <c:pt idx="2185">
                  <c:v>135.14445</c:v>
                </c:pt>
                <c:pt idx="2186">
                  <c:v>137.9025</c:v>
                </c:pt>
                <c:pt idx="2187">
                  <c:v>137.16702</c:v>
                </c:pt>
                <c:pt idx="2188">
                  <c:v>134.2251</c:v>
                </c:pt>
                <c:pt idx="2189">
                  <c:v>132.01866</c:v>
                </c:pt>
                <c:pt idx="2190">
                  <c:v>132.01866</c:v>
                </c:pt>
                <c:pt idx="2191">
                  <c:v>125.39934</c:v>
                </c:pt>
                <c:pt idx="2192">
                  <c:v>123.1929</c:v>
                </c:pt>
                <c:pt idx="2193">
                  <c:v>124.66386</c:v>
                </c:pt>
                <c:pt idx="2194">
                  <c:v>123.56064</c:v>
                </c:pt>
                <c:pt idx="2195">
                  <c:v>121.72194</c:v>
                </c:pt>
                <c:pt idx="2196">
                  <c:v>122.08968</c:v>
                </c:pt>
                <c:pt idx="2197">
                  <c:v>119.88324</c:v>
                </c:pt>
                <c:pt idx="2198">
                  <c:v>120.61872</c:v>
                </c:pt>
                <c:pt idx="2199">
                  <c:v>120.98646</c:v>
                </c:pt>
                <c:pt idx="2200">
                  <c:v>122.82516</c:v>
                </c:pt>
                <c:pt idx="2201">
                  <c:v>124.66386</c:v>
                </c:pt>
                <c:pt idx="2202">
                  <c:v>123.1929</c:v>
                </c:pt>
                <c:pt idx="2203">
                  <c:v>125.39934</c:v>
                </c:pt>
                <c:pt idx="2204">
                  <c:v>119.88324</c:v>
                </c:pt>
                <c:pt idx="2205">
                  <c:v>118.41228</c:v>
                </c:pt>
                <c:pt idx="2206">
                  <c:v>118.04454</c:v>
                </c:pt>
                <c:pt idx="2207">
                  <c:v>117.6768</c:v>
                </c:pt>
                <c:pt idx="2208">
                  <c:v>117.6768</c:v>
                </c:pt>
                <c:pt idx="2209">
                  <c:v>116.20584</c:v>
                </c:pt>
                <c:pt idx="2210">
                  <c:v>115.47036</c:v>
                </c:pt>
                <c:pt idx="2211">
                  <c:v>113.26392</c:v>
                </c:pt>
                <c:pt idx="2212">
                  <c:v>111.05748</c:v>
                </c:pt>
                <c:pt idx="2213">
                  <c:v>111.05748</c:v>
                </c:pt>
                <c:pt idx="2214">
                  <c:v>110.68974</c:v>
                </c:pt>
                <c:pt idx="2215">
                  <c:v>112.52844</c:v>
                </c:pt>
                <c:pt idx="2216">
                  <c:v>112.52844</c:v>
                </c:pt>
                <c:pt idx="2217">
                  <c:v>111.42522</c:v>
                </c:pt>
                <c:pt idx="2218">
                  <c:v>110.68974</c:v>
                </c:pt>
                <c:pt idx="2219">
                  <c:v>110.68974</c:v>
                </c:pt>
                <c:pt idx="2220">
                  <c:v>108.85104</c:v>
                </c:pt>
                <c:pt idx="2221">
                  <c:v>108.85104</c:v>
                </c:pt>
                <c:pt idx="2222">
                  <c:v>110.322</c:v>
                </c:pt>
                <c:pt idx="2223">
                  <c:v>110.322</c:v>
                </c:pt>
                <c:pt idx="2224">
                  <c:v>111.42522</c:v>
                </c:pt>
                <c:pt idx="2225">
                  <c:v>111.79296</c:v>
                </c:pt>
                <c:pt idx="2226">
                  <c:v>112.89618</c:v>
                </c:pt>
                <c:pt idx="2227">
                  <c:v>114.36714</c:v>
                </c:pt>
                <c:pt idx="2228">
                  <c:v>116.57358</c:v>
                </c:pt>
                <c:pt idx="2229">
                  <c:v>119.14776</c:v>
                </c:pt>
                <c:pt idx="2230">
                  <c:v>118.78002</c:v>
                </c:pt>
                <c:pt idx="2231">
                  <c:v>117.6768</c:v>
                </c:pt>
                <c:pt idx="2232">
                  <c:v>120.98646</c:v>
                </c:pt>
                <c:pt idx="2233">
                  <c:v>120.98646</c:v>
                </c:pt>
                <c:pt idx="2234">
                  <c:v>120.25098</c:v>
                </c:pt>
                <c:pt idx="2235">
                  <c:v>122.45742</c:v>
                </c:pt>
                <c:pt idx="2236">
                  <c:v>122.82516</c:v>
                </c:pt>
                <c:pt idx="2237">
                  <c:v>120.98646</c:v>
                </c:pt>
                <c:pt idx="2238">
                  <c:v>125.0316</c:v>
                </c:pt>
                <c:pt idx="2239">
                  <c:v>126.8703</c:v>
                </c:pt>
                <c:pt idx="2240">
                  <c:v>127.60578</c:v>
                </c:pt>
                <c:pt idx="2241">
                  <c:v>126.13482</c:v>
                </c:pt>
                <c:pt idx="2242">
                  <c:v>129.07674</c:v>
                </c:pt>
                <c:pt idx="2243">
                  <c:v>129.07674</c:v>
                </c:pt>
                <c:pt idx="2244">
                  <c:v>129.07674</c:v>
                </c:pt>
                <c:pt idx="2245">
                  <c:v>130.5477</c:v>
                </c:pt>
                <c:pt idx="2246">
                  <c:v>132.01866</c:v>
                </c:pt>
                <c:pt idx="2247">
                  <c:v>133.12188</c:v>
                </c:pt>
                <c:pt idx="2248">
                  <c:v>136.79928</c:v>
                </c:pt>
                <c:pt idx="2249">
                  <c:v>140.47668</c:v>
                </c:pt>
                <c:pt idx="2250">
                  <c:v>141.21216</c:v>
                </c:pt>
                <c:pt idx="2251">
                  <c:v>137.9025</c:v>
                </c:pt>
                <c:pt idx="2252">
                  <c:v>137.53476</c:v>
                </c:pt>
                <c:pt idx="2253">
                  <c:v>135.69606</c:v>
                </c:pt>
                <c:pt idx="2254">
                  <c:v>135.69606</c:v>
                </c:pt>
                <c:pt idx="2255">
                  <c:v>133.48962</c:v>
                </c:pt>
                <c:pt idx="2256">
                  <c:v>136.0638</c:v>
                </c:pt>
                <c:pt idx="2257">
                  <c:v>135.69606</c:v>
                </c:pt>
                <c:pt idx="2258">
                  <c:v>134.2251</c:v>
                </c:pt>
                <c:pt idx="2259">
                  <c:v>137.16702</c:v>
                </c:pt>
                <c:pt idx="2260">
                  <c:v>137.16702</c:v>
                </c:pt>
                <c:pt idx="2261">
                  <c:v>136.43154</c:v>
                </c:pt>
                <c:pt idx="2262">
                  <c:v>135.3283200000001</c:v>
                </c:pt>
                <c:pt idx="2263">
                  <c:v>134.59284</c:v>
                </c:pt>
                <c:pt idx="2264">
                  <c:v>131.65092</c:v>
                </c:pt>
                <c:pt idx="2265">
                  <c:v>131.28318</c:v>
                </c:pt>
                <c:pt idx="2266">
                  <c:v>130.5477</c:v>
                </c:pt>
                <c:pt idx="2267">
                  <c:v>130.91544</c:v>
                </c:pt>
                <c:pt idx="2268">
                  <c:v>128.709</c:v>
                </c:pt>
                <c:pt idx="2269">
                  <c:v>128.34126</c:v>
                </c:pt>
                <c:pt idx="2270">
                  <c:v>129.44448</c:v>
                </c:pt>
                <c:pt idx="2271">
                  <c:v>129.07674</c:v>
                </c:pt>
                <c:pt idx="2272">
                  <c:v>127.97352</c:v>
                </c:pt>
                <c:pt idx="2273">
                  <c:v>124.66386</c:v>
                </c:pt>
                <c:pt idx="2274">
                  <c:v>128.709</c:v>
                </c:pt>
                <c:pt idx="2275">
                  <c:v>128.709</c:v>
                </c:pt>
                <c:pt idx="2276">
                  <c:v>127.60578</c:v>
                </c:pt>
                <c:pt idx="2277">
                  <c:v>130.5477</c:v>
                </c:pt>
                <c:pt idx="2278">
                  <c:v>133.85736</c:v>
                </c:pt>
                <c:pt idx="2279">
                  <c:v>132.75414</c:v>
                </c:pt>
                <c:pt idx="2280">
                  <c:v>131.65092</c:v>
                </c:pt>
                <c:pt idx="2281">
                  <c:v>133.12188</c:v>
                </c:pt>
                <c:pt idx="2282">
                  <c:v>134.96058</c:v>
                </c:pt>
                <c:pt idx="2283">
                  <c:v>134.59284</c:v>
                </c:pt>
                <c:pt idx="2284">
                  <c:v>132.3864</c:v>
                </c:pt>
                <c:pt idx="2285">
                  <c:v>128.34126</c:v>
                </c:pt>
                <c:pt idx="2286">
                  <c:v>126.8703</c:v>
                </c:pt>
                <c:pt idx="2287">
                  <c:v>125.39934</c:v>
                </c:pt>
                <c:pt idx="2288">
                  <c:v>124.66386</c:v>
                </c:pt>
                <c:pt idx="2289">
                  <c:v>124.66386</c:v>
                </c:pt>
                <c:pt idx="2290">
                  <c:v>125.76708</c:v>
                </c:pt>
                <c:pt idx="2291">
                  <c:v>123.92838</c:v>
                </c:pt>
                <c:pt idx="2292">
                  <c:v>126.13482</c:v>
                </c:pt>
                <c:pt idx="2293">
                  <c:v>125.39934</c:v>
                </c:pt>
                <c:pt idx="2294">
                  <c:v>123.1929</c:v>
                </c:pt>
                <c:pt idx="2295">
                  <c:v>124.29612</c:v>
                </c:pt>
                <c:pt idx="2296">
                  <c:v>126.50256</c:v>
                </c:pt>
                <c:pt idx="2297">
                  <c:v>131.28318</c:v>
                </c:pt>
                <c:pt idx="2298">
                  <c:v>135.69606</c:v>
                </c:pt>
                <c:pt idx="2299">
                  <c:v>136.79928</c:v>
                </c:pt>
                <c:pt idx="2300">
                  <c:v>134.96058</c:v>
                </c:pt>
                <c:pt idx="2301">
                  <c:v>137.9025</c:v>
                </c:pt>
                <c:pt idx="2302">
                  <c:v>137.9025</c:v>
                </c:pt>
                <c:pt idx="2303">
                  <c:v>136.0638</c:v>
                </c:pt>
                <c:pt idx="2304">
                  <c:v>136.0638</c:v>
                </c:pt>
                <c:pt idx="2305">
                  <c:v>134.2251</c:v>
                </c:pt>
                <c:pt idx="2306">
                  <c:v>133.85736</c:v>
                </c:pt>
                <c:pt idx="2307">
                  <c:v>138.27024</c:v>
                </c:pt>
                <c:pt idx="2308">
                  <c:v>137.53476</c:v>
                </c:pt>
                <c:pt idx="2309">
                  <c:v>137.9025</c:v>
                </c:pt>
                <c:pt idx="2310">
                  <c:v>141.21216</c:v>
                </c:pt>
                <c:pt idx="2311">
                  <c:v>141.5799</c:v>
                </c:pt>
                <c:pt idx="2312">
                  <c:v>145.62504</c:v>
                </c:pt>
                <c:pt idx="2313">
                  <c:v>145.62504</c:v>
                </c:pt>
                <c:pt idx="2314">
                  <c:v>145.62504</c:v>
                </c:pt>
                <c:pt idx="2315">
                  <c:v>144.52182</c:v>
                </c:pt>
                <c:pt idx="2316">
                  <c:v>141.5799</c:v>
                </c:pt>
                <c:pt idx="2317">
                  <c:v>135.69606</c:v>
                </c:pt>
                <c:pt idx="2318">
                  <c:v>137.53476</c:v>
                </c:pt>
                <c:pt idx="2319">
                  <c:v>143.05086</c:v>
                </c:pt>
                <c:pt idx="2320">
                  <c:v>141.5799</c:v>
                </c:pt>
                <c:pt idx="2321">
                  <c:v>144.88956</c:v>
                </c:pt>
                <c:pt idx="2322">
                  <c:v>146.72826</c:v>
                </c:pt>
                <c:pt idx="2323">
                  <c:v>146.72826</c:v>
                </c:pt>
                <c:pt idx="2324">
                  <c:v>150.7734</c:v>
                </c:pt>
                <c:pt idx="2325">
                  <c:v>150.40566</c:v>
                </c:pt>
                <c:pt idx="2326">
                  <c:v>151.50888</c:v>
                </c:pt>
                <c:pt idx="2327">
                  <c:v>153.34758</c:v>
                </c:pt>
                <c:pt idx="2328">
                  <c:v>151.14114</c:v>
                </c:pt>
                <c:pt idx="2329">
                  <c:v>147.46374</c:v>
                </c:pt>
                <c:pt idx="2330">
                  <c:v>147.83148</c:v>
                </c:pt>
                <c:pt idx="2331">
                  <c:v>149.67018</c:v>
                </c:pt>
                <c:pt idx="2332">
                  <c:v>147.83148</c:v>
                </c:pt>
                <c:pt idx="2333">
                  <c:v>143.4186</c:v>
                </c:pt>
                <c:pt idx="2334">
                  <c:v>144.88956</c:v>
                </c:pt>
                <c:pt idx="2335">
                  <c:v>143.05086</c:v>
                </c:pt>
                <c:pt idx="2336">
                  <c:v>144.52182</c:v>
                </c:pt>
                <c:pt idx="2337">
                  <c:v>143.78634</c:v>
                </c:pt>
                <c:pt idx="2338">
                  <c:v>146.36052</c:v>
                </c:pt>
                <c:pt idx="2339">
                  <c:v>147.096</c:v>
                </c:pt>
                <c:pt idx="2340">
                  <c:v>143.78634</c:v>
                </c:pt>
                <c:pt idx="2341">
                  <c:v>138.63798</c:v>
                </c:pt>
                <c:pt idx="2342">
                  <c:v>136.79928</c:v>
                </c:pt>
                <c:pt idx="2343">
                  <c:v>136.79928</c:v>
                </c:pt>
                <c:pt idx="2344">
                  <c:v>136.79928</c:v>
                </c:pt>
                <c:pt idx="2345">
                  <c:v>137.53476</c:v>
                </c:pt>
                <c:pt idx="2346">
                  <c:v>137.9025</c:v>
                </c:pt>
                <c:pt idx="2347">
                  <c:v>141.94764</c:v>
                </c:pt>
                <c:pt idx="2348">
                  <c:v>141.94764</c:v>
                </c:pt>
                <c:pt idx="2349">
                  <c:v>150.7734</c:v>
                </c:pt>
                <c:pt idx="2350">
                  <c:v>148.9347</c:v>
                </c:pt>
                <c:pt idx="2351">
                  <c:v>148.19922</c:v>
                </c:pt>
                <c:pt idx="2352">
                  <c:v>146.72826</c:v>
                </c:pt>
                <c:pt idx="2353">
                  <c:v>148.9347</c:v>
                </c:pt>
                <c:pt idx="2354">
                  <c:v>144.52182</c:v>
                </c:pt>
                <c:pt idx="2355">
                  <c:v>151.14114</c:v>
                </c:pt>
                <c:pt idx="2356">
                  <c:v>148.56696</c:v>
                </c:pt>
                <c:pt idx="2357">
                  <c:v>160.996572</c:v>
                </c:pt>
                <c:pt idx="2358">
                  <c:v>145.62504</c:v>
                </c:pt>
                <c:pt idx="2359">
                  <c:v>148.19922</c:v>
                </c:pt>
                <c:pt idx="2360">
                  <c:v>148.19922</c:v>
                </c:pt>
                <c:pt idx="2361">
                  <c:v>148.19922</c:v>
                </c:pt>
                <c:pt idx="2362">
                  <c:v>147.46374</c:v>
                </c:pt>
                <c:pt idx="2363">
                  <c:v>146.36052</c:v>
                </c:pt>
                <c:pt idx="2364">
                  <c:v>143.78634</c:v>
                </c:pt>
                <c:pt idx="2365">
                  <c:v>143.78634</c:v>
                </c:pt>
                <c:pt idx="2366">
                  <c:v>143.78634</c:v>
                </c:pt>
                <c:pt idx="2367">
                  <c:v>141.5799</c:v>
                </c:pt>
                <c:pt idx="2368">
                  <c:v>143.78634</c:v>
                </c:pt>
                <c:pt idx="2369">
                  <c:v>145.99278</c:v>
                </c:pt>
                <c:pt idx="2370">
                  <c:v>144.52182</c:v>
                </c:pt>
                <c:pt idx="2371">
                  <c:v>142.68312</c:v>
                </c:pt>
                <c:pt idx="2372">
                  <c:v>140.10894</c:v>
                </c:pt>
                <c:pt idx="2373">
                  <c:v>141.21216</c:v>
                </c:pt>
                <c:pt idx="2374">
                  <c:v>140.10894</c:v>
                </c:pt>
                <c:pt idx="2375">
                  <c:v>140.84442</c:v>
                </c:pt>
                <c:pt idx="2376">
                  <c:v>141.94764</c:v>
                </c:pt>
                <c:pt idx="2377">
                  <c:v>143.4186</c:v>
                </c:pt>
                <c:pt idx="2378">
                  <c:v>139.7412</c:v>
                </c:pt>
                <c:pt idx="2379">
                  <c:v>141.21216</c:v>
                </c:pt>
                <c:pt idx="2380">
                  <c:v>141.21216</c:v>
                </c:pt>
                <c:pt idx="2381">
                  <c:v>140.10894</c:v>
                </c:pt>
                <c:pt idx="2382">
                  <c:v>138.63798</c:v>
                </c:pt>
                <c:pt idx="2383">
                  <c:v>140.47668</c:v>
                </c:pt>
                <c:pt idx="2384">
                  <c:v>140.47668</c:v>
                </c:pt>
                <c:pt idx="2385">
                  <c:v>144.52182</c:v>
                </c:pt>
                <c:pt idx="2386">
                  <c:v>145.2573</c:v>
                </c:pt>
                <c:pt idx="2387">
                  <c:v>144.15408</c:v>
                </c:pt>
                <c:pt idx="2388">
                  <c:v>144.52182</c:v>
                </c:pt>
                <c:pt idx="2389">
                  <c:v>141.21216</c:v>
                </c:pt>
                <c:pt idx="2390">
                  <c:v>139.37346</c:v>
                </c:pt>
                <c:pt idx="2391">
                  <c:v>139.00572</c:v>
                </c:pt>
                <c:pt idx="2392">
                  <c:v>138.27024</c:v>
                </c:pt>
                <c:pt idx="2393">
                  <c:v>138.27024</c:v>
                </c:pt>
                <c:pt idx="2394">
                  <c:v>137.16702</c:v>
                </c:pt>
                <c:pt idx="2395">
                  <c:v>134.96058</c:v>
                </c:pt>
                <c:pt idx="2396">
                  <c:v>135.3283200000001</c:v>
                </c:pt>
                <c:pt idx="2397">
                  <c:v>134.2251</c:v>
                </c:pt>
                <c:pt idx="2398">
                  <c:v>133.12188</c:v>
                </c:pt>
                <c:pt idx="2399">
                  <c:v>134.96058</c:v>
                </c:pt>
                <c:pt idx="2400">
                  <c:v>138.27024</c:v>
                </c:pt>
                <c:pt idx="2401">
                  <c:v>138.63798</c:v>
                </c:pt>
                <c:pt idx="2402">
                  <c:v>146.72826</c:v>
                </c:pt>
                <c:pt idx="2403">
                  <c:v>147.096</c:v>
                </c:pt>
                <c:pt idx="2404">
                  <c:v>144.88956</c:v>
                </c:pt>
                <c:pt idx="2405">
                  <c:v>155.55402</c:v>
                </c:pt>
                <c:pt idx="2406">
                  <c:v>151.50888</c:v>
                </c:pt>
                <c:pt idx="2407">
                  <c:v>151.87662</c:v>
                </c:pt>
                <c:pt idx="2408">
                  <c:v>148.9347</c:v>
                </c:pt>
                <c:pt idx="2409">
                  <c:v>148.19922</c:v>
                </c:pt>
                <c:pt idx="2410">
                  <c:v>148.19922</c:v>
                </c:pt>
                <c:pt idx="2411">
                  <c:v>152.24436</c:v>
                </c:pt>
                <c:pt idx="2412">
                  <c:v>150.03792</c:v>
                </c:pt>
                <c:pt idx="2413">
                  <c:v>151.14114</c:v>
                </c:pt>
                <c:pt idx="2414">
                  <c:v>154.08306</c:v>
                </c:pt>
                <c:pt idx="2415">
                  <c:v>151.87662</c:v>
                </c:pt>
                <c:pt idx="2416">
                  <c:v>152.6121</c:v>
                </c:pt>
                <c:pt idx="2417">
                  <c:v>152.6121</c:v>
                </c:pt>
                <c:pt idx="2418">
                  <c:v>152.24436</c:v>
                </c:pt>
                <c:pt idx="2419">
                  <c:v>152.24436</c:v>
                </c:pt>
                <c:pt idx="2420">
                  <c:v>149.67018</c:v>
                </c:pt>
                <c:pt idx="2421">
                  <c:v>144.52182</c:v>
                </c:pt>
                <c:pt idx="2422">
                  <c:v>148.19922</c:v>
                </c:pt>
                <c:pt idx="2423">
                  <c:v>143.05086</c:v>
                </c:pt>
                <c:pt idx="2424">
                  <c:v>144.52182</c:v>
                </c:pt>
                <c:pt idx="2425">
                  <c:v>146.36052</c:v>
                </c:pt>
                <c:pt idx="2426">
                  <c:v>147.46374</c:v>
                </c:pt>
                <c:pt idx="2427">
                  <c:v>144.15408</c:v>
                </c:pt>
                <c:pt idx="2428">
                  <c:v>142.31538</c:v>
                </c:pt>
                <c:pt idx="2429">
                  <c:v>140.10894</c:v>
                </c:pt>
                <c:pt idx="2430">
                  <c:v>139.00572</c:v>
                </c:pt>
                <c:pt idx="2431">
                  <c:v>141.21216</c:v>
                </c:pt>
                <c:pt idx="2432">
                  <c:v>139.7412</c:v>
                </c:pt>
                <c:pt idx="2433">
                  <c:v>141.94764</c:v>
                </c:pt>
                <c:pt idx="2434">
                  <c:v>143.05086</c:v>
                </c:pt>
                <c:pt idx="2435">
                  <c:v>144.52182</c:v>
                </c:pt>
                <c:pt idx="2436">
                  <c:v>151.50888</c:v>
                </c:pt>
                <c:pt idx="2437">
                  <c:v>151.32501</c:v>
                </c:pt>
                <c:pt idx="2438">
                  <c:v>150.9572700000001</c:v>
                </c:pt>
                <c:pt idx="2439">
                  <c:v>151.87662</c:v>
                </c:pt>
                <c:pt idx="2440">
                  <c:v>145.99278</c:v>
                </c:pt>
                <c:pt idx="2441">
                  <c:v>142.49925</c:v>
                </c:pt>
                <c:pt idx="2442">
                  <c:v>140.47668</c:v>
                </c:pt>
                <c:pt idx="2443">
                  <c:v>140.84442</c:v>
                </c:pt>
                <c:pt idx="2444">
                  <c:v>136.0638</c:v>
                </c:pt>
                <c:pt idx="2445">
                  <c:v>138.27024</c:v>
                </c:pt>
                <c:pt idx="2446">
                  <c:v>138.63798</c:v>
                </c:pt>
                <c:pt idx="2447">
                  <c:v>140.47668</c:v>
                </c:pt>
                <c:pt idx="2448">
                  <c:v>139.00572</c:v>
                </c:pt>
                <c:pt idx="2449">
                  <c:v>139.00572</c:v>
                </c:pt>
                <c:pt idx="2450">
                  <c:v>143.4186</c:v>
                </c:pt>
                <c:pt idx="2451">
                  <c:v>143.05086</c:v>
                </c:pt>
                <c:pt idx="2452">
                  <c:v>144.15408</c:v>
                </c:pt>
                <c:pt idx="2453">
                  <c:v>140.10894</c:v>
                </c:pt>
                <c:pt idx="2454">
                  <c:v>139.00572</c:v>
                </c:pt>
                <c:pt idx="2455">
                  <c:v>139.00572</c:v>
                </c:pt>
                <c:pt idx="2456">
                  <c:v>146.36052</c:v>
                </c:pt>
                <c:pt idx="2457">
                  <c:v>142.68312</c:v>
                </c:pt>
                <c:pt idx="2458">
                  <c:v>140.84442</c:v>
                </c:pt>
                <c:pt idx="2459">
                  <c:v>141.21216</c:v>
                </c:pt>
                <c:pt idx="2460">
                  <c:v>139.37346</c:v>
                </c:pt>
                <c:pt idx="2461">
                  <c:v>139.37346</c:v>
                </c:pt>
                <c:pt idx="2462">
                  <c:v>139.00572</c:v>
                </c:pt>
                <c:pt idx="2463">
                  <c:v>136.43154</c:v>
                </c:pt>
                <c:pt idx="2464">
                  <c:v>136.43154</c:v>
                </c:pt>
                <c:pt idx="2465">
                  <c:v>137.53476</c:v>
                </c:pt>
                <c:pt idx="2466">
                  <c:v>135.69606</c:v>
                </c:pt>
                <c:pt idx="2467">
                  <c:v>135.69606</c:v>
                </c:pt>
                <c:pt idx="2468">
                  <c:v>136.43154</c:v>
                </c:pt>
                <c:pt idx="2469">
                  <c:v>136.43154</c:v>
                </c:pt>
                <c:pt idx="2470">
                  <c:v>137.53476</c:v>
                </c:pt>
                <c:pt idx="2471">
                  <c:v>134.59284</c:v>
                </c:pt>
                <c:pt idx="2472">
                  <c:v>134.59284</c:v>
                </c:pt>
                <c:pt idx="2473">
                  <c:v>132.75414</c:v>
                </c:pt>
                <c:pt idx="2474">
                  <c:v>132.75414</c:v>
                </c:pt>
                <c:pt idx="2475">
                  <c:v>133.12188</c:v>
                </c:pt>
                <c:pt idx="2476">
                  <c:v>132.01866</c:v>
                </c:pt>
                <c:pt idx="2477">
                  <c:v>132.01866</c:v>
                </c:pt>
                <c:pt idx="2478">
                  <c:v>132.75414</c:v>
                </c:pt>
                <c:pt idx="2479">
                  <c:v>133.85736</c:v>
                </c:pt>
                <c:pt idx="2480">
                  <c:v>133.85736</c:v>
                </c:pt>
                <c:pt idx="2481">
                  <c:v>133.48962</c:v>
                </c:pt>
                <c:pt idx="2482">
                  <c:v>136.24767</c:v>
                </c:pt>
                <c:pt idx="2483">
                  <c:v>134.77671</c:v>
                </c:pt>
                <c:pt idx="2484">
                  <c:v>134.77671</c:v>
                </c:pt>
                <c:pt idx="2485">
                  <c:v>136.61541</c:v>
                </c:pt>
                <c:pt idx="2486">
                  <c:v>136.61541</c:v>
                </c:pt>
                <c:pt idx="2487">
                  <c:v>137.53476</c:v>
                </c:pt>
                <c:pt idx="2488">
                  <c:v>135.14445</c:v>
                </c:pt>
                <c:pt idx="2489">
                  <c:v>135.14445</c:v>
                </c:pt>
                <c:pt idx="2490">
                  <c:v>135.14445</c:v>
                </c:pt>
                <c:pt idx="2491">
                  <c:v>134.40897</c:v>
                </c:pt>
                <c:pt idx="2492">
                  <c:v>131.65092</c:v>
                </c:pt>
                <c:pt idx="2493">
                  <c:v>130.5477</c:v>
                </c:pt>
                <c:pt idx="2494">
                  <c:v>131.65092</c:v>
                </c:pt>
                <c:pt idx="2495">
                  <c:v>129.8122200000001</c:v>
                </c:pt>
                <c:pt idx="2496">
                  <c:v>128.709</c:v>
                </c:pt>
                <c:pt idx="2497">
                  <c:v>126.13482</c:v>
                </c:pt>
                <c:pt idx="2498">
                  <c:v>126.13482</c:v>
                </c:pt>
                <c:pt idx="2499">
                  <c:v>122.45742</c:v>
                </c:pt>
                <c:pt idx="2500">
                  <c:v>125.39934</c:v>
                </c:pt>
                <c:pt idx="2501">
                  <c:v>124.66386</c:v>
                </c:pt>
                <c:pt idx="2502">
                  <c:v>126.68643</c:v>
                </c:pt>
                <c:pt idx="2503">
                  <c:v>127.05417</c:v>
                </c:pt>
                <c:pt idx="2504">
                  <c:v>125.95095</c:v>
                </c:pt>
                <c:pt idx="2505">
                  <c:v>124.47999</c:v>
                </c:pt>
                <c:pt idx="2506">
                  <c:v>122.64129</c:v>
                </c:pt>
                <c:pt idx="2507">
                  <c:v>119.69937</c:v>
                </c:pt>
                <c:pt idx="2508">
                  <c:v>117.49293</c:v>
                </c:pt>
                <c:pt idx="2509">
                  <c:v>117.12519</c:v>
                </c:pt>
                <c:pt idx="2510">
                  <c:v>117.86067</c:v>
                </c:pt>
                <c:pt idx="2511">
                  <c:v>120.06711</c:v>
                </c:pt>
                <c:pt idx="2512">
                  <c:v>117.86067</c:v>
                </c:pt>
                <c:pt idx="2513">
                  <c:v>120.06711</c:v>
                </c:pt>
                <c:pt idx="2514">
                  <c:v>121.17033</c:v>
                </c:pt>
                <c:pt idx="2515">
                  <c:v>124.84773</c:v>
                </c:pt>
                <c:pt idx="2516">
                  <c:v>122.82516</c:v>
                </c:pt>
                <c:pt idx="2517">
                  <c:v>121.72194</c:v>
                </c:pt>
                <c:pt idx="2518">
                  <c:v>122.08968</c:v>
                </c:pt>
                <c:pt idx="2519">
                  <c:v>121.3542</c:v>
                </c:pt>
                <c:pt idx="2520">
                  <c:v>120.06711</c:v>
                </c:pt>
                <c:pt idx="2521">
                  <c:v>123.56064</c:v>
                </c:pt>
                <c:pt idx="2522">
                  <c:v>126.13482</c:v>
                </c:pt>
                <c:pt idx="2523">
                  <c:v>123.92838</c:v>
                </c:pt>
                <c:pt idx="2524">
                  <c:v>120.25098</c:v>
                </c:pt>
                <c:pt idx="2525">
                  <c:v>120.25098</c:v>
                </c:pt>
                <c:pt idx="2526">
                  <c:v>120.06711</c:v>
                </c:pt>
                <c:pt idx="2527">
                  <c:v>122.45742</c:v>
                </c:pt>
                <c:pt idx="2528">
                  <c:v>122.82516</c:v>
                </c:pt>
                <c:pt idx="2529">
                  <c:v>129.07674</c:v>
                </c:pt>
                <c:pt idx="2530">
                  <c:v>130.17996</c:v>
                </c:pt>
                <c:pt idx="2531">
                  <c:v>129.07674</c:v>
                </c:pt>
                <c:pt idx="2532">
                  <c:v>131.28318</c:v>
                </c:pt>
                <c:pt idx="2533">
                  <c:v>131.65092</c:v>
                </c:pt>
                <c:pt idx="2534">
                  <c:v>130.5477</c:v>
                </c:pt>
                <c:pt idx="2535">
                  <c:v>129.8122200000001</c:v>
                </c:pt>
                <c:pt idx="2536">
                  <c:v>131.65092</c:v>
                </c:pt>
                <c:pt idx="2537">
                  <c:v>128.709</c:v>
                </c:pt>
                <c:pt idx="2538">
                  <c:v>128.709</c:v>
                </c:pt>
                <c:pt idx="2539">
                  <c:v>128.709</c:v>
                </c:pt>
                <c:pt idx="2540">
                  <c:v>126.8703</c:v>
                </c:pt>
                <c:pt idx="2541">
                  <c:v>126.8703</c:v>
                </c:pt>
                <c:pt idx="2542">
                  <c:v>126.13482</c:v>
                </c:pt>
                <c:pt idx="2543">
                  <c:v>122.08968</c:v>
                </c:pt>
                <c:pt idx="2544">
                  <c:v>121.3542</c:v>
                </c:pt>
                <c:pt idx="2545">
                  <c:v>120.25098</c:v>
                </c:pt>
                <c:pt idx="2546">
                  <c:v>121.72194</c:v>
                </c:pt>
                <c:pt idx="2547">
                  <c:v>119.88324</c:v>
                </c:pt>
                <c:pt idx="2548">
                  <c:v>120.61872</c:v>
                </c:pt>
                <c:pt idx="2549">
                  <c:v>120.61872</c:v>
                </c:pt>
                <c:pt idx="2550">
                  <c:v>120.98646</c:v>
                </c:pt>
                <c:pt idx="2551">
                  <c:v>123.1929</c:v>
                </c:pt>
                <c:pt idx="2552">
                  <c:v>123.56064</c:v>
                </c:pt>
                <c:pt idx="2553">
                  <c:v>124.66386</c:v>
                </c:pt>
                <c:pt idx="2554">
                  <c:v>126.50256</c:v>
                </c:pt>
                <c:pt idx="2555">
                  <c:v>124.66386</c:v>
                </c:pt>
                <c:pt idx="2556">
                  <c:v>125.39934</c:v>
                </c:pt>
                <c:pt idx="2557">
                  <c:v>123.56064</c:v>
                </c:pt>
                <c:pt idx="2558">
                  <c:v>122.08968</c:v>
                </c:pt>
                <c:pt idx="2559">
                  <c:v>121.72194</c:v>
                </c:pt>
                <c:pt idx="2560">
                  <c:v>123.92838</c:v>
                </c:pt>
                <c:pt idx="2561">
                  <c:v>123.92838</c:v>
                </c:pt>
                <c:pt idx="2562">
                  <c:v>125.0316</c:v>
                </c:pt>
                <c:pt idx="2563">
                  <c:v>126.8703</c:v>
                </c:pt>
                <c:pt idx="2564">
                  <c:v>125.76708</c:v>
                </c:pt>
                <c:pt idx="2565">
                  <c:v>122.82516</c:v>
                </c:pt>
                <c:pt idx="2566">
                  <c:v>123.56064</c:v>
                </c:pt>
                <c:pt idx="2567">
                  <c:v>123.1929</c:v>
                </c:pt>
                <c:pt idx="2568">
                  <c:v>126.8703</c:v>
                </c:pt>
                <c:pt idx="2569">
                  <c:v>128.709</c:v>
                </c:pt>
                <c:pt idx="2570">
                  <c:v>132.3864</c:v>
                </c:pt>
                <c:pt idx="2571">
                  <c:v>130.91544</c:v>
                </c:pt>
                <c:pt idx="2572">
                  <c:v>129.07674</c:v>
                </c:pt>
                <c:pt idx="2573">
                  <c:v>128.709</c:v>
                </c:pt>
                <c:pt idx="2574">
                  <c:v>128.34126</c:v>
                </c:pt>
                <c:pt idx="2575">
                  <c:v>128.709</c:v>
                </c:pt>
                <c:pt idx="2576">
                  <c:v>129.8122200000001</c:v>
                </c:pt>
                <c:pt idx="2577">
                  <c:v>131.65092</c:v>
                </c:pt>
                <c:pt idx="2578">
                  <c:v>131.28318</c:v>
                </c:pt>
                <c:pt idx="2579">
                  <c:v>130.17996</c:v>
                </c:pt>
                <c:pt idx="2580">
                  <c:v>129.07674</c:v>
                </c:pt>
                <c:pt idx="2581">
                  <c:v>127.60578</c:v>
                </c:pt>
                <c:pt idx="2582">
                  <c:v>124.66386</c:v>
                </c:pt>
                <c:pt idx="2583">
                  <c:v>124.66386</c:v>
                </c:pt>
                <c:pt idx="2584">
                  <c:v>122.08968</c:v>
                </c:pt>
                <c:pt idx="2585">
                  <c:v>120.98646</c:v>
                </c:pt>
                <c:pt idx="2586">
                  <c:v>121.3542</c:v>
                </c:pt>
                <c:pt idx="2587">
                  <c:v>120.61872</c:v>
                </c:pt>
                <c:pt idx="2588">
                  <c:v>119.5155</c:v>
                </c:pt>
                <c:pt idx="2589">
                  <c:v>122.08968</c:v>
                </c:pt>
                <c:pt idx="2590">
                  <c:v>123.1929</c:v>
                </c:pt>
                <c:pt idx="2591">
                  <c:v>121.72194</c:v>
                </c:pt>
                <c:pt idx="2592">
                  <c:v>123.1929</c:v>
                </c:pt>
                <c:pt idx="2593">
                  <c:v>125.39934</c:v>
                </c:pt>
                <c:pt idx="2594">
                  <c:v>123.1929</c:v>
                </c:pt>
                <c:pt idx="2595">
                  <c:v>123.1929</c:v>
                </c:pt>
                <c:pt idx="2596">
                  <c:v>123.56064</c:v>
                </c:pt>
                <c:pt idx="2597">
                  <c:v>124.66386</c:v>
                </c:pt>
                <c:pt idx="2598">
                  <c:v>123.1929</c:v>
                </c:pt>
                <c:pt idx="2599">
                  <c:v>125.39934</c:v>
                </c:pt>
                <c:pt idx="2600">
                  <c:v>125.0316</c:v>
                </c:pt>
                <c:pt idx="2601">
                  <c:v>123.92838</c:v>
                </c:pt>
                <c:pt idx="2602">
                  <c:v>124.66386</c:v>
                </c:pt>
                <c:pt idx="2603">
                  <c:v>126.13482</c:v>
                </c:pt>
                <c:pt idx="2604">
                  <c:v>126.13482</c:v>
                </c:pt>
                <c:pt idx="2605">
                  <c:v>123.92838</c:v>
                </c:pt>
                <c:pt idx="2606">
                  <c:v>123.92838</c:v>
                </c:pt>
                <c:pt idx="2607">
                  <c:v>122.82516</c:v>
                </c:pt>
                <c:pt idx="2608">
                  <c:v>124.29612</c:v>
                </c:pt>
                <c:pt idx="2609">
                  <c:v>124.29612</c:v>
                </c:pt>
                <c:pt idx="2610">
                  <c:v>121.72194</c:v>
                </c:pt>
                <c:pt idx="2611">
                  <c:v>120.98646</c:v>
                </c:pt>
                <c:pt idx="2612">
                  <c:v>122.82516</c:v>
                </c:pt>
                <c:pt idx="2613">
                  <c:v>126.13482</c:v>
                </c:pt>
                <c:pt idx="2614">
                  <c:v>126.8703</c:v>
                </c:pt>
                <c:pt idx="2615">
                  <c:v>124.66386</c:v>
                </c:pt>
                <c:pt idx="2616">
                  <c:v>124.29612</c:v>
                </c:pt>
                <c:pt idx="2617">
                  <c:v>125.0316</c:v>
                </c:pt>
                <c:pt idx="2618">
                  <c:v>126.13482</c:v>
                </c:pt>
                <c:pt idx="2619">
                  <c:v>123.1929</c:v>
                </c:pt>
                <c:pt idx="2620">
                  <c:v>123.1929</c:v>
                </c:pt>
                <c:pt idx="2621">
                  <c:v>123.1929</c:v>
                </c:pt>
                <c:pt idx="2622">
                  <c:v>124.66386</c:v>
                </c:pt>
                <c:pt idx="2623">
                  <c:v>123.1929</c:v>
                </c:pt>
                <c:pt idx="2624">
                  <c:v>122.45742</c:v>
                </c:pt>
                <c:pt idx="2625">
                  <c:v>121.72194</c:v>
                </c:pt>
                <c:pt idx="2626">
                  <c:v>121.3542</c:v>
                </c:pt>
                <c:pt idx="2627">
                  <c:v>120.98646</c:v>
                </c:pt>
                <c:pt idx="2628">
                  <c:v>118.78002</c:v>
                </c:pt>
                <c:pt idx="2629">
                  <c:v>119.5155</c:v>
                </c:pt>
                <c:pt idx="2630">
                  <c:v>119.88324</c:v>
                </c:pt>
                <c:pt idx="2631">
                  <c:v>119.88324</c:v>
                </c:pt>
                <c:pt idx="2632">
                  <c:v>119.14776</c:v>
                </c:pt>
                <c:pt idx="2633">
                  <c:v>119.14776</c:v>
                </c:pt>
                <c:pt idx="2634">
                  <c:v>118.41228</c:v>
                </c:pt>
                <c:pt idx="2635">
                  <c:v>119.88324</c:v>
                </c:pt>
                <c:pt idx="2636">
                  <c:v>120.61872</c:v>
                </c:pt>
                <c:pt idx="2637">
                  <c:v>120.61872</c:v>
                </c:pt>
                <c:pt idx="2638">
                  <c:v>122.45742</c:v>
                </c:pt>
                <c:pt idx="2639">
                  <c:v>121.3542</c:v>
                </c:pt>
                <c:pt idx="2640">
                  <c:v>123.56064</c:v>
                </c:pt>
                <c:pt idx="2641">
                  <c:v>121.72194</c:v>
                </c:pt>
                <c:pt idx="2642">
                  <c:v>119.5155</c:v>
                </c:pt>
                <c:pt idx="2643">
                  <c:v>120.98646</c:v>
                </c:pt>
                <c:pt idx="2644">
                  <c:v>121.72194</c:v>
                </c:pt>
                <c:pt idx="2645">
                  <c:v>121.72194</c:v>
                </c:pt>
                <c:pt idx="2646">
                  <c:v>128.709</c:v>
                </c:pt>
                <c:pt idx="2647">
                  <c:v>129.44448</c:v>
                </c:pt>
                <c:pt idx="2648">
                  <c:v>127.60578</c:v>
                </c:pt>
                <c:pt idx="2649">
                  <c:v>132.01866</c:v>
                </c:pt>
                <c:pt idx="2650">
                  <c:v>134.59284</c:v>
                </c:pt>
                <c:pt idx="2651">
                  <c:v>132.01866</c:v>
                </c:pt>
                <c:pt idx="2652">
                  <c:v>132.3864</c:v>
                </c:pt>
                <c:pt idx="2653">
                  <c:v>130.91544</c:v>
                </c:pt>
                <c:pt idx="2654">
                  <c:v>129.44448</c:v>
                </c:pt>
                <c:pt idx="2655">
                  <c:v>127.97352</c:v>
                </c:pt>
                <c:pt idx="2656">
                  <c:v>127.97352</c:v>
                </c:pt>
                <c:pt idx="2657">
                  <c:v>128.709</c:v>
                </c:pt>
                <c:pt idx="2658">
                  <c:v>131.65092</c:v>
                </c:pt>
                <c:pt idx="2659">
                  <c:v>134.96058</c:v>
                </c:pt>
                <c:pt idx="2660">
                  <c:v>133.12188</c:v>
                </c:pt>
                <c:pt idx="2661">
                  <c:v>136.79928</c:v>
                </c:pt>
                <c:pt idx="2662">
                  <c:v>133.85736</c:v>
                </c:pt>
                <c:pt idx="2663">
                  <c:v>134.59284</c:v>
                </c:pt>
                <c:pt idx="2664">
                  <c:v>132.3864</c:v>
                </c:pt>
                <c:pt idx="2665">
                  <c:v>132.3864</c:v>
                </c:pt>
                <c:pt idx="2666">
                  <c:v>128.34126</c:v>
                </c:pt>
                <c:pt idx="2667">
                  <c:v>126.8703</c:v>
                </c:pt>
                <c:pt idx="2668">
                  <c:v>128.34126</c:v>
                </c:pt>
                <c:pt idx="2669">
                  <c:v>128.34126</c:v>
                </c:pt>
                <c:pt idx="2670">
                  <c:v>127.23804</c:v>
                </c:pt>
                <c:pt idx="2671">
                  <c:v>126.50256</c:v>
                </c:pt>
                <c:pt idx="2672">
                  <c:v>124.66386</c:v>
                </c:pt>
                <c:pt idx="2673">
                  <c:v>124.29612</c:v>
                </c:pt>
                <c:pt idx="2674">
                  <c:v>122.08968</c:v>
                </c:pt>
                <c:pt idx="2675">
                  <c:v>119.5155</c:v>
                </c:pt>
                <c:pt idx="2676">
                  <c:v>118.78002</c:v>
                </c:pt>
                <c:pt idx="2677">
                  <c:v>119.5155</c:v>
                </c:pt>
                <c:pt idx="2678">
                  <c:v>119.5155</c:v>
                </c:pt>
                <c:pt idx="2679">
                  <c:v>117.6768</c:v>
                </c:pt>
                <c:pt idx="2680">
                  <c:v>118.04454</c:v>
                </c:pt>
                <c:pt idx="2681">
                  <c:v>118.78002</c:v>
                </c:pt>
                <c:pt idx="2682">
                  <c:v>118.04454</c:v>
                </c:pt>
                <c:pt idx="2683">
                  <c:v>118.41228</c:v>
                </c:pt>
                <c:pt idx="2684">
                  <c:v>115.8381</c:v>
                </c:pt>
                <c:pt idx="2685">
                  <c:v>116.20584</c:v>
                </c:pt>
                <c:pt idx="2686">
                  <c:v>118.04454</c:v>
                </c:pt>
                <c:pt idx="2687">
                  <c:v>119.88324</c:v>
                </c:pt>
                <c:pt idx="2688">
                  <c:v>120.61872</c:v>
                </c:pt>
                <c:pt idx="2689">
                  <c:v>120.61872</c:v>
                </c:pt>
                <c:pt idx="2690">
                  <c:v>120.98646</c:v>
                </c:pt>
                <c:pt idx="2691">
                  <c:v>125.76708</c:v>
                </c:pt>
                <c:pt idx="2692">
                  <c:v>125.0316</c:v>
                </c:pt>
                <c:pt idx="2693">
                  <c:v>124.66386</c:v>
                </c:pt>
                <c:pt idx="2694">
                  <c:v>125.39934</c:v>
                </c:pt>
                <c:pt idx="2695">
                  <c:v>122.08968</c:v>
                </c:pt>
                <c:pt idx="2696">
                  <c:v>119.88324</c:v>
                </c:pt>
                <c:pt idx="2697">
                  <c:v>119.5155</c:v>
                </c:pt>
                <c:pt idx="2698">
                  <c:v>116.20584</c:v>
                </c:pt>
                <c:pt idx="2699">
                  <c:v>117.6768</c:v>
                </c:pt>
                <c:pt idx="2700">
                  <c:v>115.47036</c:v>
                </c:pt>
                <c:pt idx="2701">
                  <c:v>118.78002</c:v>
                </c:pt>
                <c:pt idx="2702">
                  <c:v>116.57358</c:v>
                </c:pt>
                <c:pt idx="2703">
                  <c:v>115.47036</c:v>
                </c:pt>
                <c:pt idx="2704">
                  <c:v>113.9994</c:v>
                </c:pt>
                <c:pt idx="2705">
                  <c:v>114.73488</c:v>
                </c:pt>
                <c:pt idx="2706">
                  <c:v>116.57358</c:v>
                </c:pt>
                <c:pt idx="2707">
                  <c:v>117.6768</c:v>
                </c:pt>
                <c:pt idx="2708">
                  <c:v>116.94132</c:v>
                </c:pt>
                <c:pt idx="2709">
                  <c:v>118.04454</c:v>
                </c:pt>
                <c:pt idx="2710">
                  <c:v>125.39934</c:v>
                </c:pt>
                <c:pt idx="2711">
                  <c:v>123.92838</c:v>
                </c:pt>
                <c:pt idx="2712">
                  <c:v>122.08968</c:v>
                </c:pt>
                <c:pt idx="2713">
                  <c:v>125.0316</c:v>
                </c:pt>
                <c:pt idx="2714">
                  <c:v>124.29612</c:v>
                </c:pt>
                <c:pt idx="2715">
                  <c:v>124.29612</c:v>
                </c:pt>
                <c:pt idx="2716">
                  <c:v>123.92838</c:v>
                </c:pt>
                <c:pt idx="2717">
                  <c:v>122.82516</c:v>
                </c:pt>
                <c:pt idx="2718">
                  <c:v>120.61872</c:v>
                </c:pt>
                <c:pt idx="2719">
                  <c:v>120.25098</c:v>
                </c:pt>
                <c:pt idx="2720">
                  <c:v>119.88324</c:v>
                </c:pt>
                <c:pt idx="2721">
                  <c:v>118.04454</c:v>
                </c:pt>
                <c:pt idx="2722">
                  <c:v>116.20584</c:v>
                </c:pt>
                <c:pt idx="2723">
                  <c:v>116.57358</c:v>
                </c:pt>
                <c:pt idx="2724">
                  <c:v>116.57358</c:v>
                </c:pt>
                <c:pt idx="2725">
                  <c:v>117.6768</c:v>
                </c:pt>
                <c:pt idx="2726">
                  <c:v>118.04454</c:v>
                </c:pt>
                <c:pt idx="2727">
                  <c:v>120.25098</c:v>
                </c:pt>
                <c:pt idx="2728">
                  <c:v>119.88324</c:v>
                </c:pt>
                <c:pt idx="2729">
                  <c:v>125.76708</c:v>
                </c:pt>
                <c:pt idx="2730">
                  <c:v>129.8122200000001</c:v>
                </c:pt>
                <c:pt idx="2731">
                  <c:v>127.97352</c:v>
                </c:pt>
                <c:pt idx="2732">
                  <c:v>127.97352</c:v>
                </c:pt>
                <c:pt idx="2733">
                  <c:v>126.8703</c:v>
                </c:pt>
                <c:pt idx="2734">
                  <c:v>128.34126</c:v>
                </c:pt>
                <c:pt idx="2735">
                  <c:v>125.76708</c:v>
                </c:pt>
                <c:pt idx="2736">
                  <c:v>125.0316</c:v>
                </c:pt>
                <c:pt idx="2737">
                  <c:v>126.13482</c:v>
                </c:pt>
                <c:pt idx="2738">
                  <c:v>126.13482</c:v>
                </c:pt>
                <c:pt idx="2739">
                  <c:v>125.76708</c:v>
                </c:pt>
                <c:pt idx="2740">
                  <c:v>125.76708</c:v>
                </c:pt>
                <c:pt idx="2741">
                  <c:v>130.36383</c:v>
                </c:pt>
                <c:pt idx="2742">
                  <c:v>129.8122200000001</c:v>
                </c:pt>
                <c:pt idx="2743">
                  <c:v>130.5477</c:v>
                </c:pt>
                <c:pt idx="2744">
                  <c:v>128.709</c:v>
                </c:pt>
                <c:pt idx="2745">
                  <c:v>127.97352</c:v>
                </c:pt>
                <c:pt idx="2746">
                  <c:v>128.15739</c:v>
                </c:pt>
                <c:pt idx="2747">
                  <c:v>130.73157</c:v>
                </c:pt>
                <c:pt idx="2748">
                  <c:v>132.93801</c:v>
                </c:pt>
                <c:pt idx="2749">
                  <c:v>134.59284</c:v>
                </c:pt>
                <c:pt idx="2750">
                  <c:v>135.3283200000001</c:v>
                </c:pt>
                <c:pt idx="2751">
                  <c:v>131.28318</c:v>
                </c:pt>
                <c:pt idx="2752">
                  <c:v>130.17996</c:v>
                </c:pt>
                <c:pt idx="2753">
                  <c:v>128.709</c:v>
                </c:pt>
                <c:pt idx="2754">
                  <c:v>129.44448</c:v>
                </c:pt>
                <c:pt idx="2755">
                  <c:v>128.34126</c:v>
                </c:pt>
                <c:pt idx="2756">
                  <c:v>129.8122200000001</c:v>
                </c:pt>
                <c:pt idx="2757">
                  <c:v>130.17996</c:v>
                </c:pt>
                <c:pt idx="2758">
                  <c:v>131.65092</c:v>
                </c:pt>
                <c:pt idx="2759">
                  <c:v>130.17996</c:v>
                </c:pt>
                <c:pt idx="2760">
                  <c:v>131.28318</c:v>
                </c:pt>
                <c:pt idx="2761">
                  <c:v>132.01866</c:v>
                </c:pt>
                <c:pt idx="2762">
                  <c:v>129.44448</c:v>
                </c:pt>
                <c:pt idx="2763">
                  <c:v>129.8122200000001</c:v>
                </c:pt>
                <c:pt idx="2764">
                  <c:v>128.709</c:v>
                </c:pt>
                <c:pt idx="2765">
                  <c:v>129.44448</c:v>
                </c:pt>
                <c:pt idx="2766">
                  <c:v>128.34126</c:v>
                </c:pt>
                <c:pt idx="2767">
                  <c:v>128.709</c:v>
                </c:pt>
                <c:pt idx="2768">
                  <c:v>131.65092</c:v>
                </c:pt>
                <c:pt idx="2769">
                  <c:v>130.91544</c:v>
                </c:pt>
                <c:pt idx="2770">
                  <c:v>130.91544</c:v>
                </c:pt>
                <c:pt idx="2771">
                  <c:v>129.8122200000001</c:v>
                </c:pt>
                <c:pt idx="2772">
                  <c:v>130.5477</c:v>
                </c:pt>
                <c:pt idx="2773">
                  <c:v>132.3864</c:v>
                </c:pt>
                <c:pt idx="2774">
                  <c:v>134.59284</c:v>
                </c:pt>
                <c:pt idx="2775">
                  <c:v>133.48962</c:v>
                </c:pt>
                <c:pt idx="2776">
                  <c:v>134.2251</c:v>
                </c:pt>
                <c:pt idx="2777">
                  <c:v>132.01866</c:v>
                </c:pt>
                <c:pt idx="2778">
                  <c:v>134.2251</c:v>
                </c:pt>
                <c:pt idx="2779">
                  <c:v>134.96058</c:v>
                </c:pt>
                <c:pt idx="2780">
                  <c:v>136.0638</c:v>
                </c:pt>
                <c:pt idx="2781">
                  <c:v>133.12188</c:v>
                </c:pt>
                <c:pt idx="2782">
                  <c:v>131.65092</c:v>
                </c:pt>
                <c:pt idx="2783">
                  <c:v>133.30575</c:v>
                </c:pt>
                <c:pt idx="2784">
                  <c:v>132.20253</c:v>
                </c:pt>
                <c:pt idx="2785">
                  <c:v>132.20253</c:v>
                </c:pt>
                <c:pt idx="2786">
                  <c:v>132.20253</c:v>
                </c:pt>
                <c:pt idx="2787">
                  <c:v>131.09931</c:v>
                </c:pt>
                <c:pt idx="2788">
                  <c:v>132.93801</c:v>
                </c:pt>
                <c:pt idx="2789">
                  <c:v>134.04123</c:v>
                </c:pt>
                <c:pt idx="2790">
                  <c:v>135.51219</c:v>
                </c:pt>
                <c:pt idx="2791">
                  <c:v>138.08637</c:v>
                </c:pt>
                <c:pt idx="2792">
                  <c:v>138.82185</c:v>
                </c:pt>
                <c:pt idx="2793">
                  <c:v>139.18959</c:v>
                </c:pt>
                <c:pt idx="2794">
                  <c:v>139.55733</c:v>
                </c:pt>
                <c:pt idx="2795">
                  <c:v>138.08637</c:v>
                </c:pt>
                <c:pt idx="2796">
                  <c:v>136.24767</c:v>
                </c:pt>
                <c:pt idx="2797">
                  <c:v>136.98315</c:v>
                </c:pt>
                <c:pt idx="2798">
                  <c:v>139.92507</c:v>
                </c:pt>
                <c:pt idx="2799">
                  <c:v>141.76377</c:v>
                </c:pt>
                <c:pt idx="2800">
                  <c:v>141.02829</c:v>
                </c:pt>
                <c:pt idx="2801">
                  <c:v>139.18959</c:v>
                </c:pt>
                <c:pt idx="2802">
                  <c:v>139.55733</c:v>
                </c:pt>
                <c:pt idx="2803">
                  <c:v>140.10894</c:v>
                </c:pt>
                <c:pt idx="2804">
                  <c:v>143.97021</c:v>
                </c:pt>
                <c:pt idx="2805">
                  <c:v>144.70569</c:v>
                </c:pt>
                <c:pt idx="2806">
                  <c:v>143.60247</c:v>
                </c:pt>
                <c:pt idx="2807">
                  <c:v>144.88956</c:v>
                </c:pt>
                <c:pt idx="2808">
                  <c:v>146.36052</c:v>
                </c:pt>
                <c:pt idx="2809">
                  <c:v>144.52182</c:v>
                </c:pt>
                <c:pt idx="2810">
                  <c:v>146.72826</c:v>
                </c:pt>
                <c:pt idx="2811">
                  <c:v>146.72826</c:v>
                </c:pt>
                <c:pt idx="2812">
                  <c:v>146.54439</c:v>
                </c:pt>
                <c:pt idx="2813">
                  <c:v>146.54439</c:v>
                </c:pt>
                <c:pt idx="2814">
                  <c:v>143.97021</c:v>
                </c:pt>
                <c:pt idx="2815">
                  <c:v>143.60247</c:v>
                </c:pt>
                <c:pt idx="2816">
                  <c:v>141.02829</c:v>
                </c:pt>
                <c:pt idx="2817">
                  <c:v>139.92507</c:v>
                </c:pt>
                <c:pt idx="2818">
                  <c:v>141.02829</c:v>
                </c:pt>
                <c:pt idx="2819">
                  <c:v>139.92507</c:v>
                </c:pt>
                <c:pt idx="2820">
                  <c:v>138.08637</c:v>
                </c:pt>
                <c:pt idx="2821">
                  <c:v>139.92507</c:v>
                </c:pt>
                <c:pt idx="2822">
                  <c:v>141.02829</c:v>
                </c:pt>
                <c:pt idx="2823">
                  <c:v>142.86699</c:v>
                </c:pt>
                <c:pt idx="2824">
                  <c:v>142.13151</c:v>
                </c:pt>
                <c:pt idx="2825">
                  <c:v>140.10894</c:v>
                </c:pt>
                <c:pt idx="2826">
                  <c:v>139.37346</c:v>
                </c:pt>
                <c:pt idx="2827">
                  <c:v>136.43154</c:v>
                </c:pt>
                <c:pt idx="2828">
                  <c:v>137.16702</c:v>
                </c:pt>
                <c:pt idx="2829">
                  <c:v>138.63798</c:v>
                </c:pt>
                <c:pt idx="2830">
                  <c:v>136.0638</c:v>
                </c:pt>
                <c:pt idx="2831">
                  <c:v>137.9025</c:v>
                </c:pt>
                <c:pt idx="2832">
                  <c:v>140.10894</c:v>
                </c:pt>
                <c:pt idx="2833">
                  <c:v>139.7412</c:v>
                </c:pt>
                <c:pt idx="2834">
                  <c:v>140.10894</c:v>
                </c:pt>
                <c:pt idx="2835">
                  <c:v>138.08637</c:v>
                </c:pt>
                <c:pt idx="2836">
                  <c:v>136.61541</c:v>
                </c:pt>
                <c:pt idx="2837">
                  <c:v>135.51219</c:v>
                </c:pt>
                <c:pt idx="2838">
                  <c:v>134.04123</c:v>
                </c:pt>
                <c:pt idx="2839">
                  <c:v>135.51219</c:v>
                </c:pt>
                <c:pt idx="2840">
                  <c:v>134.04123</c:v>
                </c:pt>
                <c:pt idx="2841">
                  <c:v>133.30575</c:v>
                </c:pt>
                <c:pt idx="2842">
                  <c:v>131.83479</c:v>
                </c:pt>
                <c:pt idx="2843">
                  <c:v>131.83479</c:v>
                </c:pt>
                <c:pt idx="2844">
                  <c:v>131.83479</c:v>
                </c:pt>
                <c:pt idx="2845">
                  <c:v>131.83479</c:v>
                </c:pt>
                <c:pt idx="2846">
                  <c:v>135.87993</c:v>
                </c:pt>
                <c:pt idx="2847">
                  <c:v>139.55733</c:v>
                </c:pt>
                <c:pt idx="2848">
                  <c:v>140.66055</c:v>
                </c:pt>
                <c:pt idx="2849">
                  <c:v>139.18959</c:v>
                </c:pt>
                <c:pt idx="2850">
                  <c:v>139.55733</c:v>
                </c:pt>
                <c:pt idx="2851">
                  <c:v>138.45411</c:v>
                </c:pt>
                <c:pt idx="2852">
                  <c:v>137.35089</c:v>
                </c:pt>
                <c:pt idx="2853">
                  <c:v>136.24767</c:v>
                </c:pt>
                <c:pt idx="2854">
                  <c:v>134.77671</c:v>
                </c:pt>
                <c:pt idx="2855">
                  <c:v>135.51219</c:v>
                </c:pt>
                <c:pt idx="2856">
                  <c:v>135.51219</c:v>
                </c:pt>
                <c:pt idx="2857">
                  <c:v>137.71863</c:v>
                </c:pt>
                <c:pt idx="2858">
                  <c:v>138.08637</c:v>
                </c:pt>
                <c:pt idx="2859">
                  <c:v>138.45411</c:v>
                </c:pt>
                <c:pt idx="2860">
                  <c:v>139.55733</c:v>
                </c:pt>
                <c:pt idx="2861">
                  <c:v>141.02829</c:v>
                </c:pt>
                <c:pt idx="2862">
                  <c:v>139.92507</c:v>
                </c:pt>
                <c:pt idx="2863">
                  <c:v>141.39603</c:v>
                </c:pt>
                <c:pt idx="2864">
                  <c:v>143.23473</c:v>
                </c:pt>
                <c:pt idx="2865">
                  <c:v>143.23473</c:v>
                </c:pt>
                <c:pt idx="2866">
                  <c:v>145.07343</c:v>
                </c:pt>
                <c:pt idx="2867">
                  <c:v>146.54439</c:v>
                </c:pt>
                <c:pt idx="2868">
                  <c:v>144.70569</c:v>
                </c:pt>
                <c:pt idx="2869">
                  <c:v>145.44117</c:v>
                </c:pt>
                <c:pt idx="2870">
                  <c:v>145.44117</c:v>
                </c:pt>
                <c:pt idx="2871">
                  <c:v>146.91213</c:v>
                </c:pt>
                <c:pt idx="2872">
                  <c:v>147.096</c:v>
                </c:pt>
                <c:pt idx="2873">
                  <c:v>145.2573</c:v>
                </c:pt>
                <c:pt idx="2874">
                  <c:v>142.68312</c:v>
                </c:pt>
                <c:pt idx="2875">
                  <c:v>139.7412</c:v>
                </c:pt>
                <c:pt idx="2876">
                  <c:v>140.10894</c:v>
                </c:pt>
                <c:pt idx="2877">
                  <c:v>141.21216</c:v>
                </c:pt>
                <c:pt idx="2878">
                  <c:v>144.15408</c:v>
                </c:pt>
                <c:pt idx="2879">
                  <c:v>144.15408</c:v>
                </c:pt>
                <c:pt idx="2880">
                  <c:v>144.15408</c:v>
                </c:pt>
                <c:pt idx="2881">
                  <c:v>141.21216</c:v>
                </c:pt>
                <c:pt idx="2882">
                  <c:v>140.47668</c:v>
                </c:pt>
                <c:pt idx="2883">
                  <c:v>144.15408</c:v>
                </c:pt>
                <c:pt idx="2884">
                  <c:v>144.52182</c:v>
                </c:pt>
                <c:pt idx="2885">
                  <c:v>143.05086</c:v>
                </c:pt>
                <c:pt idx="2886">
                  <c:v>145.2573</c:v>
                </c:pt>
                <c:pt idx="2887">
                  <c:v>147.096</c:v>
                </c:pt>
                <c:pt idx="2888">
                  <c:v>148.9347</c:v>
                </c:pt>
                <c:pt idx="2889">
                  <c:v>148.19922</c:v>
                </c:pt>
                <c:pt idx="2890">
                  <c:v>149.67018</c:v>
                </c:pt>
                <c:pt idx="2891">
                  <c:v>149.67018</c:v>
                </c:pt>
                <c:pt idx="2892">
                  <c:v>147.83148</c:v>
                </c:pt>
                <c:pt idx="2893">
                  <c:v>151.50888</c:v>
                </c:pt>
                <c:pt idx="2894">
                  <c:v>154.81854</c:v>
                </c:pt>
                <c:pt idx="2895">
                  <c:v>157.02498</c:v>
                </c:pt>
                <c:pt idx="2896">
                  <c:v>155.18628</c:v>
                </c:pt>
                <c:pt idx="2897">
                  <c:v>160.33464</c:v>
                </c:pt>
                <c:pt idx="2898">
                  <c:v>162.90882</c:v>
                </c:pt>
                <c:pt idx="2899">
                  <c:v>161.62173</c:v>
                </c:pt>
                <c:pt idx="2900">
                  <c:v>155.92176</c:v>
                </c:pt>
                <c:pt idx="2901">
                  <c:v>155.18628</c:v>
                </c:pt>
                <c:pt idx="2902">
                  <c:v>156.65724</c:v>
                </c:pt>
                <c:pt idx="2903">
                  <c:v>159.9669</c:v>
                </c:pt>
                <c:pt idx="2904">
                  <c:v>163.27656</c:v>
                </c:pt>
                <c:pt idx="2905">
                  <c:v>163.27656</c:v>
                </c:pt>
                <c:pt idx="2906">
                  <c:v>164.37978</c:v>
                </c:pt>
                <c:pt idx="2907">
                  <c:v>161.43786</c:v>
                </c:pt>
                <c:pt idx="2908">
                  <c:v>162.17334</c:v>
                </c:pt>
                <c:pt idx="2909">
                  <c:v>162.17334</c:v>
                </c:pt>
                <c:pt idx="2910">
                  <c:v>164.74752</c:v>
                </c:pt>
                <c:pt idx="2911">
                  <c:v>164.01204</c:v>
                </c:pt>
                <c:pt idx="2912">
                  <c:v>159.9669</c:v>
                </c:pt>
                <c:pt idx="2913">
                  <c:v>161.8056</c:v>
                </c:pt>
                <c:pt idx="2914">
                  <c:v>164.01204</c:v>
                </c:pt>
                <c:pt idx="2915">
                  <c:v>161.8056</c:v>
                </c:pt>
                <c:pt idx="2916">
                  <c:v>161.43786</c:v>
                </c:pt>
                <c:pt idx="2917">
                  <c:v>163.27656</c:v>
                </c:pt>
                <c:pt idx="2918">
                  <c:v>163.27656</c:v>
                </c:pt>
                <c:pt idx="2919">
                  <c:v>166.5862200000001</c:v>
                </c:pt>
                <c:pt idx="2920">
                  <c:v>159.9669</c:v>
                </c:pt>
                <c:pt idx="2921">
                  <c:v>155.92176</c:v>
                </c:pt>
                <c:pt idx="2922">
                  <c:v>154.81854</c:v>
                </c:pt>
                <c:pt idx="2923">
                  <c:v>152.24436</c:v>
                </c:pt>
                <c:pt idx="2924">
                  <c:v>155.18628</c:v>
                </c:pt>
                <c:pt idx="2925">
                  <c:v>152.24436</c:v>
                </c:pt>
                <c:pt idx="2926">
                  <c:v>153.34758</c:v>
                </c:pt>
                <c:pt idx="2927">
                  <c:v>153.34758</c:v>
                </c:pt>
                <c:pt idx="2928">
                  <c:v>150.03792</c:v>
                </c:pt>
                <c:pt idx="2929">
                  <c:v>147.83148</c:v>
                </c:pt>
                <c:pt idx="2930">
                  <c:v>146.36052</c:v>
                </c:pt>
                <c:pt idx="2931">
                  <c:v>147.83148</c:v>
                </c:pt>
                <c:pt idx="2932">
                  <c:v>149.67018</c:v>
                </c:pt>
                <c:pt idx="2933">
                  <c:v>151.14114</c:v>
                </c:pt>
                <c:pt idx="2934">
                  <c:v>154.08306</c:v>
                </c:pt>
                <c:pt idx="2935">
                  <c:v>152.6121</c:v>
                </c:pt>
                <c:pt idx="2936">
                  <c:v>152.24436</c:v>
                </c:pt>
                <c:pt idx="2937">
                  <c:v>155.18628</c:v>
                </c:pt>
                <c:pt idx="2938">
                  <c:v>158.49594</c:v>
                </c:pt>
                <c:pt idx="2939">
                  <c:v>158.1282</c:v>
                </c:pt>
                <c:pt idx="2940">
                  <c:v>165.483</c:v>
                </c:pt>
                <c:pt idx="2941">
                  <c:v>169.89588</c:v>
                </c:pt>
                <c:pt idx="2942">
                  <c:v>169.89588</c:v>
                </c:pt>
                <c:pt idx="2943">
                  <c:v>168.05718</c:v>
                </c:pt>
                <c:pt idx="2944">
                  <c:v>168.05718</c:v>
                </c:pt>
                <c:pt idx="2945">
                  <c:v>161.07012</c:v>
                </c:pt>
                <c:pt idx="2946">
                  <c:v>166.5862200000001</c:v>
                </c:pt>
                <c:pt idx="2947">
                  <c:v>164.37978</c:v>
                </c:pt>
                <c:pt idx="2948">
                  <c:v>163.6443</c:v>
                </c:pt>
                <c:pt idx="2949">
                  <c:v>161.07012</c:v>
                </c:pt>
                <c:pt idx="2950">
                  <c:v>161.07012</c:v>
                </c:pt>
                <c:pt idx="2951">
                  <c:v>162.90882</c:v>
                </c:pt>
                <c:pt idx="2952">
                  <c:v>161.43786</c:v>
                </c:pt>
                <c:pt idx="2953">
                  <c:v>155.18628</c:v>
                </c:pt>
                <c:pt idx="2954">
                  <c:v>158.1282</c:v>
                </c:pt>
                <c:pt idx="2955">
                  <c:v>161.07012</c:v>
                </c:pt>
                <c:pt idx="2956">
                  <c:v>163.27656</c:v>
                </c:pt>
                <c:pt idx="2957">
                  <c:v>161.43786</c:v>
                </c:pt>
                <c:pt idx="2958">
                  <c:v>161.43786</c:v>
                </c:pt>
                <c:pt idx="2959">
                  <c:v>167.68944</c:v>
                </c:pt>
                <c:pt idx="2960">
                  <c:v>169.89588</c:v>
                </c:pt>
                <c:pt idx="2961">
                  <c:v>172.10232</c:v>
                </c:pt>
                <c:pt idx="2962">
                  <c:v>170.9991</c:v>
                </c:pt>
                <c:pt idx="2963">
                  <c:v>173.57328</c:v>
                </c:pt>
                <c:pt idx="2964">
                  <c:v>176.8829400000001</c:v>
                </c:pt>
                <c:pt idx="2965">
                  <c:v>176.5152</c:v>
                </c:pt>
                <c:pt idx="2966">
                  <c:v>178.72164</c:v>
                </c:pt>
                <c:pt idx="2967">
                  <c:v>186.44418</c:v>
                </c:pt>
                <c:pt idx="2968">
                  <c:v>186.07644</c:v>
                </c:pt>
                <c:pt idx="2969">
                  <c:v>185.34096</c:v>
                </c:pt>
                <c:pt idx="2970">
                  <c:v>190.48932</c:v>
                </c:pt>
                <c:pt idx="2971">
                  <c:v>188.28288</c:v>
                </c:pt>
                <c:pt idx="2972">
                  <c:v>184.60548</c:v>
                </c:pt>
                <c:pt idx="2973">
                  <c:v>183.50226</c:v>
                </c:pt>
                <c:pt idx="2974">
                  <c:v>186.07644</c:v>
                </c:pt>
                <c:pt idx="2975">
                  <c:v>186.07644</c:v>
                </c:pt>
                <c:pt idx="2976">
                  <c:v>184.60548</c:v>
                </c:pt>
                <c:pt idx="2977">
                  <c:v>179.45712</c:v>
                </c:pt>
                <c:pt idx="2978">
                  <c:v>177.98616</c:v>
                </c:pt>
                <c:pt idx="2979">
                  <c:v>181.66356</c:v>
                </c:pt>
                <c:pt idx="2980">
                  <c:v>182.39904</c:v>
                </c:pt>
                <c:pt idx="2981">
                  <c:v>175.77972</c:v>
                </c:pt>
                <c:pt idx="2982">
                  <c:v>179.08938</c:v>
                </c:pt>
                <c:pt idx="2983">
                  <c:v>177.98616</c:v>
                </c:pt>
                <c:pt idx="2984">
                  <c:v>176.14746</c:v>
                </c:pt>
                <c:pt idx="2985">
                  <c:v>176.5152</c:v>
                </c:pt>
                <c:pt idx="2986">
                  <c:v>173.57328</c:v>
                </c:pt>
                <c:pt idx="2987">
                  <c:v>169.52814</c:v>
                </c:pt>
                <c:pt idx="2988">
                  <c:v>170.63136</c:v>
                </c:pt>
                <c:pt idx="2989">
                  <c:v>170.26362</c:v>
                </c:pt>
                <c:pt idx="2990">
                  <c:v>169.52814</c:v>
                </c:pt>
                <c:pt idx="2991">
                  <c:v>173.94102</c:v>
                </c:pt>
                <c:pt idx="2992">
                  <c:v>177.25068</c:v>
                </c:pt>
                <c:pt idx="2993">
                  <c:v>176.14746</c:v>
                </c:pt>
                <c:pt idx="2994">
                  <c:v>176.5152</c:v>
                </c:pt>
                <c:pt idx="2995">
                  <c:v>177.98616</c:v>
                </c:pt>
                <c:pt idx="2996">
                  <c:v>183.50226</c:v>
                </c:pt>
                <c:pt idx="2997">
                  <c:v>180.56034</c:v>
                </c:pt>
                <c:pt idx="2998">
                  <c:v>182.76678</c:v>
                </c:pt>
                <c:pt idx="2999">
                  <c:v>185.7087</c:v>
                </c:pt>
                <c:pt idx="3000">
                  <c:v>187.17966</c:v>
                </c:pt>
                <c:pt idx="3001">
                  <c:v>187.17966</c:v>
                </c:pt>
                <c:pt idx="3002">
                  <c:v>191.96028</c:v>
                </c:pt>
                <c:pt idx="3003">
                  <c:v>190.85706</c:v>
                </c:pt>
                <c:pt idx="3004">
                  <c:v>186.44418</c:v>
                </c:pt>
                <c:pt idx="3005">
                  <c:v>187.91514</c:v>
                </c:pt>
                <c:pt idx="3006">
                  <c:v>193.0635</c:v>
                </c:pt>
                <c:pt idx="3007">
                  <c:v>190.12158</c:v>
                </c:pt>
                <c:pt idx="3008">
                  <c:v>177.98616</c:v>
                </c:pt>
                <c:pt idx="3009">
                  <c:v>178.72164</c:v>
                </c:pt>
                <c:pt idx="3010">
                  <c:v>176.8829400000001</c:v>
                </c:pt>
                <c:pt idx="3011">
                  <c:v>176.5152</c:v>
                </c:pt>
                <c:pt idx="3012">
                  <c:v>175.41198</c:v>
                </c:pt>
                <c:pt idx="3013">
                  <c:v>181.29582</c:v>
                </c:pt>
                <c:pt idx="3014">
                  <c:v>182.39904</c:v>
                </c:pt>
                <c:pt idx="3015">
                  <c:v>179.82486</c:v>
                </c:pt>
                <c:pt idx="3016">
                  <c:v>176.5152</c:v>
                </c:pt>
                <c:pt idx="3017">
                  <c:v>173.57328</c:v>
                </c:pt>
                <c:pt idx="3018">
                  <c:v>175.04424</c:v>
                </c:pt>
                <c:pt idx="3019">
                  <c:v>172.47006</c:v>
                </c:pt>
                <c:pt idx="3020">
                  <c:v>175.77972</c:v>
                </c:pt>
                <c:pt idx="3021">
                  <c:v>171.73458</c:v>
                </c:pt>
                <c:pt idx="3022">
                  <c:v>172.8378</c:v>
                </c:pt>
                <c:pt idx="3023">
                  <c:v>172.8378</c:v>
                </c:pt>
                <c:pt idx="3024">
                  <c:v>173.20554</c:v>
                </c:pt>
                <c:pt idx="3025">
                  <c:v>172.8378</c:v>
                </c:pt>
                <c:pt idx="3026">
                  <c:v>167.3217</c:v>
                </c:pt>
                <c:pt idx="3027">
                  <c:v>168.05718</c:v>
                </c:pt>
                <c:pt idx="3028">
                  <c:v>166.95396</c:v>
                </c:pt>
                <c:pt idx="3029">
                  <c:v>161.43786</c:v>
                </c:pt>
                <c:pt idx="3030">
                  <c:v>157.76046</c:v>
                </c:pt>
                <c:pt idx="3031">
                  <c:v>159.9669</c:v>
                </c:pt>
                <c:pt idx="3032">
                  <c:v>160.70238</c:v>
                </c:pt>
                <c:pt idx="3033">
                  <c:v>158.86368</c:v>
                </c:pt>
                <c:pt idx="3034">
                  <c:v>161.43786</c:v>
                </c:pt>
                <c:pt idx="3035">
                  <c:v>161.43786</c:v>
                </c:pt>
                <c:pt idx="3036">
                  <c:v>158.86368</c:v>
                </c:pt>
                <c:pt idx="3037">
                  <c:v>161.43786</c:v>
                </c:pt>
                <c:pt idx="3038">
                  <c:v>161.43786</c:v>
                </c:pt>
                <c:pt idx="3039">
                  <c:v>163.27656</c:v>
                </c:pt>
                <c:pt idx="3040">
                  <c:v>164.37978</c:v>
                </c:pt>
                <c:pt idx="3041">
                  <c:v>163.6443</c:v>
                </c:pt>
                <c:pt idx="3042">
                  <c:v>167.3217</c:v>
                </c:pt>
                <c:pt idx="3043">
                  <c:v>169.52814</c:v>
                </c:pt>
                <c:pt idx="3044">
                  <c:v>167.68944</c:v>
                </c:pt>
                <c:pt idx="3045">
                  <c:v>167.68944</c:v>
                </c:pt>
                <c:pt idx="3046">
                  <c:v>167.3217</c:v>
                </c:pt>
                <c:pt idx="3047">
                  <c:v>165.11526</c:v>
                </c:pt>
                <c:pt idx="3048">
                  <c:v>167.3217</c:v>
                </c:pt>
                <c:pt idx="3049">
                  <c:v>165.85074</c:v>
                </c:pt>
                <c:pt idx="3050">
                  <c:v>165.11526</c:v>
                </c:pt>
                <c:pt idx="3051">
                  <c:v>162.17334</c:v>
                </c:pt>
                <c:pt idx="3052">
                  <c:v>160.70238</c:v>
                </c:pt>
                <c:pt idx="3053">
                  <c:v>158.1282</c:v>
                </c:pt>
                <c:pt idx="3054">
                  <c:v>159.59916</c:v>
                </c:pt>
                <c:pt idx="3055">
                  <c:v>160.70238</c:v>
                </c:pt>
                <c:pt idx="3056">
                  <c:v>166.21848</c:v>
                </c:pt>
                <c:pt idx="3057">
                  <c:v>164.37978</c:v>
                </c:pt>
                <c:pt idx="3058">
                  <c:v>167.3217</c:v>
                </c:pt>
                <c:pt idx="3059">
                  <c:v>166.5862200000001</c:v>
                </c:pt>
                <c:pt idx="3060">
                  <c:v>162.54108</c:v>
                </c:pt>
                <c:pt idx="3061">
                  <c:v>165.85074</c:v>
                </c:pt>
                <c:pt idx="3062">
                  <c:v>165.483</c:v>
                </c:pt>
                <c:pt idx="3063">
                  <c:v>171.73458</c:v>
                </c:pt>
                <c:pt idx="3064">
                  <c:v>171.73458</c:v>
                </c:pt>
                <c:pt idx="3065">
                  <c:v>172.47006</c:v>
                </c:pt>
                <c:pt idx="3066">
                  <c:v>170.26362</c:v>
                </c:pt>
                <c:pt idx="3067">
                  <c:v>174.6765</c:v>
                </c:pt>
                <c:pt idx="3068">
                  <c:v>174.86037</c:v>
                </c:pt>
                <c:pt idx="3069">
                  <c:v>173.94102</c:v>
                </c:pt>
                <c:pt idx="3070">
                  <c:v>184.97322</c:v>
                </c:pt>
                <c:pt idx="3071">
                  <c:v>177.98616</c:v>
                </c:pt>
                <c:pt idx="3072">
                  <c:v>188.28288</c:v>
                </c:pt>
                <c:pt idx="3073">
                  <c:v>185.34096</c:v>
                </c:pt>
                <c:pt idx="3074">
                  <c:v>189.01836</c:v>
                </c:pt>
                <c:pt idx="3075">
                  <c:v>190.12158</c:v>
                </c:pt>
                <c:pt idx="3076">
                  <c:v>184.60548</c:v>
                </c:pt>
                <c:pt idx="3077">
                  <c:v>182.39904</c:v>
                </c:pt>
                <c:pt idx="3078">
                  <c:v>184.23774</c:v>
                </c:pt>
                <c:pt idx="3079">
                  <c:v>184.60548</c:v>
                </c:pt>
                <c:pt idx="3080">
                  <c:v>188.65062</c:v>
                </c:pt>
                <c:pt idx="3081">
                  <c:v>189.75384</c:v>
                </c:pt>
                <c:pt idx="3082">
                  <c:v>187.17966</c:v>
                </c:pt>
                <c:pt idx="3083">
                  <c:v>184.97322</c:v>
                </c:pt>
                <c:pt idx="3084">
                  <c:v>185.34096</c:v>
                </c:pt>
                <c:pt idx="3085">
                  <c:v>183.13452</c:v>
                </c:pt>
                <c:pt idx="3086">
                  <c:v>179.82486</c:v>
                </c:pt>
                <c:pt idx="3087">
                  <c:v>180.92808</c:v>
                </c:pt>
                <c:pt idx="3088">
                  <c:v>182.76678</c:v>
                </c:pt>
                <c:pt idx="3089">
                  <c:v>182.39904</c:v>
                </c:pt>
                <c:pt idx="3090">
                  <c:v>183.87</c:v>
                </c:pt>
                <c:pt idx="3091">
                  <c:v>185.15709</c:v>
                </c:pt>
                <c:pt idx="3092">
                  <c:v>187.36353</c:v>
                </c:pt>
                <c:pt idx="3093">
                  <c:v>181.11195</c:v>
                </c:pt>
                <c:pt idx="3094">
                  <c:v>178.90551</c:v>
                </c:pt>
                <c:pt idx="3095">
                  <c:v>177.98616</c:v>
                </c:pt>
                <c:pt idx="3096">
                  <c:v>181.66356</c:v>
                </c:pt>
                <c:pt idx="3097">
                  <c:v>183.13452</c:v>
                </c:pt>
                <c:pt idx="3098">
                  <c:v>180.1926</c:v>
                </c:pt>
                <c:pt idx="3099">
                  <c:v>181.29582</c:v>
                </c:pt>
                <c:pt idx="3100">
                  <c:v>181.29582</c:v>
                </c:pt>
                <c:pt idx="3101">
                  <c:v>181.29582</c:v>
                </c:pt>
                <c:pt idx="3102">
                  <c:v>180.56034</c:v>
                </c:pt>
                <c:pt idx="3103">
                  <c:v>180.56034</c:v>
                </c:pt>
                <c:pt idx="3104">
                  <c:v>183.50226</c:v>
                </c:pt>
                <c:pt idx="3105">
                  <c:v>182.39904</c:v>
                </c:pt>
                <c:pt idx="3106">
                  <c:v>182.76678</c:v>
                </c:pt>
                <c:pt idx="3107">
                  <c:v>183.87</c:v>
                </c:pt>
                <c:pt idx="3108">
                  <c:v>188.28288</c:v>
                </c:pt>
                <c:pt idx="3109">
                  <c:v>187.91514</c:v>
                </c:pt>
                <c:pt idx="3110">
                  <c:v>184.97322</c:v>
                </c:pt>
                <c:pt idx="3111">
                  <c:v>183.50226</c:v>
                </c:pt>
                <c:pt idx="3112">
                  <c:v>180.56034</c:v>
                </c:pt>
                <c:pt idx="3113">
                  <c:v>181.66356</c:v>
                </c:pt>
                <c:pt idx="3114">
                  <c:v>179.08938</c:v>
                </c:pt>
                <c:pt idx="3115">
                  <c:v>180.56034</c:v>
                </c:pt>
                <c:pt idx="3116">
                  <c:v>178.3539</c:v>
                </c:pt>
                <c:pt idx="3117">
                  <c:v>179.45712</c:v>
                </c:pt>
                <c:pt idx="3118">
                  <c:v>180.1926</c:v>
                </c:pt>
                <c:pt idx="3119">
                  <c:v>180.1926</c:v>
                </c:pt>
                <c:pt idx="3120">
                  <c:v>177.61842</c:v>
                </c:pt>
                <c:pt idx="3121">
                  <c:v>177.25068</c:v>
                </c:pt>
                <c:pt idx="3122">
                  <c:v>177.98616</c:v>
                </c:pt>
                <c:pt idx="3123">
                  <c:v>175.41198</c:v>
                </c:pt>
                <c:pt idx="3124">
                  <c:v>179.08938</c:v>
                </c:pt>
                <c:pt idx="3125">
                  <c:v>179.08938</c:v>
                </c:pt>
                <c:pt idx="3126">
                  <c:v>179.82486</c:v>
                </c:pt>
                <c:pt idx="3127">
                  <c:v>176.8829400000001</c:v>
                </c:pt>
                <c:pt idx="3128">
                  <c:v>176.8829400000001</c:v>
                </c:pt>
                <c:pt idx="3129">
                  <c:v>176.14746</c:v>
                </c:pt>
                <c:pt idx="3130">
                  <c:v>176.14746</c:v>
                </c:pt>
                <c:pt idx="3131">
                  <c:v>176.14746</c:v>
                </c:pt>
                <c:pt idx="3132">
                  <c:v>167.68944</c:v>
                </c:pt>
                <c:pt idx="3133">
                  <c:v>169.89588</c:v>
                </c:pt>
                <c:pt idx="3134">
                  <c:v>169.52814</c:v>
                </c:pt>
                <c:pt idx="3135">
                  <c:v>168.79266</c:v>
                </c:pt>
                <c:pt idx="3136">
                  <c:v>166.21848</c:v>
                </c:pt>
                <c:pt idx="3137">
                  <c:v>166.21848</c:v>
                </c:pt>
                <c:pt idx="3138">
                  <c:v>169.52814</c:v>
                </c:pt>
                <c:pt idx="3139">
                  <c:v>180.1926</c:v>
                </c:pt>
                <c:pt idx="3140">
                  <c:v>180.1926</c:v>
                </c:pt>
                <c:pt idx="3141">
                  <c:v>175.41198</c:v>
                </c:pt>
                <c:pt idx="3142">
                  <c:v>177.61842</c:v>
                </c:pt>
                <c:pt idx="3143">
                  <c:v>176.5152</c:v>
                </c:pt>
                <c:pt idx="3144">
                  <c:v>174.30876</c:v>
                </c:pt>
                <c:pt idx="3145">
                  <c:v>173.57328</c:v>
                </c:pt>
                <c:pt idx="3146">
                  <c:v>178.72164</c:v>
                </c:pt>
                <c:pt idx="3147">
                  <c:v>173.57328</c:v>
                </c:pt>
                <c:pt idx="3148">
                  <c:v>176.14746</c:v>
                </c:pt>
                <c:pt idx="3149">
                  <c:v>173.94102</c:v>
                </c:pt>
                <c:pt idx="3150">
                  <c:v>170.26362</c:v>
                </c:pt>
                <c:pt idx="3151">
                  <c:v>171.73458</c:v>
                </c:pt>
                <c:pt idx="3152">
                  <c:v>174.30876</c:v>
                </c:pt>
                <c:pt idx="3153">
                  <c:v>173.94102</c:v>
                </c:pt>
                <c:pt idx="3154">
                  <c:v>173.57328</c:v>
                </c:pt>
                <c:pt idx="3155">
                  <c:v>172.8378</c:v>
                </c:pt>
                <c:pt idx="3156">
                  <c:v>169.89588</c:v>
                </c:pt>
                <c:pt idx="3157">
                  <c:v>169.89588</c:v>
                </c:pt>
                <c:pt idx="3158">
                  <c:v>172.47006</c:v>
                </c:pt>
                <c:pt idx="3159">
                  <c:v>172.8378</c:v>
                </c:pt>
                <c:pt idx="3160">
                  <c:v>171.73458</c:v>
                </c:pt>
                <c:pt idx="3161">
                  <c:v>173.94102</c:v>
                </c:pt>
                <c:pt idx="3162">
                  <c:v>169.89588</c:v>
                </c:pt>
                <c:pt idx="3163">
                  <c:v>173.20554</c:v>
                </c:pt>
                <c:pt idx="3164">
                  <c:v>176.8829400000001</c:v>
                </c:pt>
                <c:pt idx="3165">
                  <c:v>176.8829400000001</c:v>
                </c:pt>
                <c:pt idx="3166">
                  <c:v>175.77972</c:v>
                </c:pt>
                <c:pt idx="3167">
                  <c:v>179.08938</c:v>
                </c:pt>
                <c:pt idx="3168">
                  <c:v>182.76678</c:v>
                </c:pt>
                <c:pt idx="3169">
                  <c:v>180.92808</c:v>
                </c:pt>
                <c:pt idx="3170">
                  <c:v>181.29582</c:v>
                </c:pt>
                <c:pt idx="3171">
                  <c:v>177.61842</c:v>
                </c:pt>
                <c:pt idx="3172">
                  <c:v>184.23774</c:v>
                </c:pt>
                <c:pt idx="3173">
                  <c:v>178.3539</c:v>
                </c:pt>
                <c:pt idx="3174">
                  <c:v>177.98616</c:v>
                </c:pt>
                <c:pt idx="3175">
                  <c:v>179.45712</c:v>
                </c:pt>
                <c:pt idx="3176">
                  <c:v>176.8829400000001</c:v>
                </c:pt>
                <c:pt idx="3177">
                  <c:v>177.61842</c:v>
                </c:pt>
                <c:pt idx="3178">
                  <c:v>177.25068</c:v>
                </c:pt>
                <c:pt idx="3179">
                  <c:v>177.25068</c:v>
                </c:pt>
                <c:pt idx="3180">
                  <c:v>175.41198</c:v>
                </c:pt>
                <c:pt idx="3181">
                  <c:v>173.57328</c:v>
                </c:pt>
                <c:pt idx="3182">
                  <c:v>171.73458</c:v>
                </c:pt>
                <c:pt idx="3183">
                  <c:v>169.1604</c:v>
                </c:pt>
                <c:pt idx="3184">
                  <c:v>171.73458</c:v>
                </c:pt>
                <c:pt idx="3185">
                  <c:v>168.79266</c:v>
                </c:pt>
                <c:pt idx="3186">
                  <c:v>170.63136</c:v>
                </c:pt>
                <c:pt idx="3187">
                  <c:v>171.73458</c:v>
                </c:pt>
                <c:pt idx="3188">
                  <c:v>171.73458</c:v>
                </c:pt>
                <c:pt idx="3189">
                  <c:v>170.9991</c:v>
                </c:pt>
                <c:pt idx="3190">
                  <c:v>168.05718</c:v>
                </c:pt>
                <c:pt idx="3191">
                  <c:v>172.8378</c:v>
                </c:pt>
                <c:pt idx="3192">
                  <c:v>173.20554</c:v>
                </c:pt>
                <c:pt idx="3193">
                  <c:v>173.57328</c:v>
                </c:pt>
                <c:pt idx="3194">
                  <c:v>168.05718</c:v>
                </c:pt>
                <c:pt idx="3195">
                  <c:v>164.01204</c:v>
                </c:pt>
                <c:pt idx="3196">
                  <c:v>162.54108</c:v>
                </c:pt>
                <c:pt idx="3197">
                  <c:v>167.3217</c:v>
                </c:pt>
                <c:pt idx="3198">
                  <c:v>172.47006</c:v>
                </c:pt>
                <c:pt idx="3199">
                  <c:v>172.47006</c:v>
                </c:pt>
                <c:pt idx="3200">
                  <c:v>172.10232</c:v>
                </c:pt>
                <c:pt idx="3201">
                  <c:v>175.77972</c:v>
                </c:pt>
                <c:pt idx="3202">
                  <c:v>175.04424</c:v>
                </c:pt>
                <c:pt idx="3203">
                  <c:v>178.3539</c:v>
                </c:pt>
                <c:pt idx="3204">
                  <c:v>182.39904</c:v>
                </c:pt>
                <c:pt idx="3205">
                  <c:v>181.66356</c:v>
                </c:pt>
                <c:pt idx="3206">
                  <c:v>181.66356</c:v>
                </c:pt>
                <c:pt idx="3207">
                  <c:v>181.29582</c:v>
                </c:pt>
                <c:pt idx="3208">
                  <c:v>187.5474</c:v>
                </c:pt>
                <c:pt idx="3209">
                  <c:v>189.01836</c:v>
                </c:pt>
                <c:pt idx="3210">
                  <c:v>186.81192</c:v>
                </c:pt>
                <c:pt idx="3211">
                  <c:v>181.66356</c:v>
                </c:pt>
                <c:pt idx="3212">
                  <c:v>187.17966</c:v>
                </c:pt>
                <c:pt idx="3213">
                  <c:v>185.34096</c:v>
                </c:pt>
                <c:pt idx="3214">
                  <c:v>183.50226</c:v>
                </c:pt>
                <c:pt idx="3215">
                  <c:v>178.3539</c:v>
                </c:pt>
                <c:pt idx="3216">
                  <c:v>179.08938</c:v>
                </c:pt>
                <c:pt idx="3217">
                  <c:v>177.80229</c:v>
                </c:pt>
                <c:pt idx="3218">
                  <c:v>177.06681</c:v>
                </c:pt>
                <c:pt idx="3219">
                  <c:v>177.25068</c:v>
                </c:pt>
                <c:pt idx="3220">
                  <c:v>177.61842</c:v>
                </c:pt>
                <c:pt idx="3221">
                  <c:v>173.94102</c:v>
                </c:pt>
                <c:pt idx="3222">
                  <c:v>174.6765</c:v>
                </c:pt>
                <c:pt idx="3223">
                  <c:v>172.47006</c:v>
                </c:pt>
                <c:pt idx="3224">
                  <c:v>174.86037</c:v>
                </c:pt>
                <c:pt idx="3225">
                  <c:v>176.33133</c:v>
                </c:pt>
                <c:pt idx="3226">
                  <c:v>179.64099</c:v>
                </c:pt>
                <c:pt idx="3227">
                  <c:v>177.80229</c:v>
                </c:pt>
                <c:pt idx="3228">
                  <c:v>175.59585</c:v>
                </c:pt>
                <c:pt idx="3229">
                  <c:v>182.76678</c:v>
                </c:pt>
                <c:pt idx="3230">
                  <c:v>174.12489</c:v>
                </c:pt>
                <c:pt idx="3231">
                  <c:v>182.0313</c:v>
                </c:pt>
                <c:pt idx="3232">
                  <c:v>183.13452</c:v>
                </c:pt>
                <c:pt idx="3233">
                  <c:v>175.96359</c:v>
                </c:pt>
                <c:pt idx="3234">
                  <c:v>179.27325</c:v>
                </c:pt>
                <c:pt idx="3235">
                  <c:v>179.27325</c:v>
                </c:pt>
                <c:pt idx="3236">
                  <c:v>176.33133</c:v>
                </c:pt>
                <c:pt idx="3237">
                  <c:v>184.23774</c:v>
                </c:pt>
                <c:pt idx="3238">
                  <c:v>185.34096</c:v>
                </c:pt>
                <c:pt idx="3239">
                  <c:v>186.81192</c:v>
                </c:pt>
                <c:pt idx="3240">
                  <c:v>185.7087</c:v>
                </c:pt>
                <c:pt idx="3241">
                  <c:v>187.91514</c:v>
                </c:pt>
                <c:pt idx="3242">
                  <c:v>185.34096</c:v>
                </c:pt>
                <c:pt idx="3243">
                  <c:v>188.65062</c:v>
                </c:pt>
                <c:pt idx="3244">
                  <c:v>190.85706</c:v>
                </c:pt>
                <c:pt idx="3245">
                  <c:v>201.88926</c:v>
                </c:pt>
                <c:pt idx="3246">
                  <c:v>205.56666</c:v>
                </c:pt>
                <c:pt idx="3247">
                  <c:v>216.59886</c:v>
                </c:pt>
                <c:pt idx="3248">
                  <c:v>220.644</c:v>
                </c:pt>
                <c:pt idx="3249">
                  <c:v>219.17304</c:v>
                </c:pt>
                <c:pt idx="3250">
                  <c:v>217.70208</c:v>
                </c:pt>
                <c:pt idx="3251">
                  <c:v>209.24406</c:v>
                </c:pt>
                <c:pt idx="3252">
                  <c:v>215.86338</c:v>
                </c:pt>
                <c:pt idx="3253">
                  <c:v>216.23112</c:v>
                </c:pt>
                <c:pt idx="3254">
                  <c:v>209.97954</c:v>
                </c:pt>
                <c:pt idx="3255">
                  <c:v>208.87632</c:v>
                </c:pt>
                <c:pt idx="3256">
                  <c:v>216.59886</c:v>
                </c:pt>
                <c:pt idx="3257">
                  <c:v>216.59886</c:v>
                </c:pt>
                <c:pt idx="3258">
                  <c:v>220.644</c:v>
                </c:pt>
                <c:pt idx="3259">
                  <c:v>219.54078</c:v>
                </c:pt>
                <c:pt idx="3260">
                  <c:v>215.1279</c:v>
                </c:pt>
                <c:pt idx="3261">
                  <c:v>215.1279</c:v>
                </c:pt>
                <c:pt idx="3262">
                  <c:v>215.1279</c:v>
                </c:pt>
                <c:pt idx="3263">
                  <c:v>220.27626</c:v>
                </c:pt>
                <c:pt idx="3264">
                  <c:v>221.74722</c:v>
                </c:pt>
                <c:pt idx="3265">
                  <c:v>217.33434</c:v>
                </c:pt>
                <c:pt idx="3266">
                  <c:v>216.9666</c:v>
                </c:pt>
                <c:pt idx="3267">
                  <c:v>222.11496</c:v>
                </c:pt>
                <c:pt idx="3268">
                  <c:v>224.68914</c:v>
                </c:pt>
                <c:pt idx="3269">
                  <c:v>223.95366</c:v>
                </c:pt>
                <c:pt idx="3270">
                  <c:v>218.43756</c:v>
                </c:pt>
                <c:pt idx="3271">
                  <c:v>213.65694</c:v>
                </c:pt>
                <c:pt idx="3272">
                  <c:v>219.17304</c:v>
                </c:pt>
                <c:pt idx="3273">
                  <c:v>221.37948</c:v>
                </c:pt>
                <c:pt idx="3274">
                  <c:v>218.43756</c:v>
                </c:pt>
                <c:pt idx="3275">
                  <c:v>220.644</c:v>
                </c:pt>
                <c:pt idx="3276">
                  <c:v>227.9988</c:v>
                </c:pt>
                <c:pt idx="3277">
                  <c:v>226.89558</c:v>
                </c:pt>
                <c:pt idx="3278">
                  <c:v>232.41168</c:v>
                </c:pt>
                <c:pt idx="3279">
                  <c:v>233.14716</c:v>
                </c:pt>
                <c:pt idx="3280">
                  <c:v>228.73428</c:v>
                </c:pt>
                <c:pt idx="3281">
                  <c:v>227.63106</c:v>
                </c:pt>
                <c:pt idx="3282">
                  <c:v>229.10202</c:v>
                </c:pt>
                <c:pt idx="3283">
                  <c:v>229.8375</c:v>
                </c:pt>
                <c:pt idx="3284">
                  <c:v>231.6762</c:v>
                </c:pt>
                <c:pt idx="3285">
                  <c:v>234.61812</c:v>
                </c:pt>
                <c:pt idx="3286">
                  <c:v>234.61812</c:v>
                </c:pt>
                <c:pt idx="3287">
                  <c:v>239.76648</c:v>
                </c:pt>
                <c:pt idx="3288">
                  <c:v>239.031</c:v>
                </c:pt>
                <c:pt idx="3289">
                  <c:v>237.1923</c:v>
                </c:pt>
                <c:pt idx="3290">
                  <c:v>237.1923</c:v>
                </c:pt>
                <c:pt idx="3291">
                  <c:v>243.44388</c:v>
                </c:pt>
                <c:pt idx="3292">
                  <c:v>238.29552</c:v>
                </c:pt>
                <c:pt idx="3293">
                  <c:v>235.72134</c:v>
                </c:pt>
                <c:pt idx="3294">
                  <c:v>235.72134</c:v>
                </c:pt>
                <c:pt idx="3295">
                  <c:v>235.3536</c:v>
                </c:pt>
                <c:pt idx="3296">
                  <c:v>237.1923</c:v>
                </c:pt>
                <c:pt idx="3297">
                  <c:v>241.60518</c:v>
                </c:pt>
                <c:pt idx="3298">
                  <c:v>244.17936</c:v>
                </c:pt>
                <c:pt idx="3299">
                  <c:v>247.48902</c:v>
                </c:pt>
                <c:pt idx="3300">
                  <c:v>246.75354</c:v>
                </c:pt>
                <c:pt idx="3301">
                  <c:v>246.75354</c:v>
                </c:pt>
                <c:pt idx="3302">
                  <c:v>251.9019</c:v>
                </c:pt>
                <c:pt idx="3303">
                  <c:v>261.46314</c:v>
                </c:pt>
                <c:pt idx="3304">
                  <c:v>261.46314</c:v>
                </c:pt>
                <c:pt idx="3305">
                  <c:v>261.46314</c:v>
                </c:pt>
                <c:pt idx="3306">
                  <c:v>270.6566400000001</c:v>
                </c:pt>
                <c:pt idx="3307">
                  <c:v>281.6888400000001</c:v>
                </c:pt>
                <c:pt idx="3308">
                  <c:v>280.9533599999998</c:v>
                </c:pt>
                <c:pt idx="3309">
                  <c:v>284.26302</c:v>
                </c:pt>
                <c:pt idx="3310">
                  <c:v>291.9855599999998</c:v>
                </c:pt>
                <c:pt idx="3311">
                  <c:v>306.6951599999998</c:v>
                </c:pt>
                <c:pt idx="3312">
                  <c:v>297.1339199999998</c:v>
                </c:pt>
                <c:pt idx="3313">
                  <c:v>290.5146000000001</c:v>
                </c:pt>
                <c:pt idx="3314">
                  <c:v>291.9855599999998</c:v>
                </c:pt>
                <c:pt idx="3315">
                  <c:v>302.6500200000001</c:v>
                </c:pt>
                <c:pt idx="3316">
                  <c:v>299.3403600000001</c:v>
                </c:pt>
                <c:pt idx="3317">
                  <c:v>291.9855599999998</c:v>
                </c:pt>
                <c:pt idx="3318">
                  <c:v>293.8242600000001</c:v>
                </c:pt>
                <c:pt idx="3319">
                  <c:v>302.6500200000001</c:v>
                </c:pt>
                <c:pt idx="3320">
                  <c:v>305.2242000000001</c:v>
                </c:pt>
                <c:pt idx="3321">
                  <c:v>306.32742</c:v>
                </c:pt>
                <c:pt idx="3322">
                  <c:v>317.3596200000001</c:v>
                </c:pt>
                <c:pt idx="3323">
                  <c:v>323.6112000000001</c:v>
                </c:pt>
                <c:pt idx="3324">
                  <c:v>326.92086</c:v>
                </c:pt>
                <c:pt idx="3325">
                  <c:v>334.27566</c:v>
                </c:pt>
                <c:pt idx="3326">
                  <c:v>323.2434599999999</c:v>
                </c:pt>
                <c:pt idx="3327">
                  <c:v>326.1853799999998</c:v>
                </c:pt>
                <c:pt idx="3328">
                  <c:v>319.9337999999997</c:v>
                </c:pt>
                <c:pt idx="3329">
                  <c:v>314.4177</c:v>
                </c:pt>
                <c:pt idx="3330">
                  <c:v>303.3854999999999</c:v>
                </c:pt>
                <c:pt idx="3331">
                  <c:v>295.66296</c:v>
                </c:pt>
                <c:pt idx="3332">
                  <c:v>300.44358</c:v>
                </c:pt>
                <c:pt idx="3333">
                  <c:v>311.10804</c:v>
                </c:pt>
                <c:pt idx="3334">
                  <c:v>304.4887199999998</c:v>
                </c:pt>
                <c:pt idx="3335">
                  <c:v>295.2952199999998</c:v>
                </c:pt>
                <c:pt idx="3336">
                  <c:v>293.45652</c:v>
                </c:pt>
                <c:pt idx="3337">
                  <c:v>291.61782</c:v>
                </c:pt>
                <c:pt idx="3338">
                  <c:v>293.8242600000001</c:v>
                </c:pt>
                <c:pt idx="3339">
                  <c:v>304.8564599999999</c:v>
                </c:pt>
                <c:pt idx="3340">
                  <c:v>311.84352</c:v>
                </c:pt>
                <c:pt idx="3341">
                  <c:v>301.5467999999998</c:v>
                </c:pt>
                <c:pt idx="3342">
                  <c:v>296.0307</c:v>
                </c:pt>
                <c:pt idx="3343">
                  <c:v>294.192</c:v>
                </c:pt>
                <c:pt idx="3344">
                  <c:v>289.7791199999998</c:v>
                </c:pt>
                <c:pt idx="3345">
                  <c:v>299.3403600000001</c:v>
                </c:pt>
                <c:pt idx="3346">
                  <c:v>293.0887799999998</c:v>
                </c:pt>
                <c:pt idx="3347">
                  <c:v>291.2500800000001</c:v>
                </c:pt>
                <c:pt idx="3348">
                  <c:v>281.3210999999998</c:v>
                </c:pt>
                <c:pt idx="3349">
                  <c:v>281.6888400000001</c:v>
                </c:pt>
                <c:pt idx="3350">
                  <c:v>283.89528</c:v>
                </c:pt>
                <c:pt idx="3351">
                  <c:v>287.57268</c:v>
                </c:pt>
                <c:pt idx="3352">
                  <c:v>283.5275399999998</c:v>
                </c:pt>
                <c:pt idx="3353">
                  <c:v>275.43726</c:v>
                </c:pt>
                <c:pt idx="3354">
                  <c:v>273.9662999999998</c:v>
                </c:pt>
                <c:pt idx="3355">
                  <c:v>271.02438</c:v>
                </c:pt>
                <c:pt idx="3356">
                  <c:v>265.50828</c:v>
                </c:pt>
                <c:pt idx="3357">
                  <c:v>269.18568</c:v>
                </c:pt>
                <c:pt idx="3358">
                  <c:v>274.7017799999998</c:v>
                </c:pt>
                <c:pt idx="3359">
                  <c:v>270.2889</c:v>
                </c:pt>
                <c:pt idx="3360">
                  <c:v>272.4953399999998</c:v>
                </c:pt>
                <c:pt idx="3361">
                  <c:v>279.4823999999998</c:v>
                </c:pt>
                <c:pt idx="3362">
                  <c:v>294.192</c:v>
                </c:pt>
                <c:pt idx="3363">
                  <c:v>294.192</c:v>
                </c:pt>
                <c:pt idx="3364">
                  <c:v>303.01776</c:v>
                </c:pt>
                <c:pt idx="3365">
                  <c:v>297.50166</c:v>
                </c:pt>
                <c:pt idx="3366">
                  <c:v>302.28228</c:v>
                </c:pt>
                <c:pt idx="3367">
                  <c:v>313.31448</c:v>
                </c:pt>
                <c:pt idx="3368">
                  <c:v>318.4628400000001</c:v>
                </c:pt>
                <c:pt idx="3369">
                  <c:v>322.5079799999999</c:v>
                </c:pt>
                <c:pt idx="3370">
                  <c:v>319.5660599999998</c:v>
                </c:pt>
                <c:pt idx="3371">
                  <c:v>325.4499</c:v>
                </c:pt>
                <c:pt idx="3372">
                  <c:v>323.6112000000001</c:v>
                </c:pt>
                <c:pt idx="3373">
                  <c:v>327.2886</c:v>
                </c:pt>
                <c:pt idx="3374">
                  <c:v>338.3207999999998</c:v>
                </c:pt>
                <c:pt idx="3375">
                  <c:v>342.7336799999998</c:v>
                </c:pt>
                <c:pt idx="3376">
                  <c:v>342.7336799999998</c:v>
                </c:pt>
                <c:pt idx="3377">
                  <c:v>350.08848</c:v>
                </c:pt>
                <c:pt idx="3378">
                  <c:v>350.4562199999998</c:v>
                </c:pt>
                <c:pt idx="3379">
                  <c:v>356.34006</c:v>
                </c:pt>
                <c:pt idx="3380">
                  <c:v>351.5594400000001</c:v>
                </c:pt>
                <c:pt idx="3381">
                  <c:v>346.41108</c:v>
                </c:pt>
                <c:pt idx="3382">
                  <c:v>354.8691</c:v>
                </c:pt>
                <c:pt idx="3383">
                  <c:v>347.88204</c:v>
                </c:pt>
                <c:pt idx="3384">
                  <c:v>345.30786</c:v>
                </c:pt>
                <c:pt idx="3385">
                  <c:v>345.30786</c:v>
                </c:pt>
                <c:pt idx="3386">
                  <c:v>345.30786</c:v>
                </c:pt>
                <c:pt idx="3387">
                  <c:v>344.94012</c:v>
                </c:pt>
                <c:pt idx="3388">
                  <c:v>336.1143600000001</c:v>
                </c:pt>
                <c:pt idx="3389">
                  <c:v>325.0821599999998</c:v>
                </c:pt>
                <c:pt idx="3390">
                  <c:v>325.0821599999998</c:v>
                </c:pt>
                <c:pt idx="3391">
                  <c:v>325.0821599999998</c:v>
                </c:pt>
                <c:pt idx="3392">
                  <c:v>333.1724400000001</c:v>
                </c:pt>
                <c:pt idx="3393">
                  <c:v>344.2046399999999</c:v>
                </c:pt>
                <c:pt idx="3394">
                  <c:v>336.8498400000001</c:v>
                </c:pt>
                <c:pt idx="3395">
                  <c:v>325.8176399999999</c:v>
                </c:pt>
                <c:pt idx="3396">
                  <c:v>323.2434599999999</c:v>
                </c:pt>
                <c:pt idx="3397">
                  <c:v>323.2434599999999</c:v>
                </c:pt>
                <c:pt idx="3398">
                  <c:v>314.04996</c:v>
                </c:pt>
                <c:pt idx="3399">
                  <c:v>325.0821599999998</c:v>
                </c:pt>
                <c:pt idx="3400">
                  <c:v>328.39182</c:v>
                </c:pt>
                <c:pt idx="3401">
                  <c:v>336.8498400000001</c:v>
                </c:pt>
                <c:pt idx="3402">
                  <c:v>337.9530599999998</c:v>
                </c:pt>
                <c:pt idx="3403">
                  <c:v>346.41108</c:v>
                </c:pt>
                <c:pt idx="3404">
                  <c:v>355.23684</c:v>
                </c:pt>
                <c:pt idx="3405">
                  <c:v>355.23684</c:v>
                </c:pt>
                <c:pt idx="3406">
                  <c:v>345.6756000000001</c:v>
                </c:pt>
                <c:pt idx="3407">
                  <c:v>334.6434</c:v>
                </c:pt>
                <c:pt idx="3408">
                  <c:v>334.6434</c:v>
                </c:pt>
                <c:pt idx="3409">
                  <c:v>341.9981999999999</c:v>
                </c:pt>
                <c:pt idx="3410">
                  <c:v>351.1917</c:v>
                </c:pt>
                <c:pt idx="3411">
                  <c:v>347.5143</c:v>
                </c:pt>
                <c:pt idx="3412">
                  <c:v>339.05628</c:v>
                </c:pt>
                <c:pt idx="3413">
                  <c:v>339.05628</c:v>
                </c:pt>
                <c:pt idx="3414">
                  <c:v>347.5143</c:v>
                </c:pt>
                <c:pt idx="3415">
                  <c:v>358.5465</c:v>
                </c:pt>
                <c:pt idx="3416">
                  <c:v>371.4173999999998</c:v>
                </c:pt>
                <c:pt idx="3417">
                  <c:v>382.4496000000001</c:v>
                </c:pt>
                <c:pt idx="3418">
                  <c:v>393.4817999999998</c:v>
                </c:pt>
                <c:pt idx="3419">
                  <c:v>404.514</c:v>
                </c:pt>
                <c:pt idx="3420">
                  <c:v>383.9205599999998</c:v>
                </c:pt>
                <c:pt idx="3421">
                  <c:v>369.9464400000001</c:v>
                </c:pt>
                <c:pt idx="3422">
                  <c:v>368.1077399999999</c:v>
                </c:pt>
                <c:pt idx="3423">
                  <c:v>387.59796</c:v>
                </c:pt>
                <c:pt idx="3424">
                  <c:v>383.1850800000001</c:v>
                </c:pt>
                <c:pt idx="3425">
                  <c:v>383.1850800000001</c:v>
                </c:pt>
                <c:pt idx="3426">
                  <c:v>384.2882999999998</c:v>
                </c:pt>
                <c:pt idx="3427">
                  <c:v>378.4044599999999</c:v>
                </c:pt>
                <c:pt idx="3428">
                  <c:v>384.2882999999998</c:v>
                </c:pt>
                <c:pt idx="3429">
                  <c:v>392.37858</c:v>
                </c:pt>
                <c:pt idx="3430">
                  <c:v>414.4429799999999</c:v>
                </c:pt>
                <c:pt idx="3431">
                  <c:v>447.53958</c:v>
                </c:pt>
                <c:pt idx="3432">
                  <c:v>476.95878</c:v>
                </c:pt>
                <c:pt idx="3433">
                  <c:v>439.4493</c:v>
                </c:pt>
                <c:pt idx="3434">
                  <c:v>415.5462000000001</c:v>
                </c:pt>
                <c:pt idx="3435">
                  <c:v>412.2365399999999</c:v>
                </c:pt>
                <c:pt idx="3436">
                  <c:v>408.1913999999998</c:v>
                </c:pt>
                <c:pt idx="3437">
                  <c:v>413.7074999999999</c:v>
                </c:pt>
                <c:pt idx="3438">
                  <c:v>416.64942</c:v>
                </c:pt>
                <c:pt idx="3439">
                  <c:v>411.50106</c:v>
                </c:pt>
                <c:pt idx="3440">
                  <c:v>423.2687399999998</c:v>
                </c:pt>
                <c:pt idx="3441">
                  <c:v>445.33314</c:v>
                </c:pt>
                <c:pt idx="3442">
                  <c:v>469.9717199999998</c:v>
                </c:pt>
                <c:pt idx="3443">
                  <c:v>456.73308</c:v>
                </c:pt>
                <c:pt idx="3444">
                  <c:v>444.9653999999998</c:v>
                </c:pt>
                <c:pt idx="3445">
                  <c:v>422.901</c:v>
                </c:pt>
                <c:pt idx="3446">
                  <c:v>427.6816200000001</c:v>
                </c:pt>
                <c:pt idx="3447">
                  <c:v>394.58502</c:v>
                </c:pt>
                <c:pt idx="3448">
                  <c:v>361.12068</c:v>
                </c:pt>
                <c:pt idx="3449">
                  <c:v>361.12068</c:v>
                </c:pt>
                <c:pt idx="3450">
                  <c:v>378.4044599999999</c:v>
                </c:pt>
                <c:pt idx="3451">
                  <c:v>396.7914599999998</c:v>
                </c:pt>
                <c:pt idx="3452">
                  <c:v>378.4044599999999</c:v>
                </c:pt>
                <c:pt idx="3453">
                  <c:v>369.5787</c:v>
                </c:pt>
                <c:pt idx="3454">
                  <c:v>357.44328</c:v>
                </c:pt>
                <c:pt idx="3455">
                  <c:v>336.4820999999998</c:v>
                </c:pt>
                <c:pt idx="3456">
                  <c:v>330.966</c:v>
                </c:pt>
                <c:pt idx="3457">
                  <c:v>344.2046399999999</c:v>
                </c:pt>
                <c:pt idx="3458">
                  <c:v>347.88204</c:v>
                </c:pt>
                <c:pt idx="3459">
                  <c:v>347.88204</c:v>
                </c:pt>
                <c:pt idx="3460">
                  <c:v>341.6304599999999</c:v>
                </c:pt>
                <c:pt idx="3461">
                  <c:v>344.5723799999998</c:v>
                </c:pt>
                <c:pt idx="3462">
                  <c:v>344.94012</c:v>
                </c:pt>
                <c:pt idx="3463">
                  <c:v>340.1595</c:v>
                </c:pt>
                <c:pt idx="3464">
                  <c:v>332.4369599999998</c:v>
                </c:pt>
                <c:pt idx="3465">
                  <c:v>333.1724400000001</c:v>
                </c:pt>
                <c:pt idx="3466">
                  <c:v>332.8047000000001</c:v>
                </c:pt>
                <c:pt idx="3467">
                  <c:v>345.6756000000001</c:v>
                </c:pt>
                <c:pt idx="3468">
                  <c:v>341.6304599999999</c:v>
                </c:pt>
                <c:pt idx="3469">
                  <c:v>329.1273</c:v>
                </c:pt>
                <c:pt idx="3470">
                  <c:v>319.9337999999997</c:v>
                </c:pt>
                <c:pt idx="3471">
                  <c:v>318.4628400000001</c:v>
                </c:pt>
                <c:pt idx="3472">
                  <c:v>304.1209799999999</c:v>
                </c:pt>
                <c:pt idx="3473">
                  <c:v>301.17906</c:v>
                </c:pt>
                <c:pt idx="3474">
                  <c:v>297.8693999999999</c:v>
                </c:pt>
                <c:pt idx="3475">
                  <c:v>303.3854999999999</c:v>
                </c:pt>
                <c:pt idx="3476">
                  <c:v>295.2952199999998</c:v>
                </c:pt>
                <c:pt idx="3477">
                  <c:v>299.3403600000001</c:v>
                </c:pt>
                <c:pt idx="3478">
                  <c:v>292.3533</c:v>
                </c:pt>
                <c:pt idx="3479">
                  <c:v>300.0758400000001</c:v>
                </c:pt>
                <c:pt idx="3480">
                  <c:v>298.23714</c:v>
                </c:pt>
                <c:pt idx="3481">
                  <c:v>301.17906</c:v>
                </c:pt>
                <c:pt idx="3482">
                  <c:v>298.9726200000001</c:v>
                </c:pt>
                <c:pt idx="3483">
                  <c:v>302.6500200000001</c:v>
                </c:pt>
                <c:pt idx="3484">
                  <c:v>294.5597399999999</c:v>
                </c:pt>
                <c:pt idx="3485">
                  <c:v>293.45652</c:v>
                </c:pt>
                <c:pt idx="3486">
                  <c:v>290.5146000000001</c:v>
                </c:pt>
                <c:pt idx="3487">
                  <c:v>281.6888400000001</c:v>
                </c:pt>
                <c:pt idx="3488">
                  <c:v>285.7339799999998</c:v>
                </c:pt>
                <c:pt idx="3489">
                  <c:v>286.4694600000001</c:v>
                </c:pt>
                <c:pt idx="3490">
                  <c:v>291.2500800000001</c:v>
                </c:pt>
                <c:pt idx="3491">
                  <c:v>289.0436400000001</c:v>
                </c:pt>
                <c:pt idx="3492">
                  <c:v>288.6759</c:v>
                </c:pt>
                <c:pt idx="3493">
                  <c:v>277.6437</c:v>
                </c:pt>
                <c:pt idx="3494">
                  <c:v>276.90822</c:v>
                </c:pt>
                <c:pt idx="3495">
                  <c:v>276.90822</c:v>
                </c:pt>
                <c:pt idx="3496">
                  <c:v>279.4823999999998</c:v>
                </c:pt>
                <c:pt idx="3497">
                  <c:v>279.11466</c:v>
                </c:pt>
                <c:pt idx="3498">
                  <c:v>275.43726</c:v>
                </c:pt>
                <c:pt idx="3499">
                  <c:v>278.37918</c:v>
                </c:pt>
                <c:pt idx="3500">
                  <c:v>285.36624</c:v>
                </c:pt>
                <c:pt idx="3501">
                  <c:v>273.2308199999998</c:v>
                </c:pt>
                <c:pt idx="3502">
                  <c:v>279.4823999999998</c:v>
                </c:pt>
                <c:pt idx="3503">
                  <c:v>288.6759</c:v>
                </c:pt>
                <c:pt idx="3504">
                  <c:v>300.44358</c:v>
                </c:pt>
                <c:pt idx="3505">
                  <c:v>292.72104</c:v>
                </c:pt>
                <c:pt idx="3506">
                  <c:v>300.44358</c:v>
                </c:pt>
                <c:pt idx="3507">
                  <c:v>300.44358</c:v>
                </c:pt>
                <c:pt idx="3508">
                  <c:v>316.9918799999998</c:v>
                </c:pt>
                <c:pt idx="3509">
                  <c:v>328.7595599999999</c:v>
                </c:pt>
                <c:pt idx="3510">
                  <c:v>327.65634</c:v>
                </c:pt>
                <c:pt idx="3511">
                  <c:v>334.27566</c:v>
                </c:pt>
                <c:pt idx="3512">
                  <c:v>336.4820999999998</c:v>
                </c:pt>
                <c:pt idx="3513">
                  <c:v>330.966</c:v>
                </c:pt>
                <c:pt idx="3514">
                  <c:v>325.4499</c:v>
                </c:pt>
                <c:pt idx="3515">
                  <c:v>321.40476</c:v>
                </c:pt>
                <c:pt idx="3516">
                  <c:v>323.6112000000001</c:v>
                </c:pt>
                <c:pt idx="3517">
                  <c:v>333.9079199999998</c:v>
                </c:pt>
                <c:pt idx="3518">
                  <c:v>341.9981999999999</c:v>
                </c:pt>
                <c:pt idx="3519">
                  <c:v>330.966</c:v>
                </c:pt>
                <c:pt idx="3520">
                  <c:v>315.5209199999998</c:v>
                </c:pt>
                <c:pt idx="3521">
                  <c:v>315.5209199999998</c:v>
                </c:pt>
                <c:pt idx="3522">
                  <c:v>321.7725</c:v>
                </c:pt>
                <c:pt idx="3523">
                  <c:v>324.34668</c:v>
                </c:pt>
                <c:pt idx="3524">
                  <c:v>324.34668</c:v>
                </c:pt>
                <c:pt idx="3525">
                  <c:v>305.2242000000001</c:v>
                </c:pt>
                <c:pt idx="3526">
                  <c:v>303.75324</c:v>
                </c:pt>
                <c:pt idx="3527">
                  <c:v>300.81132</c:v>
                </c:pt>
                <c:pt idx="3528">
                  <c:v>299.3403600000001</c:v>
                </c:pt>
                <c:pt idx="3529">
                  <c:v>305.2242000000001</c:v>
                </c:pt>
                <c:pt idx="3530">
                  <c:v>300.0758400000001</c:v>
                </c:pt>
                <c:pt idx="3531">
                  <c:v>297.50166</c:v>
                </c:pt>
                <c:pt idx="3532">
                  <c:v>303.75324</c:v>
                </c:pt>
                <c:pt idx="3533">
                  <c:v>295.66296</c:v>
                </c:pt>
                <c:pt idx="3534">
                  <c:v>297.1339199999998</c:v>
                </c:pt>
                <c:pt idx="3535">
                  <c:v>291.61782</c:v>
                </c:pt>
                <c:pt idx="3536">
                  <c:v>291.9855599999998</c:v>
                </c:pt>
                <c:pt idx="3537">
                  <c:v>287.57268</c:v>
                </c:pt>
                <c:pt idx="3538">
                  <c:v>289.41138</c:v>
                </c:pt>
                <c:pt idx="3539">
                  <c:v>294.92748</c:v>
                </c:pt>
                <c:pt idx="3540">
                  <c:v>292.3533</c:v>
                </c:pt>
                <c:pt idx="3541">
                  <c:v>292.3533</c:v>
                </c:pt>
                <c:pt idx="3542">
                  <c:v>290.14686</c:v>
                </c:pt>
                <c:pt idx="3543">
                  <c:v>292.3533</c:v>
                </c:pt>
                <c:pt idx="3544">
                  <c:v>294.92748</c:v>
                </c:pt>
                <c:pt idx="3545">
                  <c:v>285.36624</c:v>
                </c:pt>
                <c:pt idx="3546">
                  <c:v>289.41138</c:v>
                </c:pt>
                <c:pt idx="3547">
                  <c:v>285.36624</c:v>
                </c:pt>
                <c:pt idx="3548">
                  <c:v>304.1209799999999</c:v>
                </c:pt>
                <c:pt idx="3549">
                  <c:v>288.3081599999998</c:v>
                </c:pt>
                <c:pt idx="3550">
                  <c:v>292.90491</c:v>
                </c:pt>
                <c:pt idx="3551">
                  <c:v>293.64039</c:v>
                </c:pt>
                <c:pt idx="3552">
                  <c:v>315.3370499999999</c:v>
                </c:pt>
                <c:pt idx="3553">
                  <c:v>321.03702</c:v>
                </c:pt>
                <c:pt idx="3554">
                  <c:v>306.32742</c:v>
                </c:pt>
                <c:pt idx="3555">
                  <c:v>316.2563999999998</c:v>
                </c:pt>
                <c:pt idx="3556">
                  <c:v>312.9467399999998</c:v>
                </c:pt>
                <c:pt idx="3557">
                  <c:v>322.14024</c:v>
                </c:pt>
                <c:pt idx="3558">
                  <c:v>330.23052</c:v>
                </c:pt>
                <c:pt idx="3559">
                  <c:v>319.9337999999997</c:v>
                </c:pt>
                <c:pt idx="3560">
                  <c:v>311.84352</c:v>
                </c:pt>
                <c:pt idx="3561">
                  <c:v>307.4306399999998</c:v>
                </c:pt>
                <c:pt idx="3562">
                  <c:v>297.8693999999999</c:v>
                </c:pt>
                <c:pt idx="3563">
                  <c:v>292.3533</c:v>
                </c:pt>
                <c:pt idx="3564">
                  <c:v>292.3533</c:v>
                </c:pt>
                <c:pt idx="3565">
                  <c:v>292.3533</c:v>
                </c:pt>
                <c:pt idx="3566">
                  <c:v>279.85014</c:v>
                </c:pt>
                <c:pt idx="3567">
                  <c:v>282.7920599999998</c:v>
                </c:pt>
                <c:pt idx="3568">
                  <c:v>282.7920599999998</c:v>
                </c:pt>
                <c:pt idx="3569">
                  <c:v>273.9662999999998</c:v>
                </c:pt>
                <c:pt idx="3570">
                  <c:v>270.2889</c:v>
                </c:pt>
                <c:pt idx="3571">
                  <c:v>265.50828</c:v>
                </c:pt>
                <c:pt idx="3572">
                  <c:v>262.5663599999998</c:v>
                </c:pt>
                <c:pt idx="3573">
                  <c:v>262.5663599999998</c:v>
                </c:pt>
                <c:pt idx="3574">
                  <c:v>261.0953999999998</c:v>
                </c:pt>
                <c:pt idx="3575">
                  <c:v>262.5663599999998</c:v>
                </c:pt>
                <c:pt idx="3576">
                  <c:v>251.9019</c:v>
                </c:pt>
                <c:pt idx="3577">
                  <c:v>261.8308800000001</c:v>
                </c:pt>
                <c:pt idx="3578">
                  <c:v>251.53416</c:v>
                </c:pt>
                <c:pt idx="3579">
                  <c:v>259.99218</c:v>
                </c:pt>
                <c:pt idx="3580">
                  <c:v>266.24376</c:v>
                </c:pt>
                <c:pt idx="3581">
                  <c:v>269.18568</c:v>
                </c:pt>
                <c:pt idx="3582">
                  <c:v>260.72766</c:v>
                </c:pt>
                <c:pt idx="3583">
                  <c:v>262.9340999999998</c:v>
                </c:pt>
                <c:pt idx="3584">
                  <c:v>255.94704</c:v>
                </c:pt>
                <c:pt idx="3585">
                  <c:v>240.8697</c:v>
                </c:pt>
                <c:pt idx="3586">
                  <c:v>243.44388</c:v>
                </c:pt>
                <c:pt idx="3587">
                  <c:v>240.50196</c:v>
                </c:pt>
                <c:pt idx="3588">
                  <c:v>227.63106</c:v>
                </c:pt>
                <c:pt idx="3589">
                  <c:v>228.36654</c:v>
                </c:pt>
                <c:pt idx="3590">
                  <c:v>212.55372</c:v>
                </c:pt>
                <c:pt idx="3591">
                  <c:v>214.76016</c:v>
                </c:pt>
                <c:pt idx="3592">
                  <c:v>214.76016</c:v>
                </c:pt>
                <c:pt idx="3593">
                  <c:v>216.23112</c:v>
                </c:pt>
                <c:pt idx="3594">
                  <c:v>204.0957</c:v>
                </c:pt>
                <c:pt idx="3595">
                  <c:v>211.81824</c:v>
                </c:pt>
                <c:pt idx="3596">
                  <c:v>206.66988</c:v>
                </c:pt>
                <c:pt idx="3597">
                  <c:v>198.21186</c:v>
                </c:pt>
                <c:pt idx="3598">
                  <c:v>197.47638</c:v>
                </c:pt>
                <c:pt idx="3599">
                  <c:v>201.15378</c:v>
                </c:pt>
                <c:pt idx="3600">
                  <c:v>200.4183</c:v>
                </c:pt>
                <c:pt idx="3601">
                  <c:v>195.26994</c:v>
                </c:pt>
                <c:pt idx="3602">
                  <c:v>183.50226</c:v>
                </c:pt>
                <c:pt idx="3603">
                  <c:v>184.60548</c:v>
                </c:pt>
                <c:pt idx="3604">
                  <c:v>182.39904</c:v>
                </c:pt>
                <c:pt idx="3605">
                  <c:v>189.01836</c:v>
                </c:pt>
                <c:pt idx="3606">
                  <c:v>184.60548</c:v>
                </c:pt>
                <c:pt idx="3607">
                  <c:v>201.15378</c:v>
                </c:pt>
                <c:pt idx="3608">
                  <c:v>192.32802</c:v>
                </c:pt>
                <c:pt idx="3609">
                  <c:v>191.96028</c:v>
                </c:pt>
                <c:pt idx="3610">
                  <c:v>191.96028</c:v>
                </c:pt>
                <c:pt idx="3611">
                  <c:v>205.19892</c:v>
                </c:pt>
                <c:pt idx="3612">
                  <c:v>197.47638</c:v>
                </c:pt>
                <c:pt idx="3613">
                  <c:v>192.32802</c:v>
                </c:pt>
                <c:pt idx="3614">
                  <c:v>194.16672</c:v>
                </c:pt>
                <c:pt idx="3615">
                  <c:v>192.32802</c:v>
                </c:pt>
                <c:pt idx="3616">
                  <c:v>195.26994</c:v>
                </c:pt>
                <c:pt idx="3617">
                  <c:v>197.10864</c:v>
                </c:pt>
                <c:pt idx="3618">
                  <c:v>197.84412</c:v>
                </c:pt>
                <c:pt idx="3619">
                  <c:v>203.3602200000001</c:v>
                </c:pt>
                <c:pt idx="3620">
                  <c:v>193.43124</c:v>
                </c:pt>
                <c:pt idx="3621">
                  <c:v>191.59254</c:v>
                </c:pt>
                <c:pt idx="3622">
                  <c:v>191.2248</c:v>
                </c:pt>
                <c:pt idx="3623">
                  <c:v>186.81192</c:v>
                </c:pt>
                <c:pt idx="3624">
                  <c:v>181.66356</c:v>
                </c:pt>
                <c:pt idx="3625">
                  <c:v>196.37316</c:v>
                </c:pt>
                <c:pt idx="3626">
                  <c:v>193.79898</c:v>
                </c:pt>
                <c:pt idx="3627">
                  <c:v>192.69576</c:v>
                </c:pt>
                <c:pt idx="3628">
                  <c:v>192.69576</c:v>
                </c:pt>
                <c:pt idx="3629">
                  <c:v>192.69576</c:v>
                </c:pt>
                <c:pt idx="3630">
                  <c:v>184.23774</c:v>
                </c:pt>
                <c:pt idx="3631">
                  <c:v>184.23774</c:v>
                </c:pt>
                <c:pt idx="3632">
                  <c:v>181.84743</c:v>
                </c:pt>
                <c:pt idx="3633">
                  <c:v>169.71201</c:v>
                </c:pt>
                <c:pt idx="3634">
                  <c:v>166.03461</c:v>
                </c:pt>
                <c:pt idx="3635">
                  <c:v>171.18297</c:v>
                </c:pt>
                <c:pt idx="3636">
                  <c:v>170.44749</c:v>
                </c:pt>
                <c:pt idx="3637">
                  <c:v>176.33133</c:v>
                </c:pt>
                <c:pt idx="3638">
                  <c:v>177.43455</c:v>
                </c:pt>
                <c:pt idx="3639">
                  <c:v>179.45712</c:v>
                </c:pt>
                <c:pt idx="3640">
                  <c:v>181.29582</c:v>
                </c:pt>
                <c:pt idx="3641">
                  <c:v>189.3861000000001</c:v>
                </c:pt>
                <c:pt idx="3642">
                  <c:v>196.00542</c:v>
                </c:pt>
                <c:pt idx="3643">
                  <c:v>200.78604</c:v>
                </c:pt>
                <c:pt idx="3644">
                  <c:v>197.84412</c:v>
                </c:pt>
                <c:pt idx="3645">
                  <c:v>200.05056</c:v>
                </c:pt>
                <c:pt idx="3646">
                  <c:v>201.88926</c:v>
                </c:pt>
                <c:pt idx="3647">
                  <c:v>204.0957</c:v>
                </c:pt>
                <c:pt idx="3648">
                  <c:v>204.0957</c:v>
                </c:pt>
                <c:pt idx="3649">
                  <c:v>204.0957</c:v>
                </c:pt>
                <c:pt idx="3650">
                  <c:v>208.14084</c:v>
                </c:pt>
                <c:pt idx="3651">
                  <c:v>212.18598</c:v>
                </c:pt>
                <c:pt idx="3652">
                  <c:v>215.1279</c:v>
                </c:pt>
                <c:pt idx="3653">
                  <c:v>215.1279</c:v>
                </c:pt>
                <c:pt idx="3654">
                  <c:v>215.1279</c:v>
                </c:pt>
                <c:pt idx="3655">
                  <c:v>221.37948</c:v>
                </c:pt>
                <c:pt idx="3656">
                  <c:v>231.6762</c:v>
                </c:pt>
                <c:pt idx="3657">
                  <c:v>219.54078</c:v>
                </c:pt>
                <c:pt idx="3658">
                  <c:v>218.06982</c:v>
                </c:pt>
                <c:pt idx="3659">
                  <c:v>224.68914</c:v>
                </c:pt>
                <c:pt idx="3660">
                  <c:v>204.0957</c:v>
                </c:pt>
                <c:pt idx="3661">
                  <c:v>204.83118</c:v>
                </c:pt>
                <c:pt idx="3662">
                  <c:v>205.9344</c:v>
                </c:pt>
                <c:pt idx="3663">
                  <c:v>204.0957</c:v>
                </c:pt>
                <c:pt idx="3664">
                  <c:v>209.24406</c:v>
                </c:pt>
                <c:pt idx="3665">
                  <c:v>209.24406</c:v>
                </c:pt>
                <c:pt idx="3666">
                  <c:v>198.5796</c:v>
                </c:pt>
                <c:pt idx="3667">
                  <c:v>206.30214</c:v>
                </c:pt>
                <c:pt idx="3668">
                  <c:v>205.19892</c:v>
                </c:pt>
                <c:pt idx="3669">
                  <c:v>209.97954</c:v>
                </c:pt>
                <c:pt idx="3670">
                  <c:v>214.02468</c:v>
                </c:pt>
                <c:pt idx="3671">
                  <c:v>211.4505</c:v>
                </c:pt>
                <c:pt idx="3672">
                  <c:v>215.49564</c:v>
                </c:pt>
                <c:pt idx="3673">
                  <c:v>208.87632</c:v>
                </c:pt>
                <c:pt idx="3674">
                  <c:v>206.30214</c:v>
                </c:pt>
                <c:pt idx="3675">
                  <c:v>203.3602200000001</c:v>
                </c:pt>
                <c:pt idx="3676">
                  <c:v>198.94734</c:v>
                </c:pt>
                <c:pt idx="3677">
                  <c:v>194.9022</c:v>
                </c:pt>
                <c:pt idx="3678">
                  <c:v>202.257</c:v>
                </c:pt>
                <c:pt idx="3679">
                  <c:v>201.15378</c:v>
                </c:pt>
                <c:pt idx="3680">
                  <c:v>204.64731</c:v>
                </c:pt>
                <c:pt idx="3681">
                  <c:v>202.44087</c:v>
                </c:pt>
                <c:pt idx="3682">
                  <c:v>198.39573</c:v>
                </c:pt>
                <c:pt idx="3683">
                  <c:v>197.29251</c:v>
                </c:pt>
                <c:pt idx="3684">
                  <c:v>197.29251</c:v>
                </c:pt>
                <c:pt idx="3685">
                  <c:v>197.29251</c:v>
                </c:pt>
                <c:pt idx="3686">
                  <c:v>188.46675</c:v>
                </c:pt>
                <c:pt idx="3687">
                  <c:v>186.99579</c:v>
                </c:pt>
                <c:pt idx="3688">
                  <c:v>191.04093</c:v>
                </c:pt>
                <c:pt idx="3689">
                  <c:v>190.30545</c:v>
                </c:pt>
                <c:pt idx="3690">
                  <c:v>187.36353</c:v>
                </c:pt>
                <c:pt idx="3691">
                  <c:v>189.20223</c:v>
                </c:pt>
                <c:pt idx="3692">
                  <c:v>195.26994</c:v>
                </c:pt>
                <c:pt idx="3693">
                  <c:v>190.85706</c:v>
                </c:pt>
                <c:pt idx="3694">
                  <c:v>190.12158</c:v>
                </c:pt>
                <c:pt idx="3695">
                  <c:v>186.07644</c:v>
                </c:pt>
                <c:pt idx="3696">
                  <c:v>185.34096</c:v>
                </c:pt>
                <c:pt idx="3697">
                  <c:v>193.43124</c:v>
                </c:pt>
                <c:pt idx="3698">
                  <c:v>194.9022</c:v>
                </c:pt>
                <c:pt idx="3699">
                  <c:v>200.05056</c:v>
                </c:pt>
                <c:pt idx="3700">
                  <c:v>200.4183</c:v>
                </c:pt>
                <c:pt idx="3701">
                  <c:v>203.72796</c:v>
                </c:pt>
                <c:pt idx="3702">
                  <c:v>195.26994</c:v>
                </c:pt>
                <c:pt idx="3703">
                  <c:v>200.78604</c:v>
                </c:pt>
                <c:pt idx="3704">
                  <c:v>198.5796</c:v>
                </c:pt>
                <c:pt idx="3705">
                  <c:v>207.58923</c:v>
                </c:pt>
                <c:pt idx="3706">
                  <c:v>210.53115</c:v>
                </c:pt>
                <c:pt idx="3707">
                  <c:v>202.44087</c:v>
                </c:pt>
                <c:pt idx="3708">
                  <c:v>210.8988900000001</c:v>
                </c:pt>
                <c:pt idx="3709">
                  <c:v>209.79567</c:v>
                </c:pt>
                <c:pt idx="3710">
                  <c:v>210.16341</c:v>
                </c:pt>
                <c:pt idx="3711">
                  <c:v>204.2795699999999</c:v>
                </c:pt>
                <c:pt idx="3712">
                  <c:v>192.14415</c:v>
                </c:pt>
                <c:pt idx="3713">
                  <c:v>193.98285</c:v>
                </c:pt>
                <c:pt idx="3714">
                  <c:v>190.30545</c:v>
                </c:pt>
                <c:pt idx="3715">
                  <c:v>192.14415</c:v>
                </c:pt>
                <c:pt idx="3716">
                  <c:v>198.76347</c:v>
                </c:pt>
                <c:pt idx="3717">
                  <c:v>198.76347</c:v>
                </c:pt>
                <c:pt idx="3718">
                  <c:v>206.48601</c:v>
                </c:pt>
                <c:pt idx="3719">
                  <c:v>212.36985</c:v>
                </c:pt>
                <c:pt idx="3720">
                  <c:v>210.53115</c:v>
                </c:pt>
                <c:pt idx="3721">
                  <c:v>205.75053</c:v>
                </c:pt>
                <c:pt idx="3722">
                  <c:v>202.07313</c:v>
                </c:pt>
                <c:pt idx="3723">
                  <c:v>198.76347</c:v>
                </c:pt>
                <c:pt idx="3724">
                  <c:v>198.76347</c:v>
                </c:pt>
                <c:pt idx="3725">
                  <c:v>198.39573</c:v>
                </c:pt>
                <c:pt idx="3726">
                  <c:v>196.55703</c:v>
                </c:pt>
                <c:pt idx="3727">
                  <c:v>194.71833</c:v>
                </c:pt>
                <c:pt idx="3728">
                  <c:v>198.39573</c:v>
                </c:pt>
                <c:pt idx="3729">
                  <c:v>198.02799</c:v>
                </c:pt>
                <c:pt idx="3730">
                  <c:v>194.35059</c:v>
                </c:pt>
                <c:pt idx="3731">
                  <c:v>195.82155</c:v>
                </c:pt>
                <c:pt idx="3732">
                  <c:v>198.39573</c:v>
                </c:pt>
                <c:pt idx="3733">
                  <c:v>203.54409</c:v>
                </c:pt>
                <c:pt idx="3734">
                  <c:v>204.2795699999999</c:v>
                </c:pt>
                <c:pt idx="3735">
                  <c:v>199.31508</c:v>
                </c:pt>
                <c:pt idx="3736">
                  <c:v>199.31508</c:v>
                </c:pt>
                <c:pt idx="3737">
                  <c:v>201.88926</c:v>
                </c:pt>
                <c:pt idx="3738">
                  <c:v>203.3602200000001</c:v>
                </c:pt>
                <c:pt idx="3739">
                  <c:v>218.8053</c:v>
                </c:pt>
                <c:pt idx="3740">
                  <c:v>212.18598</c:v>
                </c:pt>
                <c:pt idx="3741">
                  <c:v>212.92146</c:v>
                </c:pt>
                <c:pt idx="3742">
                  <c:v>215.86338</c:v>
                </c:pt>
                <c:pt idx="3743">
                  <c:v>218.43756</c:v>
                </c:pt>
                <c:pt idx="3744">
                  <c:v>225.42462</c:v>
                </c:pt>
                <c:pt idx="3745">
                  <c:v>225.79236</c:v>
                </c:pt>
                <c:pt idx="3746">
                  <c:v>227.26332</c:v>
                </c:pt>
                <c:pt idx="3747">
                  <c:v>227.26332</c:v>
                </c:pt>
                <c:pt idx="3748">
                  <c:v>229.46976</c:v>
                </c:pt>
                <c:pt idx="3749">
                  <c:v>224.68914</c:v>
                </c:pt>
                <c:pt idx="3750">
                  <c:v>229.46976</c:v>
                </c:pt>
                <c:pt idx="3751">
                  <c:v>222.66657</c:v>
                </c:pt>
                <c:pt idx="3752">
                  <c:v>225.24075</c:v>
                </c:pt>
                <c:pt idx="3753">
                  <c:v>230.57298</c:v>
                </c:pt>
                <c:pt idx="3754">
                  <c:v>235.72134</c:v>
                </c:pt>
                <c:pt idx="3755">
                  <c:v>235.72134</c:v>
                </c:pt>
                <c:pt idx="3756">
                  <c:v>236.08908</c:v>
                </c:pt>
                <c:pt idx="3757">
                  <c:v>240.8697</c:v>
                </c:pt>
                <c:pt idx="3758">
                  <c:v>243.07614</c:v>
                </c:pt>
                <c:pt idx="3759">
                  <c:v>245.28258</c:v>
                </c:pt>
                <c:pt idx="3760">
                  <c:v>259.62444</c:v>
                </c:pt>
                <c:pt idx="3761">
                  <c:v>257.0502600000001</c:v>
                </c:pt>
                <c:pt idx="3762">
                  <c:v>239.76648</c:v>
                </c:pt>
                <c:pt idx="3763">
                  <c:v>246.3858</c:v>
                </c:pt>
                <c:pt idx="3764">
                  <c:v>240.8697</c:v>
                </c:pt>
                <c:pt idx="3765">
                  <c:v>240.8697</c:v>
                </c:pt>
                <c:pt idx="3766">
                  <c:v>237.56004</c:v>
                </c:pt>
                <c:pt idx="3767">
                  <c:v>233.5149</c:v>
                </c:pt>
                <c:pt idx="3768">
                  <c:v>231.6762</c:v>
                </c:pt>
                <c:pt idx="3769">
                  <c:v>228.73428</c:v>
                </c:pt>
                <c:pt idx="3770">
                  <c:v>226.89558</c:v>
                </c:pt>
                <c:pt idx="3771">
                  <c:v>223.58592</c:v>
                </c:pt>
                <c:pt idx="3772">
                  <c:v>223.58592</c:v>
                </c:pt>
                <c:pt idx="3773">
                  <c:v>222.11496</c:v>
                </c:pt>
                <c:pt idx="3774">
                  <c:v>222.11496</c:v>
                </c:pt>
                <c:pt idx="3775">
                  <c:v>215.67951</c:v>
                </c:pt>
                <c:pt idx="3776">
                  <c:v>215.67951</c:v>
                </c:pt>
                <c:pt idx="3777">
                  <c:v>213.47307</c:v>
                </c:pt>
                <c:pt idx="3778">
                  <c:v>211.26663</c:v>
                </c:pt>
                <c:pt idx="3779">
                  <c:v>210.53115</c:v>
                </c:pt>
                <c:pt idx="3780">
                  <c:v>207.58923</c:v>
                </c:pt>
                <c:pt idx="3781">
                  <c:v>203.17635</c:v>
                </c:pt>
                <c:pt idx="3782">
                  <c:v>205.56666</c:v>
                </c:pt>
                <c:pt idx="3783">
                  <c:v>197.29251</c:v>
                </c:pt>
                <c:pt idx="3784">
                  <c:v>197.29251</c:v>
                </c:pt>
                <c:pt idx="3785">
                  <c:v>192.51189</c:v>
                </c:pt>
                <c:pt idx="3786">
                  <c:v>189.93771</c:v>
                </c:pt>
                <c:pt idx="3787">
                  <c:v>191.04093</c:v>
                </c:pt>
                <c:pt idx="3788">
                  <c:v>192.87963</c:v>
                </c:pt>
                <c:pt idx="3789">
                  <c:v>191.40867</c:v>
                </c:pt>
                <c:pt idx="3790">
                  <c:v>199.86669</c:v>
                </c:pt>
                <c:pt idx="3791">
                  <c:v>194.16672</c:v>
                </c:pt>
                <c:pt idx="3792">
                  <c:v>196.18929</c:v>
                </c:pt>
                <c:pt idx="3793">
                  <c:v>195.82155</c:v>
                </c:pt>
                <c:pt idx="3794">
                  <c:v>199.31508</c:v>
                </c:pt>
                <c:pt idx="3795">
                  <c:v>200.78604</c:v>
                </c:pt>
                <c:pt idx="3796">
                  <c:v>198.94734</c:v>
                </c:pt>
                <c:pt idx="3797">
                  <c:v>194.9022</c:v>
                </c:pt>
                <c:pt idx="3798">
                  <c:v>197.47638</c:v>
                </c:pt>
                <c:pt idx="3799">
                  <c:v>192.69576</c:v>
                </c:pt>
                <c:pt idx="3800">
                  <c:v>193.79898</c:v>
                </c:pt>
                <c:pt idx="3801">
                  <c:v>193.0635</c:v>
                </c:pt>
                <c:pt idx="3802">
                  <c:v>191.96028</c:v>
                </c:pt>
                <c:pt idx="3803">
                  <c:v>193.0635</c:v>
                </c:pt>
                <c:pt idx="3804">
                  <c:v>196.37316</c:v>
                </c:pt>
                <c:pt idx="3805">
                  <c:v>203.72796</c:v>
                </c:pt>
                <c:pt idx="3806">
                  <c:v>201.52152</c:v>
                </c:pt>
                <c:pt idx="3807">
                  <c:v>196.7409</c:v>
                </c:pt>
                <c:pt idx="3808">
                  <c:v>187.17966</c:v>
                </c:pt>
                <c:pt idx="3809">
                  <c:v>182.0313</c:v>
                </c:pt>
                <c:pt idx="3810">
                  <c:v>182.0313</c:v>
                </c:pt>
                <c:pt idx="3811">
                  <c:v>179.08938</c:v>
                </c:pt>
                <c:pt idx="3812">
                  <c:v>179.82486</c:v>
                </c:pt>
                <c:pt idx="3813">
                  <c:v>176.14746</c:v>
                </c:pt>
                <c:pt idx="3814">
                  <c:v>176.14746</c:v>
                </c:pt>
                <c:pt idx="3815">
                  <c:v>172.8378</c:v>
                </c:pt>
                <c:pt idx="3816">
                  <c:v>172.47006</c:v>
                </c:pt>
                <c:pt idx="3817">
                  <c:v>171.73458</c:v>
                </c:pt>
                <c:pt idx="3818">
                  <c:v>172.47006</c:v>
                </c:pt>
                <c:pt idx="3819">
                  <c:v>170.63136</c:v>
                </c:pt>
                <c:pt idx="3820">
                  <c:v>173.94102</c:v>
                </c:pt>
                <c:pt idx="3821">
                  <c:v>174.6765</c:v>
                </c:pt>
                <c:pt idx="3822">
                  <c:v>176.8829400000001</c:v>
                </c:pt>
                <c:pt idx="3823">
                  <c:v>176.14746</c:v>
                </c:pt>
                <c:pt idx="3824">
                  <c:v>172.8378</c:v>
                </c:pt>
                <c:pt idx="3825">
                  <c:v>174.6765</c:v>
                </c:pt>
                <c:pt idx="3826">
                  <c:v>169.1604</c:v>
                </c:pt>
                <c:pt idx="3827">
                  <c:v>168.05718</c:v>
                </c:pt>
                <c:pt idx="3828">
                  <c:v>165.11526</c:v>
                </c:pt>
                <c:pt idx="3829">
                  <c:v>161.8056</c:v>
                </c:pt>
                <c:pt idx="3830">
                  <c:v>161.8056</c:v>
                </c:pt>
                <c:pt idx="3831">
                  <c:v>155.37015</c:v>
                </c:pt>
                <c:pt idx="3832">
                  <c:v>153.53145</c:v>
                </c:pt>
                <c:pt idx="3833">
                  <c:v>153.89919</c:v>
                </c:pt>
                <c:pt idx="3834">
                  <c:v>156.47337</c:v>
                </c:pt>
                <c:pt idx="3835">
                  <c:v>152.79597</c:v>
                </c:pt>
                <c:pt idx="3836">
                  <c:v>157.94433</c:v>
                </c:pt>
                <c:pt idx="3837">
                  <c:v>157.20885</c:v>
                </c:pt>
                <c:pt idx="3838">
                  <c:v>155.00241</c:v>
                </c:pt>
                <c:pt idx="3839">
                  <c:v>154.26693</c:v>
                </c:pt>
                <c:pt idx="3840">
                  <c:v>153.16371</c:v>
                </c:pt>
                <c:pt idx="3841">
                  <c:v>152.79597</c:v>
                </c:pt>
                <c:pt idx="3842">
                  <c:v>154.4508</c:v>
                </c:pt>
                <c:pt idx="3843">
                  <c:v>159.59916</c:v>
                </c:pt>
                <c:pt idx="3844">
                  <c:v>153.16371</c:v>
                </c:pt>
                <c:pt idx="3845">
                  <c:v>155.37015</c:v>
                </c:pt>
                <c:pt idx="3846">
                  <c:v>154.08306</c:v>
                </c:pt>
                <c:pt idx="3847">
                  <c:v>152.42823</c:v>
                </c:pt>
                <c:pt idx="3848">
                  <c:v>149.85405</c:v>
                </c:pt>
                <c:pt idx="3849">
                  <c:v>146.17665</c:v>
                </c:pt>
                <c:pt idx="3850">
                  <c:v>146.91213</c:v>
                </c:pt>
                <c:pt idx="3851">
                  <c:v>152.06049</c:v>
                </c:pt>
                <c:pt idx="3852">
                  <c:v>153.53145</c:v>
                </c:pt>
                <c:pt idx="3853">
                  <c:v>157.20885</c:v>
                </c:pt>
                <c:pt idx="3854">
                  <c:v>155.37015</c:v>
                </c:pt>
                <c:pt idx="3855">
                  <c:v>164.9313900000001</c:v>
                </c:pt>
                <c:pt idx="3856">
                  <c:v>170.07975</c:v>
                </c:pt>
                <c:pt idx="3857">
                  <c:v>169.71201</c:v>
                </c:pt>
                <c:pt idx="3858">
                  <c:v>167.50557</c:v>
                </c:pt>
                <c:pt idx="3859">
                  <c:v>164.9313900000001</c:v>
                </c:pt>
                <c:pt idx="3860">
                  <c:v>171.55071</c:v>
                </c:pt>
                <c:pt idx="3861">
                  <c:v>170.44749</c:v>
                </c:pt>
                <c:pt idx="3862">
                  <c:v>177.80229</c:v>
                </c:pt>
                <c:pt idx="3863">
                  <c:v>180.37647</c:v>
                </c:pt>
                <c:pt idx="3864">
                  <c:v>179.27325</c:v>
                </c:pt>
                <c:pt idx="3865">
                  <c:v>172.28619</c:v>
                </c:pt>
                <c:pt idx="3866">
                  <c:v>164.9313900000001</c:v>
                </c:pt>
                <c:pt idx="3867">
                  <c:v>161.62173</c:v>
                </c:pt>
                <c:pt idx="3868">
                  <c:v>163.82817</c:v>
                </c:pt>
                <c:pt idx="3869">
                  <c:v>160.51851</c:v>
                </c:pt>
                <c:pt idx="3870">
                  <c:v>168.24105</c:v>
                </c:pt>
                <c:pt idx="3871">
                  <c:v>168.24105</c:v>
                </c:pt>
                <c:pt idx="3872">
                  <c:v>172.65393</c:v>
                </c:pt>
                <c:pt idx="3873">
                  <c:v>167.87331</c:v>
                </c:pt>
                <c:pt idx="3874">
                  <c:v>161.62173</c:v>
                </c:pt>
                <c:pt idx="3875">
                  <c:v>171.73458</c:v>
                </c:pt>
                <c:pt idx="3876">
                  <c:v>171.73458</c:v>
                </c:pt>
                <c:pt idx="3877">
                  <c:v>175.59585</c:v>
                </c:pt>
                <c:pt idx="3878">
                  <c:v>175.59585</c:v>
                </c:pt>
                <c:pt idx="3879">
                  <c:v>177.80229</c:v>
                </c:pt>
                <c:pt idx="3880">
                  <c:v>184.78935</c:v>
                </c:pt>
                <c:pt idx="3881">
                  <c:v>189.93771</c:v>
                </c:pt>
                <c:pt idx="3882">
                  <c:v>186.62805</c:v>
                </c:pt>
                <c:pt idx="3883">
                  <c:v>185.15709</c:v>
                </c:pt>
                <c:pt idx="3884">
                  <c:v>184.60548</c:v>
                </c:pt>
                <c:pt idx="3885">
                  <c:v>183.50226</c:v>
                </c:pt>
                <c:pt idx="3886">
                  <c:v>174.6765</c:v>
                </c:pt>
                <c:pt idx="3887">
                  <c:v>180.92808</c:v>
                </c:pt>
                <c:pt idx="3888">
                  <c:v>180.92808</c:v>
                </c:pt>
                <c:pt idx="3889">
                  <c:v>179.45712</c:v>
                </c:pt>
                <c:pt idx="3890">
                  <c:v>186.07644</c:v>
                </c:pt>
                <c:pt idx="3891">
                  <c:v>183.3183900000001</c:v>
                </c:pt>
                <c:pt idx="3892">
                  <c:v>182.58291</c:v>
                </c:pt>
                <c:pt idx="3893">
                  <c:v>181.11195</c:v>
                </c:pt>
                <c:pt idx="3894">
                  <c:v>176.33133</c:v>
                </c:pt>
                <c:pt idx="3895">
                  <c:v>176.33133</c:v>
                </c:pt>
                <c:pt idx="3896">
                  <c:v>171.91845</c:v>
                </c:pt>
                <c:pt idx="3897">
                  <c:v>168.60879</c:v>
                </c:pt>
                <c:pt idx="3898">
                  <c:v>168.24105</c:v>
                </c:pt>
                <c:pt idx="3899">
                  <c:v>168.60879</c:v>
                </c:pt>
                <c:pt idx="3900">
                  <c:v>170.81523</c:v>
                </c:pt>
                <c:pt idx="3901">
                  <c:v>166.40235</c:v>
                </c:pt>
                <c:pt idx="3902">
                  <c:v>169.71201</c:v>
                </c:pt>
                <c:pt idx="3903">
                  <c:v>163.82817</c:v>
                </c:pt>
                <c:pt idx="3904">
                  <c:v>167.13783</c:v>
                </c:pt>
                <c:pt idx="3905">
                  <c:v>164.19591</c:v>
                </c:pt>
                <c:pt idx="3906">
                  <c:v>164.56365</c:v>
                </c:pt>
                <c:pt idx="3907">
                  <c:v>166.77009</c:v>
                </c:pt>
                <c:pt idx="3908">
                  <c:v>166.40235</c:v>
                </c:pt>
                <c:pt idx="3909">
                  <c:v>166.40235</c:v>
                </c:pt>
                <c:pt idx="3910">
                  <c:v>175.22811</c:v>
                </c:pt>
                <c:pt idx="3911">
                  <c:v>172.28619</c:v>
                </c:pt>
                <c:pt idx="3912">
                  <c:v>173.38941</c:v>
                </c:pt>
                <c:pt idx="3913">
                  <c:v>171.91845</c:v>
                </c:pt>
                <c:pt idx="3914">
                  <c:v>171.91845</c:v>
                </c:pt>
                <c:pt idx="3915">
                  <c:v>178.17003</c:v>
                </c:pt>
                <c:pt idx="3916">
                  <c:v>176.69907</c:v>
                </c:pt>
                <c:pt idx="3917">
                  <c:v>181.84743</c:v>
                </c:pt>
                <c:pt idx="3918">
                  <c:v>177.80229</c:v>
                </c:pt>
                <c:pt idx="3919">
                  <c:v>181.47969</c:v>
                </c:pt>
                <c:pt idx="3920">
                  <c:v>183.68613</c:v>
                </c:pt>
                <c:pt idx="3921">
                  <c:v>171.91845</c:v>
                </c:pt>
                <c:pt idx="3922">
                  <c:v>173.02167</c:v>
                </c:pt>
                <c:pt idx="3923">
                  <c:v>169.89588</c:v>
                </c:pt>
                <c:pt idx="3924">
                  <c:v>163.82817</c:v>
                </c:pt>
                <c:pt idx="3925">
                  <c:v>163.82817</c:v>
                </c:pt>
                <c:pt idx="3926">
                  <c:v>160.88625</c:v>
                </c:pt>
                <c:pt idx="3927">
                  <c:v>160.88625</c:v>
                </c:pt>
                <c:pt idx="3928">
                  <c:v>160.51851</c:v>
                </c:pt>
                <c:pt idx="3929">
                  <c:v>159.78303</c:v>
                </c:pt>
                <c:pt idx="3930">
                  <c:v>159.78303</c:v>
                </c:pt>
                <c:pt idx="3931">
                  <c:v>159.41529</c:v>
                </c:pt>
                <c:pt idx="3932">
                  <c:v>156.10563</c:v>
                </c:pt>
                <c:pt idx="3933">
                  <c:v>157.57659</c:v>
                </c:pt>
                <c:pt idx="3934">
                  <c:v>154.63467</c:v>
                </c:pt>
                <c:pt idx="3935">
                  <c:v>157.3927200000001</c:v>
                </c:pt>
                <c:pt idx="3936">
                  <c:v>161.43786</c:v>
                </c:pt>
                <c:pt idx="3937">
                  <c:v>155.55402</c:v>
                </c:pt>
                <c:pt idx="3938">
                  <c:v>157.76046</c:v>
                </c:pt>
                <c:pt idx="3939">
                  <c:v>156.2895</c:v>
                </c:pt>
                <c:pt idx="3940">
                  <c:v>160.33464</c:v>
                </c:pt>
                <c:pt idx="3941">
                  <c:v>157.20885</c:v>
                </c:pt>
                <c:pt idx="3942">
                  <c:v>163.09269</c:v>
                </c:pt>
                <c:pt idx="3943">
                  <c:v>161.25399</c:v>
                </c:pt>
                <c:pt idx="3944">
                  <c:v>159.04755</c:v>
                </c:pt>
                <c:pt idx="3945">
                  <c:v>159.04755</c:v>
                </c:pt>
                <c:pt idx="3946">
                  <c:v>165.66687</c:v>
                </c:pt>
                <c:pt idx="3947">
                  <c:v>161.62173</c:v>
                </c:pt>
                <c:pt idx="3948">
                  <c:v>158.67981</c:v>
                </c:pt>
                <c:pt idx="3949">
                  <c:v>160.15077</c:v>
                </c:pt>
                <c:pt idx="3950">
                  <c:v>160.15077</c:v>
                </c:pt>
                <c:pt idx="3951">
                  <c:v>160.15077</c:v>
                </c:pt>
                <c:pt idx="3952">
                  <c:v>162.72495</c:v>
                </c:pt>
                <c:pt idx="3953">
                  <c:v>159.78303</c:v>
                </c:pt>
                <c:pt idx="3954">
                  <c:v>164.9313900000001</c:v>
                </c:pt>
                <c:pt idx="3955">
                  <c:v>163.6443</c:v>
                </c:pt>
                <c:pt idx="3956">
                  <c:v>162.35721</c:v>
                </c:pt>
                <c:pt idx="3957">
                  <c:v>165.66687</c:v>
                </c:pt>
                <c:pt idx="3958">
                  <c:v>161.98947</c:v>
                </c:pt>
                <c:pt idx="3959">
                  <c:v>159.41529</c:v>
                </c:pt>
                <c:pt idx="3960">
                  <c:v>159.78303</c:v>
                </c:pt>
                <c:pt idx="3961">
                  <c:v>158.31207</c:v>
                </c:pt>
                <c:pt idx="3962">
                  <c:v>155.73789</c:v>
                </c:pt>
                <c:pt idx="3963">
                  <c:v>155.37015</c:v>
                </c:pt>
                <c:pt idx="3964">
                  <c:v>157.20885</c:v>
                </c:pt>
                <c:pt idx="3965">
                  <c:v>154.63467</c:v>
                </c:pt>
                <c:pt idx="3966">
                  <c:v>157.20885</c:v>
                </c:pt>
                <c:pt idx="3967">
                  <c:v>159.78303</c:v>
                </c:pt>
                <c:pt idx="3968">
                  <c:v>157.20885</c:v>
                </c:pt>
                <c:pt idx="3969">
                  <c:v>156.10563</c:v>
                </c:pt>
                <c:pt idx="3970">
                  <c:v>156.84111</c:v>
                </c:pt>
                <c:pt idx="3971">
                  <c:v>153.53145</c:v>
                </c:pt>
                <c:pt idx="3972">
                  <c:v>153.53145</c:v>
                </c:pt>
                <c:pt idx="3973">
                  <c:v>150.58953</c:v>
                </c:pt>
                <c:pt idx="3974">
                  <c:v>151.14114</c:v>
                </c:pt>
                <c:pt idx="3975">
                  <c:v>150.40566</c:v>
                </c:pt>
                <c:pt idx="3976">
                  <c:v>152.6121</c:v>
                </c:pt>
                <c:pt idx="3977">
                  <c:v>145.07343</c:v>
                </c:pt>
                <c:pt idx="3978">
                  <c:v>148.01535</c:v>
                </c:pt>
                <c:pt idx="3979">
                  <c:v>148.01535</c:v>
                </c:pt>
                <c:pt idx="3980">
                  <c:v>148.75083</c:v>
                </c:pt>
                <c:pt idx="3981">
                  <c:v>152.42823</c:v>
                </c:pt>
                <c:pt idx="3982">
                  <c:v>156.10563</c:v>
                </c:pt>
                <c:pt idx="3983">
                  <c:v>153.89919</c:v>
                </c:pt>
                <c:pt idx="3984">
                  <c:v>153.16371</c:v>
                </c:pt>
                <c:pt idx="3985">
                  <c:v>153.16371</c:v>
                </c:pt>
                <c:pt idx="3986">
                  <c:v>156.47337</c:v>
                </c:pt>
                <c:pt idx="3987">
                  <c:v>156.65724</c:v>
                </c:pt>
                <c:pt idx="3988">
                  <c:v>158.86368</c:v>
                </c:pt>
                <c:pt idx="3989">
                  <c:v>163.46043</c:v>
                </c:pt>
                <c:pt idx="3990">
                  <c:v>154.63467</c:v>
                </c:pt>
                <c:pt idx="3991">
                  <c:v>161.62173</c:v>
                </c:pt>
                <c:pt idx="3992">
                  <c:v>160.88625</c:v>
                </c:pt>
                <c:pt idx="3993">
                  <c:v>164.56365</c:v>
                </c:pt>
                <c:pt idx="3994">
                  <c:v>163.09269</c:v>
                </c:pt>
                <c:pt idx="3995">
                  <c:v>163.09269</c:v>
                </c:pt>
                <c:pt idx="3996">
                  <c:v>157.57659</c:v>
                </c:pt>
                <c:pt idx="3997">
                  <c:v>157.94433</c:v>
                </c:pt>
                <c:pt idx="3998">
                  <c:v>160.15077</c:v>
                </c:pt>
                <c:pt idx="3999">
                  <c:v>163.09269</c:v>
                </c:pt>
                <c:pt idx="4000">
                  <c:v>163.09269</c:v>
                </c:pt>
                <c:pt idx="4001">
                  <c:v>166.77009</c:v>
                </c:pt>
                <c:pt idx="4002">
                  <c:v>167.13783</c:v>
                </c:pt>
                <c:pt idx="4003">
                  <c:v>165.66687</c:v>
                </c:pt>
                <c:pt idx="4004">
                  <c:v>166.21848</c:v>
                </c:pt>
                <c:pt idx="4005">
                  <c:v>161.43786</c:v>
                </c:pt>
                <c:pt idx="4006">
                  <c:v>161.8056</c:v>
                </c:pt>
                <c:pt idx="4007">
                  <c:v>160.70238</c:v>
                </c:pt>
                <c:pt idx="4008">
                  <c:v>157.02498</c:v>
                </c:pt>
                <c:pt idx="4009">
                  <c:v>154.81854</c:v>
                </c:pt>
                <c:pt idx="4010">
                  <c:v>154.4508</c:v>
                </c:pt>
                <c:pt idx="4011">
                  <c:v>153.71532</c:v>
                </c:pt>
                <c:pt idx="4012">
                  <c:v>155.18628</c:v>
                </c:pt>
                <c:pt idx="4013">
                  <c:v>155.55402</c:v>
                </c:pt>
                <c:pt idx="4014">
                  <c:v>156.2895</c:v>
                </c:pt>
                <c:pt idx="4015">
                  <c:v>154.81854</c:v>
                </c:pt>
                <c:pt idx="4016">
                  <c:v>152.6121</c:v>
                </c:pt>
                <c:pt idx="4017">
                  <c:v>154.08306</c:v>
                </c:pt>
                <c:pt idx="4018">
                  <c:v>155.55402</c:v>
                </c:pt>
                <c:pt idx="4019">
                  <c:v>151.50888</c:v>
                </c:pt>
                <c:pt idx="4020">
                  <c:v>151.50888</c:v>
                </c:pt>
                <c:pt idx="4021">
                  <c:v>150.03792</c:v>
                </c:pt>
                <c:pt idx="4022">
                  <c:v>148.56696</c:v>
                </c:pt>
                <c:pt idx="4023">
                  <c:v>147.83148</c:v>
                </c:pt>
                <c:pt idx="4024">
                  <c:v>145.2573</c:v>
                </c:pt>
                <c:pt idx="4025">
                  <c:v>144.15408</c:v>
                </c:pt>
                <c:pt idx="4026">
                  <c:v>144.15408</c:v>
                </c:pt>
                <c:pt idx="4027">
                  <c:v>142.68312</c:v>
                </c:pt>
                <c:pt idx="4028">
                  <c:v>142.68312</c:v>
                </c:pt>
                <c:pt idx="4029">
                  <c:v>144.15408</c:v>
                </c:pt>
                <c:pt idx="4030">
                  <c:v>148.9347</c:v>
                </c:pt>
                <c:pt idx="4031">
                  <c:v>148.19922</c:v>
                </c:pt>
                <c:pt idx="4032">
                  <c:v>152.97984</c:v>
                </c:pt>
                <c:pt idx="4033">
                  <c:v>154.81854</c:v>
                </c:pt>
                <c:pt idx="4034">
                  <c:v>155.18628</c:v>
                </c:pt>
                <c:pt idx="4035">
                  <c:v>156.2895</c:v>
                </c:pt>
                <c:pt idx="4036">
                  <c:v>154.08306</c:v>
                </c:pt>
                <c:pt idx="4037">
                  <c:v>151.69275</c:v>
                </c:pt>
                <c:pt idx="4038">
                  <c:v>153.16371</c:v>
                </c:pt>
                <c:pt idx="4039">
                  <c:v>150.40566</c:v>
                </c:pt>
                <c:pt idx="4040">
                  <c:v>150.40566</c:v>
                </c:pt>
                <c:pt idx="4041">
                  <c:v>146.36052</c:v>
                </c:pt>
                <c:pt idx="4042">
                  <c:v>152.97984</c:v>
                </c:pt>
                <c:pt idx="4043">
                  <c:v>152.97984</c:v>
                </c:pt>
                <c:pt idx="4044">
                  <c:v>161.25399</c:v>
                </c:pt>
                <c:pt idx="4045">
                  <c:v>161.25399</c:v>
                </c:pt>
                <c:pt idx="4046">
                  <c:v>163.09269</c:v>
                </c:pt>
                <c:pt idx="4047">
                  <c:v>172.28619</c:v>
                </c:pt>
                <c:pt idx="4048">
                  <c:v>178.17003</c:v>
                </c:pt>
                <c:pt idx="4049">
                  <c:v>174.86037</c:v>
                </c:pt>
                <c:pt idx="4050">
                  <c:v>175.59585</c:v>
                </c:pt>
                <c:pt idx="4051">
                  <c:v>180.00873</c:v>
                </c:pt>
                <c:pt idx="4052">
                  <c:v>180.37647</c:v>
                </c:pt>
                <c:pt idx="4053">
                  <c:v>193.43124</c:v>
                </c:pt>
                <c:pt idx="4054">
                  <c:v>190.85706</c:v>
                </c:pt>
                <c:pt idx="4055">
                  <c:v>189.3861000000001</c:v>
                </c:pt>
                <c:pt idx="4056">
                  <c:v>187.5474</c:v>
                </c:pt>
                <c:pt idx="4057">
                  <c:v>191.96028</c:v>
                </c:pt>
                <c:pt idx="4058">
                  <c:v>195.63768</c:v>
                </c:pt>
                <c:pt idx="4059">
                  <c:v>186.07644</c:v>
                </c:pt>
                <c:pt idx="4060">
                  <c:v>184.97322</c:v>
                </c:pt>
                <c:pt idx="4061">
                  <c:v>186.07644</c:v>
                </c:pt>
                <c:pt idx="4062">
                  <c:v>191.96028</c:v>
                </c:pt>
                <c:pt idx="4063">
                  <c:v>195.82155</c:v>
                </c:pt>
                <c:pt idx="4064">
                  <c:v>206.48601</c:v>
                </c:pt>
                <c:pt idx="4065">
                  <c:v>216.04725</c:v>
                </c:pt>
                <c:pt idx="4066">
                  <c:v>209.6118</c:v>
                </c:pt>
                <c:pt idx="4067">
                  <c:v>224.13753</c:v>
                </c:pt>
                <c:pt idx="4068">
                  <c:v>243.62775</c:v>
                </c:pt>
                <c:pt idx="4069">
                  <c:v>221.56335</c:v>
                </c:pt>
                <c:pt idx="4070">
                  <c:v>218.8053</c:v>
                </c:pt>
                <c:pt idx="4071">
                  <c:v>216.23112</c:v>
                </c:pt>
                <c:pt idx="4072">
                  <c:v>215.1279</c:v>
                </c:pt>
                <c:pt idx="4073">
                  <c:v>220.644</c:v>
                </c:pt>
                <c:pt idx="4074">
                  <c:v>220.27626</c:v>
                </c:pt>
                <c:pt idx="4075">
                  <c:v>207.95697</c:v>
                </c:pt>
                <c:pt idx="4076">
                  <c:v>208.50858</c:v>
                </c:pt>
                <c:pt idx="4077">
                  <c:v>211.4505</c:v>
                </c:pt>
                <c:pt idx="4078">
                  <c:v>216.04725</c:v>
                </c:pt>
                <c:pt idx="4079">
                  <c:v>216.41499</c:v>
                </c:pt>
                <c:pt idx="4080">
                  <c:v>230.57298</c:v>
                </c:pt>
                <c:pt idx="4081">
                  <c:v>224.68914</c:v>
                </c:pt>
                <c:pt idx="4082">
                  <c:v>215.49564</c:v>
                </c:pt>
                <c:pt idx="4083">
                  <c:v>221.01174</c:v>
                </c:pt>
                <c:pt idx="4084">
                  <c:v>226.1601</c:v>
                </c:pt>
                <c:pt idx="4085">
                  <c:v>232.04394</c:v>
                </c:pt>
                <c:pt idx="4086">
                  <c:v>223.58592</c:v>
                </c:pt>
                <c:pt idx="4087">
                  <c:v>232.59555</c:v>
                </c:pt>
                <c:pt idx="4088">
                  <c:v>234.43425</c:v>
                </c:pt>
                <c:pt idx="4089">
                  <c:v>243.99549</c:v>
                </c:pt>
                <c:pt idx="4090">
                  <c:v>243.99549</c:v>
                </c:pt>
                <c:pt idx="4091">
                  <c:v>242.15679</c:v>
                </c:pt>
                <c:pt idx="4092">
                  <c:v>235.53747</c:v>
                </c:pt>
                <c:pt idx="4093">
                  <c:v>244.73097</c:v>
                </c:pt>
                <c:pt idx="4094">
                  <c:v>245.09871</c:v>
                </c:pt>
                <c:pt idx="4095">
                  <c:v>249.14385</c:v>
                </c:pt>
                <c:pt idx="4096">
                  <c:v>247.67289</c:v>
                </c:pt>
                <c:pt idx="4097">
                  <c:v>245.46645</c:v>
                </c:pt>
                <c:pt idx="4098">
                  <c:v>242.15679</c:v>
                </c:pt>
                <c:pt idx="4099">
                  <c:v>248.40837</c:v>
                </c:pt>
                <c:pt idx="4100">
                  <c:v>244.73097</c:v>
                </c:pt>
                <c:pt idx="4101">
                  <c:v>241.78905</c:v>
                </c:pt>
                <c:pt idx="4102">
                  <c:v>243.99549</c:v>
                </c:pt>
                <c:pt idx="4103">
                  <c:v>237.00843</c:v>
                </c:pt>
                <c:pt idx="4104">
                  <c:v>244.73097</c:v>
                </c:pt>
                <c:pt idx="4105">
                  <c:v>244.73097</c:v>
                </c:pt>
                <c:pt idx="4106">
                  <c:v>229.28589</c:v>
                </c:pt>
                <c:pt idx="4107">
                  <c:v>229.65363</c:v>
                </c:pt>
                <c:pt idx="4108">
                  <c:v>226.34397</c:v>
                </c:pt>
                <c:pt idx="4109">
                  <c:v>218.62143</c:v>
                </c:pt>
                <c:pt idx="4110">
                  <c:v>216.41499</c:v>
                </c:pt>
                <c:pt idx="4111">
                  <c:v>223.03431</c:v>
                </c:pt>
                <c:pt idx="4112">
                  <c:v>221.93109</c:v>
                </c:pt>
                <c:pt idx="4113">
                  <c:v>222.66657</c:v>
                </c:pt>
                <c:pt idx="4114">
                  <c:v>244.36323</c:v>
                </c:pt>
                <c:pt idx="4115">
                  <c:v>239.95035</c:v>
                </c:pt>
                <c:pt idx="4116">
                  <c:v>241.42131</c:v>
                </c:pt>
                <c:pt idx="4117">
                  <c:v>238.47939</c:v>
                </c:pt>
                <c:pt idx="4118">
                  <c:v>237.74391</c:v>
                </c:pt>
                <c:pt idx="4119">
                  <c:v>239.21487</c:v>
                </c:pt>
                <c:pt idx="4120">
                  <c:v>234.43425</c:v>
                </c:pt>
                <c:pt idx="4121">
                  <c:v>228.55041</c:v>
                </c:pt>
                <c:pt idx="4122">
                  <c:v>233.69877</c:v>
                </c:pt>
                <c:pt idx="4123">
                  <c:v>228.91815</c:v>
                </c:pt>
                <c:pt idx="4124">
                  <c:v>233.14716</c:v>
                </c:pt>
                <c:pt idx="4125">
                  <c:v>234.25038</c:v>
                </c:pt>
                <c:pt idx="4126">
                  <c:v>240.50196</c:v>
                </c:pt>
                <c:pt idx="4127">
                  <c:v>246.01806</c:v>
                </c:pt>
                <c:pt idx="4128">
                  <c:v>252.26964</c:v>
                </c:pt>
                <c:pt idx="4129">
                  <c:v>252.26964</c:v>
                </c:pt>
                <c:pt idx="4130">
                  <c:v>247.85676</c:v>
                </c:pt>
                <c:pt idx="4131">
                  <c:v>246.01806</c:v>
                </c:pt>
                <c:pt idx="4132">
                  <c:v>245.28258</c:v>
                </c:pt>
                <c:pt idx="4133">
                  <c:v>253.37286</c:v>
                </c:pt>
                <c:pt idx="4134">
                  <c:v>259.62444</c:v>
                </c:pt>
                <c:pt idx="4135">
                  <c:v>263.3018400000001</c:v>
                </c:pt>
                <c:pt idx="4136">
                  <c:v>257.2341299999998</c:v>
                </c:pt>
                <c:pt idx="4137">
                  <c:v>252.08577</c:v>
                </c:pt>
                <c:pt idx="4138">
                  <c:v>250.24707</c:v>
                </c:pt>
                <c:pt idx="4139">
                  <c:v>236.27295</c:v>
                </c:pt>
                <c:pt idx="4140">
                  <c:v>237.37617</c:v>
                </c:pt>
                <c:pt idx="4141">
                  <c:v>221.56335</c:v>
                </c:pt>
                <c:pt idx="4142">
                  <c:v>223.76979</c:v>
                </c:pt>
                <c:pt idx="4143">
                  <c:v>228.91815</c:v>
                </c:pt>
                <c:pt idx="4144">
                  <c:v>228.91815</c:v>
                </c:pt>
                <c:pt idx="4145">
                  <c:v>236.45682</c:v>
                </c:pt>
                <c:pt idx="4146">
                  <c:v>236.08908</c:v>
                </c:pt>
                <c:pt idx="4147">
                  <c:v>238.66326</c:v>
                </c:pt>
                <c:pt idx="4148">
                  <c:v>238.66326</c:v>
                </c:pt>
                <c:pt idx="4149">
                  <c:v>238.66326</c:v>
                </c:pt>
                <c:pt idx="4150">
                  <c:v>240.68583</c:v>
                </c:pt>
                <c:pt idx="4151">
                  <c:v>241.78905</c:v>
                </c:pt>
                <c:pt idx="4152">
                  <c:v>260.54379</c:v>
                </c:pt>
                <c:pt idx="4153">
                  <c:v>262.75023</c:v>
                </c:pt>
                <c:pt idx="4154">
                  <c:v>270.10503</c:v>
                </c:pt>
                <c:pt idx="4155">
                  <c:v>275.6211299999998</c:v>
                </c:pt>
                <c:pt idx="4156">
                  <c:v>274.15017</c:v>
                </c:pt>
                <c:pt idx="4157">
                  <c:v>275.98887</c:v>
                </c:pt>
                <c:pt idx="4158">
                  <c:v>278.1953099999998</c:v>
                </c:pt>
                <c:pt idx="4159">
                  <c:v>273.78243</c:v>
                </c:pt>
                <c:pt idx="4160">
                  <c:v>274.88565</c:v>
                </c:pt>
                <c:pt idx="4161">
                  <c:v>267.53085</c:v>
                </c:pt>
                <c:pt idx="4162">
                  <c:v>267.89859</c:v>
                </c:pt>
                <c:pt idx="4163">
                  <c:v>264.95667</c:v>
                </c:pt>
                <c:pt idx="4164">
                  <c:v>268.2663299999998</c:v>
                </c:pt>
                <c:pt idx="4165">
                  <c:v>268.2663299999998</c:v>
                </c:pt>
                <c:pt idx="4166">
                  <c:v>273.78243</c:v>
                </c:pt>
                <c:pt idx="4167">
                  <c:v>280.4017499999998</c:v>
                </c:pt>
                <c:pt idx="4168">
                  <c:v>282.24045</c:v>
                </c:pt>
                <c:pt idx="4169">
                  <c:v>282.24045</c:v>
                </c:pt>
                <c:pt idx="4170">
                  <c:v>281.8727099999999</c:v>
                </c:pt>
                <c:pt idx="4171">
                  <c:v>288.1242900000001</c:v>
                </c:pt>
                <c:pt idx="4172">
                  <c:v>287.02107</c:v>
                </c:pt>
                <c:pt idx="4173">
                  <c:v>281.8727099999999</c:v>
                </c:pt>
                <c:pt idx="4174">
                  <c:v>281.8727099999999</c:v>
                </c:pt>
                <c:pt idx="4175">
                  <c:v>289.7791199999998</c:v>
                </c:pt>
                <c:pt idx="4176">
                  <c:v>284.63076</c:v>
                </c:pt>
                <c:pt idx="4177">
                  <c:v>293.45652</c:v>
                </c:pt>
                <c:pt idx="4178">
                  <c:v>288.3081599999998</c:v>
                </c:pt>
                <c:pt idx="4179">
                  <c:v>283.5275399999998</c:v>
                </c:pt>
                <c:pt idx="4180">
                  <c:v>282.05658</c:v>
                </c:pt>
                <c:pt idx="4181">
                  <c:v>280.58562</c:v>
                </c:pt>
                <c:pt idx="4182">
                  <c:v>285.7339799999998</c:v>
                </c:pt>
                <c:pt idx="4183">
                  <c:v>291.9855599999998</c:v>
                </c:pt>
                <c:pt idx="4184">
                  <c:v>288.6759</c:v>
                </c:pt>
                <c:pt idx="4185">
                  <c:v>288.6759</c:v>
                </c:pt>
                <c:pt idx="4186">
                  <c:v>288.6759</c:v>
                </c:pt>
                <c:pt idx="4187">
                  <c:v>295.2952199999998</c:v>
                </c:pt>
                <c:pt idx="4188">
                  <c:v>298.23714</c:v>
                </c:pt>
                <c:pt idx="4189">
                  <c:v>303.3854999999999</c:v>
                </c:pt>
                <c:pt idx="4190">
                  <c:v>306.32742</c:v>
                </c:pt>
                <c:pt idx="4191">
                  <c:v>310.00482</c:v>
                </c:pt>
                <c:pt idx="4192">
                  <c:v>318.0950999999998</c:v>
                </c:pt>
                <c:pt idx="4193">
                  <c:v>315.5209199999998</c:v>
                </c:pt>
                <c:pt idx="4194">
                  <c:v>307.7983799999997</c:v>
                </c:pt>
                <c:pt idx="4195">
                  <c:v>312.579</c:v>
                </c:pt>
                <c:pt idx="4196">
                  <c:v>313.13061</c:v>
                </c:pt>
                <c:pt idx="4197">
                  <c:v>323.79507</c:v>
                </c:pt>
                <c:pt idx="4198">
                  <c:v>322.32411</c:v>
                </c:pt>
                <c:pt idx="4199">
                  <c:v>319.74993</c:v>
                </c:pt>
                <c:pt idx="4200">
                  <c:v>324.16281</c:v>
                </c:pt>
                <c:pt idx="4201">
                  <c:v>331.70148</c:v>
                </c:pt>
                <c:pt idx="4202">
                  <c:v>337.58532</c:v>
                </c:pt>
                <c:pt idx="4203">
                  <c:v>330.23052</c:v>
                </c:pt>
                <c:pt idx="4204">
                  <c:v>332.0692199999999</c:v>
                </c:pt>
                <c:pt idx="4205">
                  <c:v>333.54018</c:v>
                </c:pt>
                <c:pt idx="4206">
                  <c:v>321.40476</c:v>
                </c:pt>
                <c:pt idx="4207">
                  <c:v>316.2563999999998</c:v>
                </c:pt>
                <c:pt idx="4208">
                  <c:v>325.0821599999998</c:v>
                </c:pt>
                <c:pt idx="4209">
                  <c:v>316.2563999999998</c:v>
                </c:pt>
                <c:pt idx="4210">
                  <c:v>316.2563999999998</c:v>
                </c:pt>
                <c:pt idx="4211">
                  <c:v>295.2952199999998</c:v>
                </c:pt>
                <c:pt idx="4212">
                  <c:v>297.50166</c:v>
                </c:pt>
                <c:pt idx="4213">
                  <c:v>291.2500800000001</c:v>
                </c:pt>
                <c:pt idx="4214">
                  <c:v>300.81132</c:v>
                </c:pt>
                <c:pt idx="4215">
                  <c:v>306.32742</c:v>
                </c:pt>
                <c:pt idx="4216">
                  <c:v>306.14355</c:v>
                </c:pt>
                <c:pt idx="4217">
                  <c:v>305.40807</c:v>
                </c:pt>
                <c:pt idx="4218">
                  <c:v>305.40807</c:v>
                </c:pt>
                <c:pt idx="4219">
                  <c:v>312.3951299999998</c:v>
                </c:pt>
                <c:pt idx="4220">
                  <c:v>301.36293</c:v>
                </c:pt>
                <c:pt idx="4221">
                  <c:v>292.1694300000001</c:v>
                </c:pt>
                <c:pt idx="4222">
                  <c:v>284.81463</c:v>
                </c:pt>
                <c:pt idx="4223">
                  <c:v>284.81463</c:v>
                </c:pt>
                <c:pt idx="4224">
                  <c:v>273.41469</c:v>
                </c:pt>
                <c:pt idx="4225">
                  <c:v>274.51791</c:v>
                </c:pt>
                <c:pt idx="4226">
                  <c:v>256.4986499999998</c:v>
                </c:pt>
                <c:pt idx="4227">
                  <c:v>256.86639</c:v>
                </c:pt>
                <c:pt idx="4228">
                  <c:v>276.35661</c:v>
                </c:pt>
                <c:pt idx="4229">
                  <c:v>281.50497</c:v>
                </c:pt>
                <c:pt idx="4230">
                  <c:v>280.4017499999998</c:v>
                </c:pt>
                <c:pt idx="4231">
                  <c:v>281.50497</c:v>
                </c:pt>
                <c:pt idx="4232">
                  <c:v>275.98887</c:v>
                </c:pt>
                <c:pt idx="4233">
                  <c:v>284.44689</c:v>
                </c:pt>
                <c:pt idx="4234">
                  <c:v>285.18237</c:v>
                </c:pt>
                <c:pt idx="4235">
                  <c:v>282.9759299999998</c:v>
                </c:pt>
                <c:pt idx="4236">
                  <c:v>289.59525</c:v>
                </c:pt>
                <c:pt idx="4237">
                  <c:v>287.7565499999998</c:v>
                </c:pt>
                <c:pt idx="4238">
                  <c:v>304.67259</c:v>
                </c:pt>
                <c:pt idx="4239">
                  <c:v>305.0403299999999</c:v>
                </c:pt>
                <c:pt idx="4240">
                  <c:v>320.1176700000001</c:v>
                </c:pt>
                <c:pt idx="4241">
                  <c:v>320.8531499999999</c:v>
                </c:pt>
                <c:pt idx="4242">
                  <c:v>320.8531499999999</c:v>
                </c:pt>
                <c:pt idx="4243">
                  <c:v>310.9241699999998</c:v>
                </c:pt>
                <c:pt idx="4244">
                  <c:v>314.6015699999999</c:v>
                </c:pt>
                <c:pt idx="4245">
                  <c:v>309.4532099999998</c:v>
                </c:pt>
                <c:pt idx="4246">
                  <c:v>300.2597099999999</c:v>
                </c:pt>
                <c:pt idx="4247">
                  <c:v>296.9500499999999</c:v>
                </c:pt>
                <c:pt idx="4248">
                  <c:v>289.2275099999998</c:v>
                </c:pt>
                <c:pt idx="4249">
                  <c:v>289.96299</c:v>
                </c:pt>
                <c:pt idx="4250">
                  <c:v>300.9951899999999</c:v>
                </c:pt>
                <c:pt idx="4251">
                  <c:v>312.0273899999999</c:v>
                </c:pt>
                <c:pt idx="4252">
                  <c:v>309.82095</c:v>
                </c:pt>
                <c:pt idx="4253">
                  <c:v>314.6015699999999</c:v>
                </c:pt>
                <c:pt idx="4254">
                  <c:v>314.6015699999999</c:v>
                </c:pt>
                <c:pt idx="4255">
                  <c:v>324.89829</c:v>
                </c:pt>
                <c:pt idx="4256">
                  <c:v>320.8531499999999</c:v>
                </c:pt>
                <c:pt idx="4257">
                  <c:v>307.24677</c:v>
                </c:pt>
                <c:pt idx="4258">
                  <c:v>291.4339499999998</c:v>
                </c:pt>
                <c:pt idx="4259">
                  <c:v>299.8919699999998</c:v>
                </c:pt>
                <c:pt idx="4260">
                  <c:v>297.3177900000001</c:v>
                </c:pt>
                <c:pt idx="4261">
                  <c:v>303.56937</c:v>
                </c:pt>
                <c:pt idx="4262">
                  <c:v>296.2145699999999</c:v>
                </c:pt>
                <c:pt idx="4263">
                  <c:v>288.4920299999998</c:v>
                </c:pt>
                <c:pt idx="4264">
                  <c:v>294.74361</c:v>
                </c:pt>
                <c:pt idx="4265">
                  <c:v>309.82095</c:v>
                </c:pt>
                <c:pt idx="4266">
                  <c:v>314.96931</c:v>
                </c:pt>
                <c:pt idx="4267">
                  <c:v>305.0403299999999</c:v>
                </c:pt>
                <c:pt idx="4268">
                  <c:v>296.3984400000001</c:v>
                </c:pt>
                <c:pt idx="4269">
                  <c:v>294.192</c:v>
                </c:pt>
                <c:pt idx="4270">
                  <c:v>296.3984400000001</c:v>
                </c:pt>
                <c:pt idx="4271">
                  <c:v>303.3854999999999</c:v>
                </c:pt>
                <c:pt idx="4272">
                  <c:v>319.19832</c:v>
                </c:pt>
                <c:pt idx="4273">
                  <c:v>320.8531499999999</c:v>
                </c:pt>
                <c:pt idx="4274">
                  <c:v>316.80801</c:v>
                </c:pt>
                <c:pt idx="4275">
                  <c:v>315.7047900000001</c:v>
                </c:pt>
                <c:pt idx="4276">
                  <c:v>310.55643</c:v>
                </c:pt>
                <c:pt idx="4277">
                  <c:v>316.80801</c:v>
                </c:pt>
                <c:pt idx="4278">
                  <c:v>321.9563699999999</c:v>
                </c:pt>
                <c:pt idx="4279">
                  <c:v>321.9563699999999</c:v>
                </c:pt>
                <c:pt idx="4280">
                  <c:v>321.9563699999999</c:v>
                </c:pt>
                <c:pt idx="4281">
                  <c:v>309.08547</c:v>
                </c:pt>
                <c:pt idx="4282">
                  <c:v>303.2016299999999</c:v>
                </c:pt>
                <c:pt idx="4283">
                  <c:v>309.4532099999998</c:v>
                </c:pt>
                <c:pt idx="4284">
                  <c:v>311.2919099999999</c:v>
                </c:pt>
                <c:pt idx="4285">
                  <c:v>301.5467999999998</c:v>
                </c:pt>
                <c:pt idx="4286">
                  <c:v>296.0307</c:v>
                </c:pt>
                <c:pt idx="4287">
                  <c:v>305.2242000000001</c:v>
                </c:pt>
                <c:pt idx="4288">
                  <c:v>303.75324</c:v>
                </c:pt>
                <c:pt idx="4289">
                  <c:v>302.6500200000001</c:v>
                </c:pt>
                <c:pt idx="4290">
                  <c:v>296.3984400000001</c:v>
                </c:pt>
                <c:pt idx="4291">
                  <c:v>294.192</c:v>
                </c:pt>
                <c:pt idx="4292">
                  <c:v>286.4694600000001</c:v>
                </c:pt>
                <c:pt idx="4293">
                  <c:v>280.58562</c:v>
                </c:pt>
                <c:pt idx="4294">
                  <c:v>283.1598</c:v>
                </c:pt>
                <c:pt idx="4295">
                  <c:v>281.6888400000001</c:v>
                </c:pt>
                <c:pt idx="4296">
                  <c:v>282.7920599999998</c:v>
                </c:pt>
                <c:pt idx="4297">
                  <c:v>273.9662999999998</c:v>
                </c:pt>
                <c:pt idx="4298">
                  <c:v>270.2889</c:v>
                </c:pt>
                <c:pt idx="4299">
                  <c:v>266.24376</c:v>
                </c:pt>
                <c:pt idx="4300">
                  <c:v>258.88896</c:v>
                </c:pt>
                <c:pt idx="4301">
                  <c:v>264.40506</c:v>
                </c:pt>
                <c:pt idx="4302">
                  <c:v>264.7728</c:v>
                </c:pt>
                <c:pt idx="4303">
                  <c:v>244.17936</c:v>
                </c:pt>
                <c:pt idx="4304">
                  <c:v>249.3277200000001</c:v>
                </c:pt>
                <c:pt idx="4305">
                  <c:v>249.3277200000001</c:v>
                </c:pt>
                <c:pt idx="4306">
                  <c:v>255.94704</c:v>
                </c:pt>
                <c:pt idx="4307">
                  <c:v>263.66958</c:v>
                </c:pt>
                <c:pt idx="4308">
                  <c:v>262.5663599999998</c:v>
                </c:pt>
                <c:pt idx="4309">
                  <c:v>263.66958</c:v>
                </c:pt>
                <c:pt idx="4310">
                  <c:v>257.7857399999998</c:v>
                </c:pt>
                <c:pt idx="4311">
                  <c:v>265.87602</c:v>
                </c:pt>
                <c:pt idx="4312">
                  <c:v>276.54048</c:v>
                </c:pt>
                <c:pt idx="4313">
                  <c:v>277.6437</c:v>
                </c:pt>
                <c:pt idx="4314">
                  <c:v>273.9662999999998</c:v>
                </c:pt>
                <c:pt idx="4315">
                  <c:v>272.4953399999998</c:v>
                </c:pt>
                <c:pt idx="4316">
                  <c:v>278.7469199999998</c:v>
                </c:pt>
                <c:pt idx="4317">
                  <c:v>284.63076</c:v>
                </c:pt>
                <c:pt idx="4318">
                  <c:v>277.27596</c:v>
                </c:pt>
                <c:pt idx="4319">
                  <c:v>279.4823999999998</c:v>
                </c:pt>
                <c:pt idx="4320">
                  <c:v>276.1727399999999</c:v>
                </c:pt>
                <c:pt idx="4321">
                  <c:v>279.85014</c:v>
                </c:pt>
                <c:pt idx="4322">
                  <c:v>282.42432</c:v>
                </c:pt>
                <c:pt idx="4323">
                  <c:v>280.9533599999998</c:v>
                </c:pt>
                <c:pt idx="4324">
                  <c:v>274.7017799999998</c:v>
                </c:pt>
                <c:pt idx="4325">
                  <c:v>276.1727399999999</c:v>
                </c:pt>
                <c:pt idx="4326">
                  <c:v>289.7791199999998</c:v>
                </c:pt>
                <c:pt idx="4327">
                  <c:v>286.10172</c:v>
                </c:pt>
                <c:pt idx="4328">
                  <c:v>272.4953399999998</c:v>
                </c:pt>
                <c:pt idx="4329">
                  <c:v>275.805</c:v>
                </c:pt>
                <c:pt idx="4330">
                  <c:v>266.6114999999999</c:v>
                </c:pt>
                <c:pt idx="4331">
                  <c:v>269.55342</c:v>
                </c:pt>
                <c:pt idx="4332">
                  <c:v>277.6437</c:v>
                </c:pt>
                <c:pt idx="4333">
                  <c:v>286.10172</c:v>
                </c:pt>
                <c:pt idx="4334">
                  <c:v>281.6888400000001</c:v>
                </c:pt>
                <c:pt idx="4335">
                  <c:v>281.6888400000001</c:v>
                </c:pt>
                <c:pt idx="4336">
                  <c:v>289.7791199999998</c:v>
                </c:pt>
                <c:pt idx="4337">
                  <c:v>291.61782</c:v>
                </c:pt>
                <c:pt idx="4338">
                  <c:v>281.3210999999998</c:v>
                </c:pt>
                <c:pt idx="4339">
                  <c:v>290.14686</c:v>
                </c:pt>
                <c:pt idx="4340">
                  <c:v>291.2500800000001</c:v>
                </c:pt>
                <c:pt idx="4341">
                  <c:v>298.23714</c:v>
                </c:pt>
                <c:pt idx="4342">
                  <c:v>296.0307</c:v>
                </c:pt>
                <c:pt idx="4343">
                  <c:v>300.81132</c:v>
                </c:pt>
                <c:pt idx="4344">
                  <c:v>307.4306399999998</c:v>
                </c:pt>
                <c:pt idx="4345">
                  <c:v>310.3725599999999</c:v>
                </c:pt>
                <c:pt idx="4346">
                  <c:v>308.16612</c:v>
                </c:pt>
                <c:pt idx="4347">
                  <c:v>309.26934</c:v>
                </c:pt>
                <c:pt idx="4348">
                  <c:v>300.44358</c:v>
                </c:pt>
                <c:pt idx="4349">
                  <c:v>303.3854999999999</c:v>
                </c:pt>
                <c:pt idx="4350">
                  <c:v>303.3854999999999</c:v>
                </c:pt>
                <c:pt idx="4351">
                  <c:v>298.23714</c:v>
                </c:pt>
                <c:pt idx="4352">
                  <c:v>295.66296</c:v>
                </c:pt>
                <c:pt idx="4353">
                  <c:v>290.88234</c:v>
                </c:pt>
                <c:pt idx="4354">
                  <c:v>286.10172</c:v>
                </c:pt>
                <c:pt idx="4355">
                  <c:v>283.5275399999998</c:v>
                </c:pt>
                <c:pt idx="4356">
                  <c:v>275.06952</c:v>
                </c:pt>
                <c:pt idx="4357">
                  <c:v>274.7017799999998</c:v>
                </c:pt>
                <c:pt idx="4358">
                  <c:v>275.805</c:v>
                </c:pt>
                <c:pt idx="4359">
                  <c:v>271.75986</c:v>
                </c:pt>
                <c:pt idx="4360">
                  <c:v>265.87602</c:v>
                </c:pt>
                <c:pt idx="4361">
                  <c:v>264.7728</c:v>
                </c:pt>
                <c:pt idx="4362">
                  <c:v>263.3018400000001</c:v>
                </c:pt>
                <c:pt idx="4363">
                  <c:v>248.59224</c:v>
                </c:pt>
                <c:pt idx="4364">
                  <c:v>252.26964</c:v>
                </c:pt>
                <c:pt idx="4365">
                  <c:v>257.0502600000001</c:v>
                </c:pt>
                <c:pt idx="4366">
                  <c:v>260.35992</c:v>
                </c:pt>
                <c:pt idx="4367">
                  <c:v>250.79868</c:v>
                </c:pt>
                <c:pt idx="4368">
                  <c:v>259.2567</c:v>
                </c:pt>
                <c:pt idx="4369">
                  <c:v>246.01806</c:v>
                </c:pt>
                <c:pt idx="4370">
                  <c:v>245.28258</c:v>
                </c:pt>
                <c:pt idx="4371">
                  <c:v>239.76648</c:v>
                </c:pt>
                <c:pt idx="4372">
                  <c:v>244.5471</c:v>
                </c:pt>
                <c:pt idx="4373">
                  <c:v>243.81162</c:v>
                </c:pt>
                <c:pt idx="4374">
                  <c:v>239.031</c:v>
                </c:pt>
                <c:pt idx="4375">
                  <c:v>239.39874</c:v>
                </c:pt>
                <c:pt idx="4376">
                  <c:v>255.5793</c:v>
                </c:pt>
                <c:pt idx="4377">
                  <c:v>248.59224</c:v>
                </c:pt>
                <c:pt idx="4378">
                  <c:v>244.91484</c:v>
                </c:pt>
                <c:pt idx="4379">
                  <c:v>247.48902</c:v>
                </c:pt>
                <c:pt idx="4380">
                  <c:v>249.69546</c:v>
                </c:pt>
                <c:pt idx="4381">
                  <c:v>250.79868</c:v>
                </c:pt>
                <c:pt idx="4382">
                  <c:v>252.26964</c:v>
                </c:pt>
                <c:pt idx="4383">
                  <c:v>259.2567</c:v>
                </c:pt>
                <c:pt idx="4384">
                  <c:v>258.52122</c:v>
                </c:pt>
                <c:pt idx="4385">
                  <c:v>262.9340999999998</c:v>
                </c:pt>
                <c:pt idx="4386">
                  <c:v>262.5663599999998</c:v>
                </c:pt>
                <c:pt idx="4387">
                  <c:v>255.94704</c:v>
                </c:pt>
                <c:pt idx="4388">
                  <c:v>264.03732</c:v>
                </c:pt>
                <c:pt idx="4389">
                  <c:v>264.03732</c:v>
                </c:pt>
                <c:pt idx="4390">
                  <c:v>259.2567</c:v>
                </c:pt>
                <c:pt idx="4391">
                  <c:v>257.0502600000001</c:v>
                </c:pt>
                <c:pt idx="4392">
                  <c:v>254.84382</c:v>
                </c:pt>
                <c:pt idx="4393">
                  <c:v>254.10834</c:v>
                </c:pt>
                <c:pt idx="4394">
                  <c:v>255.76317</c:v>
                </c:pt>
                <c:pt idx="4395">
                  <c:v>258.33735</c:v>
                </c:pt>
                <c:pt idx="4396">
                  <c:v>263.4857099999998</c:v>
                </c:pt>
                <c:pt idx="4397">
                  <c:v>253.92447</c:v>
                </c:pt>
                <c:pt idx="4398">
                  <c:v>248.04063</c:v>
                </c:pt>
                <c:pt idx="4399">
                  <c:v>250.61481</c:v>
                </c:pt>
                <c:pt idx="4400">
                  <c:v>246.20193</c:v>
                </c:pt>
                <c:pt idx="4401">
                  <c:v>250.98255</c:v>
                </c:pt>
                <c:pt idx="4402">
                  <c:v>244.5471</c:v>
                </c:pt>
                <c:pt idx="4403">
                  <c:v>237.1923</c:v>
                </c:pt>
                <c:pt idx="4404">
                  <c:v>237.92778</c:v>
                </c:pt>
                <c:pt idx="4405">
                  <c:v>237.1923</c:v>
                </c:pt>
                <c:pt idx="4406">
                  <c:v>234.98586</c:v>
                </c:pt>
                <c:pt idx="4407">
                  <c:v>230.57298</c:v>
                </c:pt>
                <c:pt idx="4408">
                  <c:v>230.57298</c:v>
                </c:pt>
                <c:pt idx="4409">
                  <c:v>228.73428</c:v>
                </c:pt>
                <c:pt idx="4410">
                  <c:v>227.63106</c:v>
                </c:pt>
                <c:pt idx="4411">
                  <c:v>233.14716</c:v>
                </c:pt>
                <c:pt idx="4412">
                  <c:v>232.77942</c:v>
                </c:pt>
                <c:pt idx="4413">
                  <c:v>232.77942</c:v>
                </c:pt>
                <c:pt idx="4414">
                  <c:v>240.68583</c:v>
                </c:pt>
                <c:pt idx="4415">
                  <c:v>237.37617</c:v>
                </c:pt>
                <c:pt idx="4416">
                  <c:v>239.39874</c:v>
                </c:pt>
                <c:pt idx="4417">
                  <c:v>233.88264</c:v>
                </c:pt>
                <c:pt idx="4418">
                  <c:v>233.14716</c:v>
                </c:pt>
                <c:pt idx="4419">
                  <c:v>234.25038</c:v>
                </c:pt>
                <c:pt idx="4420">
                  <c:v>230.57298</c:v>
                </c:pt>
                <c:pt idx="4421">
                  <c:v>232.04394</c:v>
                </c:pt>
                <c:pt idx="4422">
                  <c:v>224.68914</c:v>
                </c:pt>
                <c:pt idx="4423">
                  <c:v>225.42462</c:v>
                </c:pt>
                <c:pt idx="4424">
                  <c:v>226.1601</c:v>
                </c:pt>
                <c:pt idx="4425">
                  <c:v>233.14716</c:v>
                </c:pt>
                <c:pt idx="4426">
                  <c:v>236.45682</c:v>
                </c:pt>
                <c:pt idx="4427">
                  <c:v>237.56004</c:v>
                </c:pt>
                <c:pt idx="4428">
                  <c:v>238.29552</c:v>
                </c:pt>
                <c:pt idx="4429">
                  <c:v>239.031</c:v>
                </c:pt>
                <c:pt idx="4430">
                  <c:v>239.031</c:v>
                </c:pt>
                <c:pt idx="4431">
                  <c:v>239.031</c:v>
                </c:pt>
                <c:pt idx="4432">
                  <c:v>247.85676</c:v>
                </c:pt>
                <c:pt idx="4433">
                  <c:v>247.48902</c:v>
                </c:pt>
                <c:pt idx="4434">
                  <c:v>254.47608</c:v>
                </c:pt>
                <c:pt idx="4435">
                  <c:v>254.47608</c:v>
                </c:pt>
                <c:pt idx="4436">
                  <c:v>253.00512</c:v>
                </c:pt>
                <c:pt idx="4437">
                  <c:v>253.37286</c:v>
                </c:pt>
                <c:pt idx="4438">
                  <c:v>243.07614</c:v>
                </c:pt>
                <c:pt idx="4439">
                  <c:v>240.8697</c:v>
                </c:pt>
                <c:pt idx="4440">
                  <c:v>247.48902</c:v>
                </c:pt>
                <c:pt idx="4441">
                  <c:v>247.48902</c:v>
                </c:pt>
                <c:pt idx="4442">
                  <c:v>248.95998</c:v>
                </c:pt>
                <c:pt idx="4443">
                  <c:v>238.29552</c:v>
                </c:pt>
                <c:pt idx="4444">
                  <c:v>237.1923</c:v>
                </c:pt>
                <c:pt idx="4445">
                  <c:v>237.1923</c:v>
                </c:pt>
                <c:pt idx="4446">
                  <c:v>238.29552</c:v>
                </c:pt>
                <c:pt idx="4447">
                  <c:v>230.94072</c:v>
                </c:pt>
                <c:pt idx="4448">
                  <c:v>232.77942</c:v>
                </c:pt>
                <c:pt idx="4449">
                  <c:v>236.08908</c:v>
                </c:pt>
                <c:pt idx="4450">
                  <c:v>238.66326</c:v>
                </c:pt>
                <c:pt idx="4451">
                  <c:v>243.07614</c:v>
                </c:pt>
                <c:pt idx="4452">
                  <c:v>247.12128</c:v>
                </c:pt>
                <c:pt idx="4453">
                  <c:v>251.53416</c:v>
                </c:pt>
                <c:pt idx="4454">
                  <c:v>248.2245</c:v>
                </c:pt>
                <c:pt idx="4455">
                  <c:v>247.48902</c:v>
                </c:pt>
                <c:pt idx="4456">
                  <c:v>254.10834</c:v>
                </c:pt>
                <c:pt idx="4457">
                  <c:v>256.68252</c:v>
                </c:pt>
                <c:pt idx="4458">
                  <c:v>254.84382</c:v>
                </c:pt>
                <c:pt idx="4459">
                  <c:v>253.00512</c:v>
                </c:pt>
                <c:pt idx="4460">
                  <c:v>255.21156</c:v>
                </c:pt>
                <c:pt idx="4461">
                  <c:v>252.63738</c:v>
                </c:pt>
                <c:pt idx="4462">
                  <c:v>251.9019</c:v>
                </c:pt>
                <c:pt idx="4463">
                  <c:v>245.65032</c:v>
                </c:pt>
                <c:pt idx="4464">
                  <c:v>238.66326</c:v>
                </c:pt>
                <c:pt idx="4465">
                  <c:v>242.34066</c:v>
                </c:pt>
                <c:pt idx="4466">
                  <c:v>239.76648</c:v>
                </c:pt>
                <c:pt idx="4467">
                  <c:v>237.56004</c:v>
                </c:pt>
                <c:pt idx="4468">
                  <c:v>242.34066</c:v>
                </c:pt>
                <c:pt idx="4469">
                  <c:v>244.91484</c:v>
                </c:pt>
                <c:pt idx="4470">
                  <c:v>244.91484</c:v>
                </c:pt>
                <c:pt idx="4471">
                  <c:v>240.13422</c:v>
                </c:pt>
                <c:pt idx="4472">
                  <c:v>243.07614</c:v>
                </c:pt>
                <c:pt idx="4473">
                  <c:v>241.23744</c:v>
                </c:pt>
                <c:pt idx="4474">
                  <c:v>241.60518</c:v>
                </c:pt>
                <c:pt idx="4475">
                  <c:v>243.07614</c:v>
                </c:pt>
                <c:pt idx="4476">
                  <c:v>248.59224</c:v>
                </c:pt>
                <c:pt idx="4477">
                  <c:v>250.43094</c:v>
                </c:pt>
                <c:pt idx="4478">
                  <c:v>249.3277200000001</c:v>
                </c:pt>
                <c:pt idx="4479">
                  <c:v>254.10834</c:v>
                </c:pt>
                <c:pt idx="4480">
                  <c:v>253.00512</c:v>
                </c:pt>
                <c:pt idx="4481">
                  <c:v>246.3858</c:v>
                </c:pt>
                <c:pt idx="4482">
                  <c:v>241.23744</c:v>
                </c:pt>
                <c:pt idx="4483">
                  <c:v>239.031</c:v>
                </c:pt>
                <c:pt idx="4484">
                  <c:v>241.23744</c:v>
                </c:pt>
                <c:pt idx="4485">
                  <c:v>245.65032</c:v>
                </c:pt>
                <c:pt idx="4486">
                  <c:v>242.7084</c:v>
                </c:pt>
                <c:pt idx="4487">
                  <c:v>240.13422</c:v>
                </c:pt>
                <c:pt idx="4488">
                  <c:v>248.95998</c:v>
                </c:pt>
                <c:pt idx="4489">
                  <c:v>249.3277200000001</c:v>
                </c:pt>
                <c:pt idx="4490">
                  <c:v>244.17936</c:v>
                </c:pt>
                <c:pt idx="4491">
                  <c:v>240.13422</c:v>
                </c:pt>
                <c:pt idx="4492">
                  <c:v>237.92778</c:v>
                </c:pt>
                <c:pt idx="4493">
                  <c:v>241.23744</c:v>
                </c:pt>
                <c:pt idx="4494">
                  <c:v>245.65032</c:v>
                </c:pt>
                <c:pt idx="4495">
                  <c:v>247.48902</c:v>
                </c:pt>
                <c:pt idx="4496">
                  <c:v>239.76648</c:v>
                </c:pt>
                <c:pt idx="4497">
                  <c:v>236.45682</c:v>
                </c:pt>
                <c:pt idx="4498">
                  <c:v>230.57298</c:v>
                </c:pt>
                <c:pt idx="4499">
                  <c:v>246.75354</c:v>
                </c:pt>
                <c:pt idx="4500">
                  <c:v>243.81162</c:v>
                </c:pt>
                <c:pt idx="4501">
                  <c:v>243.81162</c:v>
                </c:pt>
                <c:pt idx="4502">
                  <c:v>236.45682</c:v>
                </c:pt>
                <c:pt idx="4503">
                  <c:v>233.5149</c:v>
                </c:pt>
                <c:pt idx="4504">
                  <c:v>233.5149</c:v>
                </c:pt>
                <c:pt idx="4505">
                  <c:v>232.77942</c:v>
                </c:pt>
                <c:pt idx="4506">
                  <c:v>225.79236</c:v>
                </c:pt>
                <c:pt idx="4507">
                  <c:v>226.89558</c:v>
                </c:pt>
                <c:pt idx="4508">
                  <c:v>230.20524</c:v>
                </c:pt>
                <c:pt idx="4509">
                  <c:v>226.52784</c:v>
                </c:pt>
                <c:pt idx="4510">
                  <c:v>222.11496</c:v>
                </c:pt>
                <c:pt idx="4511">
                  <c:v>222.4827</c:v>
                </c:pt>
                <c:pt idx="4512">
                  <c:v>220.27626</c:v>
                </c:pt>
                <c:pt idx="4513">
                  <c:v>224.68914</c:v>
                </c:pt>
                <c:pt idx="4514">
                  <c:v>220.27626</c:v>
                </c:pt>
                <c:pt idx="4515">
                  <c:v>223.58592</c:v>
                </c:pt>
                <c:pt idx="4516">
                  <c:v>222.4827</c:v>
                </c:pt>
                <c:pt idx="4517">
                  <c:v>222.4827</c:v>
                </c:pt>
                <c:pt idx="4518">
                  <c:v>225.05688</c:v>
                </c:pt>
                <c:pt idx="4519">
                  <c:v>230.57298</c:v>
                </c:pt>
                <c:pt idx="4520">
                  <c:v>231.6762</c:v>
                </c:pt>
                <c:pt idx="4521">
                  <c:v>229.8375</c:v>
                </c:pt>
                <c:pt idx="4522">
                  <c:v>220.27626</c:v>
                </c:pt>
                <c:pt idx="4523">
                  <c:v>221.01174</c:v>
                </c:pt>
                <c:pt idx="4524">
                  <c:v>218.8053</c:v>
                </c:pt>
                <c:pt idx="4525">
                  <c:v>218.8053</c:v>
                </c:pt>
                <c:pt idx="4526">
                  <c:v>220.46013</c:v>
                </c:pt>
                <c:pt idx="4527">
                  <c:v>214.20855</c:v>
                </c:pt>
                <c:pt idx="4528">
                  <c:v>213.84081</c:v>
                </c:pt>
                <c:pt idx="4529">
                  <c:v>210.8988900000001</c:v>
                </c:pt>
                <c:pt idx="4530">
                  <c:v>212.73759</c:v>
                </c:pt>
                <c:pt idx="4531">
                  <c:v>217.51821</c:v>
                </c:pt>
                <c:pt idx="4532">
                  <c:v>227.81493</c:v>
                </c:pt>
                <c:pt idx="4533">
                  <c:v>233.69877</c:v>
                </c:pt>
                <c:pt idx="4534">
                  <c:v>245.83419</c:v>
                </c:pt>
                <c:pt idx="4535">
                  <c:v>249.51159</c:v>
                </c:pt>
                <c:pt idx="4536">
                  <c:v>244.73097</c:v>
                </c:pt>
                <c:pt idx="4537">
                  <c:v>239.21487</c:v>
                </c:pt>
                <c:pt idx="4538">
                  <c:v>239.21487</c:v>
                </c:pt>
                <c:pt idx="4539">
                  <c:v>243.99549</c:v>
                </c:pt>
                <c:pt idx="4540">
                  <c:v>243.99549</c:v>
                </c:pt>
                <c:pt idx="4541">
                  <c:v>240.13422</c:v>
                </c:pt>
                <c:pt idx="4542">
                  <c:v>239.58261</c:v>
                </c:pt>
                <c:pt idx="4543">
                  <c:v>234.43425</c:v>
                </c:pt>
                <c:pt idx="4544">
                  <c:v>224.13753</c:v>
                </c:pt>
                <c:pt idx="4545">
                  <c:v>230.75685</c:v>
                </c:pt>
                <c:pt idx="4546">
                  <c:v>224.50527</c:v>
                </c:pt>
                <c:pt idx="4547">
                  <c:v>230.75685</c:v>
                </c:pt>
                <c:pt idx="4548">
                  <c:v>236.82456</c:v>
                </c:pt>
                <c:pt idx="4549">
                  <c:v>234.25038</c:v>
                </c:pt>
                <c:pt idx="4550">
                  <c:v>233.14716</c:v>
                </c:pt>
                <c:pt idx="4551">
                  <c:v>228.73428</c:v>
                </c:pt>
                <c:pt idx="4552">
                  <c:v>228.73428</c:v>
                </c:pt>
                <c:pt idx="4553">
                  <c:v>230.57298</c:v>
                </c:pt>
                <c:pt idx="4554">
                  <c:v>230.57298</c:v>
                </c:pt>
                <c:pt idx="4555">
                  <c:v>233.88264</c:v>
                </c:pt>
                <c:pt idx="4556">
                  <c:v>240.8697</c:v>
                </c:pt>
                <c:pt idx="4557">
                  <c:v>248.95998</c:v>
                </c:pt>
                <c:pt idx="4558">
                  <c:v>247.48902</c:v>
                </c:pt>
                <c:pt idx="4559">
                  <c:v>248.59224</c:v>
                </c:pt>
                <c:pt idx="4560">
                  <c:v>265.87602</c:v>
                </c:pt>
                <c:pt idx="4561">
                  <c:v>266.97924</c:v>
                </c:pt>
                <c:pt idx="4562">
                  <c:v>265.87602</c:v>
                </c:pt>
                <c:pt idx="4563">
                  <c:v>265.6921499999999</c:v>
                </c:pt>
                <c:pt idx="4564">
                  <c:v>267.16311</c:v>
                </c:pt>
                <c:pt idx="4565">
                  <c:v>280.2178800000001</c:v>
                </c:pt>
                <c:pt idx="4566">
                  <c:v>289.7791199999998</c:v>
                </c:pt>
                <c:pt idx="4567">
                  <c:v>289.7791199999998</c:v>
                </c:pt>
                <c:pt idx="4568">
                  <c:v>304.4887199999998</c:v>
                </c:pt>
                <c:pt idx="4569">
                  <c:v>291.9855599999998</c:v>
                </c:pt>
                <c:pt idx="4570">
                  <c:v>299.7080999999998</c:v>
                </c:pt>
                <c:pt idx="4571">
                  <c:v>291.80169</c:v>
                </c:pt>
                <c:pt idx="4572">
                  <c:v>295.11135</c:v>
                </c:pt>
                <c:pt idx="4573">
                  <c:v>300.9951899999999</c:v>
                </c:pt>
                <c:pt idx="4574">
                  <c:v>302.4661499999998</c:v>
                </c:pt>
                <c:pt idx="4575">
                  <c:v>314.96931</c:v>
                </c:pt>
                <c:pt idx="4576">
                  <c:v>317.9112299999998</c:v>
                </c:pt>
                <c:pt idx="4577">
                  <c:v>322.69185</c:v>
                </c:pt>
                <c:pt idx="4578">
                  <c:v>334.45953</c:v>
                </c:pt>
                <c:pt idx="4579">
                  <c:v>335.56275</c:v>
                </c:pt>
                <c:pt idx="4580">
                  <c:v>325.63377</c:v>
                </c:pt>
                <c:pt idx="4581">
                  <c:v>313.4983499999998</c:v>
                </c:pt>
                <c:pt idx="4582">
                  <c:v>321.9563699999999</c:v>
                </c:pt>
                <c:pt idx="4583">
                  <c:v>316.80801</c:v>
                </c:pt>
                <c:pt idx="4584">
                  <c:v>322.69185</c:v>
                </c:pt>
                <c:pt idx="4585">
                  <c:v>327.10473</c:v>
                </c:pt>
                <c:pt idx="4586">
                  <c:v>318.2789699999998</c:v>
                </c:pt>
                <c:pt idx="4587">
                  <c:v>315.3370499999999</c:v>
                </c:pt>
                <c:pt idx="4588">
                  <c:v>309.4532099999998</c:v>
                </c:pt>
                <c:pt idx="4589">
                  <c:v>319.38219</c:v>
                </c:pt>
                <c:pt idx="4590">
                  <c:v>319.38219</c:v>
                </c:pt>
                <c:pt idx="4591">
                  <c:v>319.38219</c:v>
                </c:pt>
                <c:pt idx="4592">
                  <c:v>322.32411</c:v>
                </c:pt>
                <c:pt idx="4593">
                  <c:v>326.36925</c:v>
                </c:pt>
                <c:pt idx="4594">
                  <c:v>318.2789699999998</c:v>
                </c:pt>
                <c:pt idx="4595">
                  <c:v>309.08547</c:v>
                </c:pt>
                <c:pt idx="4596">
                  <c:v>303.2016299999999</c:v>
                </c:pt>
                <c:pt idx="4597">
                  <c:v>305.40807</c:v>
                </c:pt>
                <c:pt idx="4598">
                  <c:v>310.9241699999998</c:v>
                </c:pt>
                <c:pt idx="4599">
                  <c:v>315.7047900000001</c:v>
                </c:pt>
                <c:pt idx="4600">
                  <c:v>317.54349</c:v>
                </c:pt>
                <c:pt idx="4601">
                  <c:v>323.79507</c:v>
                </c:pt>
                <c:pt idx="4602">
                  <c:v>322.69185</c:v>
                </c:pt>
                <c:pt idx="4603">
                  <c:v>314.6015699999999</c:v>
                </c:pt>
                <c:pt idx="4604">
                  <c:v>312.0273899999999</c:v>
                </c:pt>
                <c:pt idx="4605">
                  <c:v>310.9241699999998</c:v>
                </c:pt>
                <c:pt idx="4606">
                  <c:v>309.08547</c:v>
                </c:pt>
                <c:pt idx="4607">
                  <c:v>319.38219</c:v>
                </c:pt>
                <c:pt idx="4608">
                  <c:v>319.5660599999998</c:v>
                </c:pt>
                <c:pt idx="4609">
                  <c:v>315.88866</c:v>
                </c:pt>
                <c:pt idx="4610">
                  <c:v>315.88866</c:v>
                </c:pt>
                <c:pt idx="4611">
                  <c:v>316.2563999999998</c:v>
                </c:pt>
                <c:pt idx="4612">
                  <c:v>308.34999</c:v>
                </c:pt>
                <c:pt idx="4613">
                  <c:v>317.54349</c:v>
                </c:pt>
                <c:pt idx="4614">
                  <c:v>321.5886299999999</c:v>
                </c:pt>
                <c:pt idx="4615">
                  <c:v>314.96931</c:v>
                </c:pt>
                <c:pt idx="4616">
                  <c:v>314.6015699999999</c:v>
                </c:pt>
                <c:pt idx="4617">
                  <c:v>317.9112299999998</c:v>
                </c:pt>
                <c:pt idx="4618">
                  <c:v>321.5886299999999</c:v>
                </c:pt>
                <c:pt idx="4619">
                  <c:v>330.7821299999998</c:v>
                </c:pt>
                <c:pt idx="4620">
                  <c:v>313.4983499999998</c:v>
                </c:pt>
                <c:pt idx="4621">
                  <c:v>309.08547</c:v>
                </c:pt>
                <c:pt idx="4622">
                  <c:v>316.80801</c:v>
                </c:pt>
                <c:pt idx="4623">
                  <c:v>316.80801</c:v>
                </c:pt>
                <c:pt idx="4624">
                  <c:v>322.69185</c:v>
                </c:pt>
                <c:pt idx="4625">
                  <c:v>317.9112299999998</c:v>
                </c:pt>
                <c:pt idx="4626">
                  <c:v>317.17575</c:v>
                </c:pt>
                <c:pt idx="4627">
                  <c:v>311.2919099999999</c:v>
                </c:pt>
                <c:pt idx="4628">
                  <c:v>305.40807</c:v>
                </c:pt>
                <c:pt idx="4629">
                  <c:v>323.79507</c:v>
                </c:pt>
                <c:pt idx="4630">
                  <c:v>316.07253</c:v>
                </c:pt>
                <c:pt idx="4631">
                  <c:v>313.31448</c:v>
                </c:pt>
                <c:pt idx="4632">
                  <c:v>312.9467399999998</c:v>
                </c:pt>
                <c:pt idx="4633">
                  <c:v>311.47578</c:v>
                </c:pt>
                <c:pt idx="4634">
                  <c:v>308.53386</c:v>
                </c:pt>
                <c:pt idx="4635">
                  <c:v>313.6822199999999</c:v>
                </c:pt>
                <c:pt idx="4636">
                  <c:v>315.88866</c:v>
                </c:pt>
                <c:pt idx="4637">
                  <c:v>319.19832</c:v>
                </c:pt>
                <c:pt idx="4638">
                  <c:v>326.55312</c:v>
                </c:pt>
                <c:pt idx="4639">
                  <c:v>316.2563999999998</c:v>
                </c:pt>
                <c:pt idx="4640">
                  <c:v>312.9467399999998</c:v>
                </c:pt>
                <c:pt idx="4641">
                  <c:v>313.6822199999999</c:v>
                </c:pt>
                <c:pt idx="4642">
                  <c:v>317.72736</c:v>
                </c:pt>
                <c:pt idx="4643">
                  <c:v>321.7725</c:v>
                </c:pt>
                <c:pt idx="4644">
                  <c:v>322.87572</c:v>
                </c:pt>
                <c:pt idx="4645">
                  <c:v>325.8176399999999</c:v>
                </c:pt>
                <c:pt idx="4646">
                  <c:v>322.87572</c:v>
                </c:pt>
                <c:pt idx="4647">
                  <c:v>327.65634</c:v>
                </c:pt>
                <c:pt idx="4648">
                  <c:v>325.0821599999998</c:v>
                </c:pt>
                <c:pt idx="4649">
                  <c:v>323.2434599999999</c:v>
                </c:pt>
                <c:pt idx="4650">
                  <c:v>321.03702</c:v>
                </c:pt>
                <c:pt idx="4651">
                  <c:v>319.74993</c:v>
                </c:pt>
                <c:pt idx="4652">
                  <c:v>320.4854099999998</c:v>
                </c:pt>
                <c:pt idx="4653">
                  <c:v>322.32411</c:v>
                </c:pt>
                <c:pt idx="4654">
                  <c:v>322.32411</c:v>
                </c:pt>
                <c:pt idx="4655">
                  <c:v>322.32411</c:v>
                </c:pt>
                <c:pt idx="4656">
                  <c:v>326.36925</c:v>
                </c:pt>
                <c:pt idx="4657">
                  <c:v>330.966</c:v>
                </c:pt>
                <c:pt idx="4658">
                  <c:v>332.8047000000001</c:v>
                </c:pt>
                <c:pt idx="4659">
                  <c:v>327.2886</c:v>
                </c:pt>
                <c:pt idx="4660">
                  <c:v>315.88866</c:v>
                </c:pt>
                <c:pt idx="4661">
                  <c:v>314.7854400000001</c:v>
                </c:pt>
                <c:pt idx="4662">
                  <c:v>315.5209199999998</c:v>
                </c:pt>
                <c:pt idx="4663">
                  <c:v>314.6015699999999</c:v>
                </c:pt>
                <c:pt idx="4664">
                  <c:v>310.55643</c:v>
                </c:pt>
                <c:pt idx="4665">
                  <c:v>310.55643</c:v>
                </c:pt>
                <c:pt idx="4666">
                  <c:v>311.84352</c:v>
                </c:pt>
                <c:pt idx="4667">
                  <c:v>311.10804</c:v>
                </c:pt>
                <c:pt idx="4668">
                  <c:v>311.10804</c:v>
                </c:pt>
                <c:pt idx="4669">
                  <c:v>311.84352</c:v>
                </c:pt>
                <c:pt idx="4670">
                  <c:v>314.04996</c:v>
                </c:pt>
                <c:pt idx="4671">
                  <c:v>325.8176399999999</c:v>
                </c:pt>
                <c:pt idx="4672">
                  <c:v>326.55312</c:v>
                </c:pt>
                <c:pt idx="4673">
                  <c:v>326.1853799999998</c:v>
                </c:pt>
                <c:pt idx="4674">
                  <c:v>319.19832</c:v>
                </c:pt>
                <c:pt idx="4675">
                  <c:v>316.07253</c:v>
                </c:pt>
                <c:pt idx="4676">
                  <c:v>314.6015699999999</c:v>
                </c:pt>
                <c:pt idx="4677">
                  <c:v>317.9112299999998</c:v>
                </c:pt>
                <c:pt idx="4678">
                  <c:v>319.74993</c:v>
                </c:pt>
                <c:pt idx="4679">
                  <c:v>318.6467099999999</c:v>
                </c:pt>
                <c:pt idx="4680">
                  <c:v>316.07253</c:v>
                </c:pt>
                <c:pt idx="4681">
                  <c:v>308.34999</c:v>
                </c:pt>
                <c:pt idx="4682">
                  <c:v>302.0984099999998</c:v>
                </c:pt>
                <c:pt idx="4683">
                  <c:v>301.73067</c:v>
                </c:pt>
                <c:pt idx="4684">
                  <c:v>302.0984099999998</c:v>
                </c:pt>
                <c:pt idx="4685">
                  <c:v>299.15649</c:v>
                </c:pt>
                <c:pt idx="4686">
                  <c:v>300.9951899999999</c:v>
                </c:pt>
                <c:pt idx="4687">
                  <c:v>299.8919699999998</c:v>
                </c:pt>
                <c:pt idx="4688">
                  <c:v>294.74361</c:v>
                </c:pt>
                <c:pt idx="4689">
                  <c:v>294.0081299999998</c:v>
                </c:pt>
                <c:pt idx="4690">
                  <c:v>294.0081299999998</c:v>
                </c:pt>
                <c:pt idx="4691">
                  <c:v>294.0081299999998</c:v>
                </c:pt>
                <c:pt idx="4692">
                  <c:v>287.7565499999998</c:v>
                </c:pt>
                <c:pt idx="4693">
                  <c:v>287.02107</c:v>
                </c:pt>
                <c:pt idx="4694">
                  <c:v>288.1242900000001</c:v>
                </c:pt>
                <c:pt idx="4695">
                  <c:v>289.96299</c:v>
                </c:pt>
                <c:pt idx="4696">
                  <c:v>289.96299</c:v>
                </c:pt>
                <c:pt idx="4697">
                  <c:v>282.60819</c:v>
                </c:pt>
                <c:pt idx="4698">
                  <c:v>283.5275399999998</c:v>
                </c:pt>
                <c:pt idx="4699">
                  <c:v>281.3210999999998</c:v>
                </c:pt>
                <c:pt idx="4700">
                  <c:v>282.42432</c:v>
                </c:pt>
                <c:pt idx="4701">
                  <c:v>282.7920599999998</c:v>
                </c:pt>
                <c:pt idx="4702">
                  <c:v>280.2178800000001</c:v>
                </c:pt>
                <c:pt idx="4703">
                  <c:v>278.1953099999998</c:v>
                </c:pt>
                <c:pt idx="4704">
                  <c:v>281.8727099999999</c:v>
                </c:pt>
                <c:pt idx="4705">
                  <c:v>288.1242900000001</c:v>
                </c:pt>
                <c:pt idx="4706">
                  <c:v>293.27265</c:v>
                </c:pt>
                <c:pt idx="4707">
                  <c:v>295.84683</c:v>
                </c:pt>
                <c:pt idx="4708">
                  <c:v>293.64039</c:v>
                </c:pt>
                <c:pt idx="4709">
                  <c:v>296.2145699999999</c:v>
                </c:pt>
                <c:pt idx="4710">
                  <c:v>296.2145699999999</c:v>
                </c:pt>
                <c:pt idx="4711">
                  <c:v>291.4339499999998</c:v>
                </c:pt>
                <c:pt idx="4712">
                  <c:v>291.06621</c:v>
                </c:pt>
                <c:pt idx="4713">
                  <c:v>288.1242900000001</c:v>
                </c:pt>
                <c:pt idx="4714">
                  <c:v>291.06621</c:v>
                </c:pt>
                <c:pt idx="4715">
                  <c:v>292.1694300000001</c:v>
                </c:pt>
                <c:pt idx="4716">
                  <c:v>291.4339499999998</c:v>
                </c:pt>
                <c:pt idx="4717">
                  <c:v>295.11135</c:v>
                </c:pt>
                <c:pt idx="4718">
                  <c:v>294.0081299999998</c:v>
                </c:pt>
                <c:pt idx="4719">
                  <c:v>294.0081299999998</c:v>
                </c:pt>
                <c:pt idx="4720">
                  <c:v>286.6533299999999</c:v>
                </c:pt>
                <c:pt idx="4721">
                  <c:v>282.9759299999998</c:v>
                </c:pt>
                <c:pt idx="4722">
                  <c:v>284.0791499999999</c:v>
                </c:pt>
                <c:pt idx="4723">
                  <c:v>280.76949</c:v>
                </c:pt>
                <c:pt idx="4724">
                  <c:v>280.4017499999998</c:v>
                </c:pt>
                <c:pt idx="4725">
                  <c:v>276.35661</c:v>
                </c:pt>
                <c:pt idx="4726">
                  <c:v>272.31147</c:v>
                </c:pt>
                <c:pt idx="4727">
                  <c:v>273.0469499999999</c:v>
                </c:pt>
                <c:pt idx="4728">
                  <c:v>271.20825</c:v>
                </c:pt>
                <c:pt idx="4729">
                  <c:v>272.31147</c:v>
                </c:pt>
                <c:pt idx="4730">
                  <c:v>272.31147</c:v>
                </c:pt>
                <c:pt idx="4731">
                  <c:v>270.6566400000001</c:v>
                </c:pt>
                <c:pt idx="4732">
                  <c:v>273.59856</c:v>
                </c:pt>
                <c:pt idx="4733">
                  <c:v>266.24376</c:v>
                </c:pt>
                <c:pt idx="4734">
                  <c:v>263.66958</c:v>
                </c:pt>
                <c:pt idx="4735">
                  <c:v>257.7857399999998</c:v>
                </c:pt>
                <c:pt idx="4736">
                  <c:v>258.15348</c:v>
                </c:pt>
                <c:pt idx="4737">
                  <c:v>258.52122</c:v>
                </c:pt>
                <c:pt idx="4738">
                  <c:v>263.4857099999998</c:v>
                </c:pt>
                <c:pt idx="4739">
                  <c:v>264.40506</c:v>
                </c:pt>
                <c:pt idx="4740">
                  <c:v>258.15348</c:v>
                </c:pt>
                <c:pt idx="4741">
                  <c:v>260.72766</c:v>
                </c:pt>
                <c:pt idx="4742">
                  <c:v>253.37286</c:v>
                </c:pt>
                <c:pt idx="4743">
                  <c:v>257.2341299999998</c:v>
                </c:pt>
                <c:pt idx="4744">
                  <c:v>254.84382</c:v>
                </c:pt>
                <c:pt idx="4745">
                  <c:v>258.7050899999999</c:v>
                </c:pt>
                <c:pt idx="4746">
                  <c:v>258.33735</c:v>
                </c:pt>
                <c:pt idx="4747">
                  <c:v>259.4405699999999</c:v>
                </c:pt>
                <c:pt idx="4748">
                  <c:v>264.95667</c:v>
                </c:pt>
                <c:pt idx="4749">
                  <c:v>264.5889299999998</c:v>
                </c:pt>
                <c:pt idx="4750">
                  <c:v>262.5663599999998</c:v>
                </c:pt>
                <c:pt idx="4751">
                  <c:v>266.42763</c:v>
                </c:pt>
                <c:pt idx="4752">
                  <c:v>271.57599</c:v>
                </c:pt>
                <c:pt idx="4753">
                  <c:v>269.73729</c:v>
                </c:pt>
                <c:pt idx="4754">
                  <c:v>270.10503</c:v>
                </c:pt>
                <c:pt idx="4755">
                  <c:v>269.00181</c:v>
                </c:pt>
                <c:pt idx="4756">
                  <c:v>272.67921</c:v>
                </c:pt>
                <c:pt idx="4757">
                  <c:v>274.51791</c:v>
                </c:pt>
                <c:pt idx="4758">
                  <c:v>257.2341299999998</c:v>
                </c:pt>
                <c:pt idx="4759">
                  <c:v>257.2341299999998</c:v>
                </c:pt>
                <c:pt idx="4760">
                  <c:v>250.98255</c:v>
                </c:pt>
                <c:pt idx="4761">
                  <c:v>253.55673</c:v>
                </c:pt>
                <c:pt idx="4762">
                  <c:v>260.17605</c:v>
                </c:pt>
                <c:pt idx="4763">
                  <c:v>255.39543</c:v>
                </c:pt>
                <c:pt idx="4764">
                  <c:v>256.86639</c:v>
                </c:pt>
                <c:pt idx="4765">
                  <c:v>263.85345</c:v>
                </c:pt>
                <c:pt idx="4766">
                  <c:v>264.5889299999998</c:v>
                </c:pt>
                <c:pt idx="4767">
                  <c:v>258.33735</c:v>
                </c:pt>
                <c:pt idx="4768">
                  <c:v>261.64701</c:v>
                </c:pt>
                <c:pt idx="4769">
                  <c:v>266.7953699999998</c:v>
                </c:pt>
                <c:pt idx="4770">
                  <c:v>259.4405699999999</c:v>
                </c:pt>
                <c:pt idx="4771">
                  <c:v>264.2211899999998</c:v>
                </c:pt>
                <c:pt idx="4772">
                  <c:v>264.2211899999998</c:v>
                </c:pt>
                <c:pt idx="4773">
                  <c:v>264.95667</c:v>
                </c:pt>
                <c:pt idx="4774">
                  <c:v>265.87602</c:v>
                </c:pt>
                <c:pt idx="4775">
                  <c:v>263.66958</c:v>
                </c:pt>
                <c:pt idx="4776">
                  <c:v>262.75023</c:v>
                </c:pt>
                <c:pt idx="4777">
                  <c:v>263.4857099999998</c:v>
                </c:pt>
                <c:pt idx="4778">
                  <c:v>274.33404</c:v>
                </c:pt>
                <c:pt idx="4779">
                  <c:v>271.75986</c:v>
                </c:pt>
                <c:pt idx="4780">
                  <c:v>280.58562</c:v>
                </c:pt>
                <c:pt idx="4781">
                  <c:v>286.10172</c:v>
                </c:pt>
                <c:pt idx="4782">
                  <c:v>280.9533599999998</c:v>
                </c:pt>
                <c:pt idx="4783">
                  <c:v>284.26302</c:v>
                </c:pt>
                <c:pt idx="4784">
                  <c:v>279.4823999999998</c:v>
                </c:pt>
                <c:pt idx="4785">
                  <c:v>275.43726</c:v>
                </c:pt>
                <c:pt idx="4786">
                  <c:v>275.805</c:v>
                </c:pt>
                <c:pt idx="4787">
                  <c:v>276.54048</c:v>
                </c:pt>
                <c:pt idx="4788">
                  <c:v>283.5275399999998</c:v>
                </c:pt>
                <c:pt idx="4789">
                  <c:v>276.1727399999999</c:v>
                </c:pt>
                <c:pt idx="4790">
                  <c:v>279.66627</c:v>
                </c:pt>
                <c:pt idx="4791">
                  <c:v>279.66627</c:v>
                </c:pt>
                <c:pt idx="4792">
                  <c:v>273.78243</c:v>
                </c:pt>
                <c:pt idx="4793">
                  <c:v>270.84051</c:v>
                </c:pt>
                <c:pt idx="4794">
                  <c:v>271.02438</c:v>
                </c:pt>
                <c:pt idx="4795">
                  <c:v>273.9662999999998</c:v>
                </c:pt>
                <c:pt idx="4796">
                  <c:v>271.75986</c:v>
                </c:pt>
                <c:pt idx="4797">
                  <c:v>273.2308199999998</c:v>
                </c:pt>
                <c:pt idx="4798">
                  <c:v>277.6437</c:v>
                </c:pt>
                <c:pt idx="4799">
                  <c:v>274.33404</c:v>
                </c:pt>
                <c:pt idx="4800">
                  <c:v>274.33404</c:v>
                </c:pt>
                <c:pt idx="4801">
                  <c:v>273.59856</c:v>
                </c:pt>
                <c:pt idx="4802">
                  <c:v>275.06952</c:v>
                </c:pt>
                <c:pt idx="4803">
                  <c:v>274.33404</c:v>
                </c:pt>
                <c:pt idx="4804">
                  <c:v>276.1727399999999</c:v>
                </c:pt>
                <c:pt idx="4805">
                  <c:v>276.5772539999999</c:v>
                </c:pt>
                <c:pt idx="4806">
                  <c:v>276.72435</c:v>
                </c:pt>
                <c:pt idx="4807">
                  <c:v>273.78243</c:v>
                </c:pt>
                <c:pt idx="4808">
                  <c:v>272.31147</c:v>
                </c:pt>
                <c:pt idx="4809">
                  <c:v>270.84051</c:v>
                </c:pt>
                <c:pt idx="4810">
                  <c:v>267.53085</c:v>
                </c:pt>
                <c:pt idx="4811">
                  <c:v>269.00181</c:v>
                </c:pt>
                <c:pt idx="4812">
                  <c:v>263.66958</c:v>
                </c:pt>
                <c:pt idx="4813">
                  <c:v>264.40506</c:v>
                </c:pt>
                <c:pt idx="4814">
                  <c:v>261.8308800000001</c:v>
                </c:pt>
                <c:pt idx="4815">
                  <c:v>262.5663599999998</c:v>
                </c:pt>
                <c:pt idx="4816">
                  <c:v>264.40506</c:v>
                </c:pt>
                <c:pt idx="4817">
                  <c:v>272.1276000000001</c:v>
                </c:pt>
                <c:pt idx="4818">
                  <c:v>274.7017799999998</c:v>
                </c:pt>
                <c:pt idx="4819">
                  <c:v>274.7017799999998</c:v>
                </c:pt>
                <c:pt idx="4820">
                  <c:v>266.6114999999999</c:v>
                </c:pt>
                <c:pt idx="4821">
                  <c:v>262.5663599999998</c:v>
                </c:pt>
                <c:pt idx="4822">
                  <c:v>258.88896</c:v>
                </c:pt>
                <c:pt idx="4823">
                  <c:v>255.5793</c:v>
                </c:pt>
                <c:pt idx="4824">
                  <c:v>251.53416</c:v>
                </c:pt>
                <c:pt idx="4825">
                  <c:v>253.18899</c:v>
                </c:pt>
                <c:pt idx="4826">
                  <c:v>253.37286</c:v>
                </c:pt>
                <c:pt idx="4827">
                  <c:v>254.84382</c:v>
                </c:pt>
                <c:pt idx="4828">
                  <c:v>254.84382</c:v>
                </c:pt>
                <c:pt idx="4829">
                  <c:v>252.45351</c:v>
                </c:pt>
                <c:pt idx="4830">
                  <c:v>253.55673</c:v>
                </c:pt>
                <c:pt idx="4831">
                  <c:v>259.07283</c:v>
                </c:pt>
                <c:pt idx="4832">
                  <c:v>260.9115299999998</c:v>
                </c:pt>
                <c:pt idx="4833">
                  <c:v>260.9115299999998</c:v>
                </c:pt>
                <c:pt idx="4834">
                  <c:v>260.9115299999998</c:v>
                </c:pt>
                <c:pt idx="4835">
                  <c:v>257.96961</c:v>
                </c:pt>
                <c:pt idx="4836">
                  <c:v>259.07283</c:v>
                </c:pt>
                <c:pt idx="4837">
                  <c:v>258.7050899999999</c:v>
                </c:pt>
                <c:pt idx="4838">
                  <c:v>258.33735</c:v>
                </c:pt>
                <c:pt idx="4839">
                  <c:v>259.4405699999999</c:v>
                </c:pt>
                <c:pt idx="4840">
                  <c:v>258.33735</c:v>
                </c:pt>
                <c:pt idx="4841">
                  <c:v>257.2341299999998</c:v>
                </c:pt>
                <c:pt idx="4842">
                  <c:v>258.52122</c:v>
                </c:pt>
                <c:pt idx="4843">
                  <c:v>256.68252</c:v>
                </c:pt>
                <c:pt idx="4844">
                  <c:v>256.68252</c:v>
                </c:pt>
                <c:pt idx="4845">
                  <c:v>255.94704</c:v>
                </c:pt>
                <c:pt idx="4846">
                  <c:v>258.15348</c:v>
                </c:pt>
                <c:pt idx="4847">
                  <c:v>262.19862</c:v>
                </c:pt>
                <c:pt idx="4848">
                  <c:v>262.19862</c:v>
                </c:pt>
                <c:pt idx="4849">
                  <c:v>262.19862</c:v>
                </c:pt>
                <c:pt idx="4850">
                  <c:v>258.15348</c:v>
                </c:pt>
                <c:pt idx="4851">
                  <c:v>260.35992</c:v>
                </c:pt>
                <c:pt idx="4852">
                  <c:v>259.2567</c:v>
                </c:pt>
                <c:pt idx="4853">
                  <c:v>260.35992</c:v>
                </c:pt>
                <c:pt idx="4854">
                  <c:v>257.2341299999998</c:v>
                </c:pt>
                <c:pt idx="4855">
                  <c:v>258.33735</c:v>
                </c:pt>
                <c:pt idx="4856">
                  <c:v>256.86639</c:v>
                </c:pt>
                <c:pt idx="4857">
                  <c:v>257.96961</c:v>
                </c:pt>
                <c:pt idx="4858">
                  <c:v>259.4405699999999</c:v>
                </c:pt>
                <c:pt idx="4859">
                  <c:v>257.60187</c:v>
                </c:pt>
                <c:pt idx="4860">
                  <c:v>259.4405699999999</c:v>
                </c:pt>
                <c:pt idx="4861">
                  <c:v>257.2341299999998</c:v>
                </c:pt>
                <c:pt idx="4862">
                  <c:v>258.33735</c:v>
                </c:pt>
                <c:pt idx="4863">
                  <c:v>256.13091</c:v>
                </c:pt>
                <c:pt idx="4864">
                  <c:v>256.86639</c:v>
                </c:pt>
                <c:pt idx="4865">
                  <c:v>261.27927</c:v>
                </c:pt>
                <c:pt idx="4866">
                  <c:v>260.9115299999998</c:v>
                </c:pt>
                <c:pt idx="4867">
                  <c:v>260.54379</c:v>
                </c:pt>
                <c:pt idx="4868">
                  <c:v>258.7050899999999</c:v>
                </c:pt>
                <c:pt idx="4869">
                  <c:v>258.7050899999999</c:v>
                </c:pt>
                <c:pt idx="4870">
                  <c:v>258.7050899999999</c:v>
                </c:pt>
                <c:pt idx="4871">
                  <c:v>256.13091</c:v>
                </c:pt>
                <c:pt idx="4872">
                  <c:v>255.76317</c:v>
                </c:pt>
                <c:pt idx="4873">
                  <c:v>253.55673</c:v>
                </c:pt>
                <c:pt idx="4874">
                  <c:v>255.76317</c:v>
                </c:pt>
                <c:pt idx="4875">
                  <c:v>253.18899</c:v>
                </c:pt>
                <c:pt idx="4876">
                  <c:v>255.505752</c:v>
                </c:pt>
                <c:pt idx="4877">
                  <c:v>255.505752</c:v>
                </c:pt>
                <c:pt idx="4878">
                  <c:v>256.774455</c:v>
                </c:pt>
                <c:pt idx="4879">
                  <c:v>253.55673</c:v>
                </c:pt>
                <c:pt idx="4880">
                  <c:v>252.729315</c:v>
                </c:pt>
                <c:pt idx="4881">
                  <c:v>252.894798</c:v>
                </c:pt>
                <c:pt idx="4882">
                  <c:v>253.7406</c:v>
                </c:pt>
                <c:pt idx="4883">
                  <c:v>257.2341299999998</c:v>
                </c:pt>
                <c:pt idx="4884">
                  <c:v>253.8509220000001</c:v>
                </c:pt>
                <c:pt idx="4885">
                  <c:v>255.671235</c:v>
                </c:pt>
                <c:pt idx="4886">
                  <c:v>258.33735</c:v>
                </c:pt>
                <c:pt idx="4887">
                  <c:v>264.1108680000001</c:v>
                </c:pt>
                <c:pt idx="4888">
                  <c:v>267.4389149999998</c:v>
                </c:pt>
                <c:pt idx="4889">
                  <c:v>269.093745</c:v>
                </c:pt>
                <c:pt idx="4890">
                  <c:v>271.94373</c:v>
                </c:pt>
                <c:pt idx="4891">
                  <c:v>271.94373</c:v>
                </c:pt>
                <c:pt idx="4892">
                  <c:v>271.94373</c:v>
                </c:pt>
                <c:pt idx="4893">
                  <c:v>271.94373</c:v>
                </c:pt>
                <c:pt idx="4894">
                  <c:v>271.94373</c:v>
                </c:pt>
                <c:pt idx="4895">
                  <c:v>271.94373</c:v>
                </c:pt>
                <c:pt idx="4896">
                  <c:v>271.94373</c:v>
                </c:pt>
                <c:pt idx="4897">
                  <c:v>271.94373</c:v>
                </c:pt>
                <c:pt idx="4898">
                  <c:v>271.94373</c:v>
                </c:pt>
                <c:pt idx="4899">
                  <c:v>271.94373</c:v>
                </c:pt>
                <c:pt idx="4900">
                  <c:v>271.94373</c:v>
                </c:pt>
                <c:pt idx="4901">
                  <c:v>271.94373</c:v>
                </c:pt>
                <c:pt idx="4902">
                  <c:v>271.94373</c:v>
                </c:pt>
                <c:pt idx="4903">
                  <c:v>275.43726</c:v>
                </c:pt>
                <c:pt idx="4904">
                  <c:v>282.7185119999998</c:v>
                </c:pt>
                <c:pt idx="4905">
                  <c:v>279.923688</c:v>
                </c:pt>
                <c:pt idx="4906">
                  <c:v>281.50497</c:v>
                </c:pt>
                <c:pt idx="4907">
                  <c:v>283.453992</c:v>
                </c:pt>
                <c:pt idx="4908">
                  <c:v>281.0269079999998</c:v>
                </c:pt>
                <c:pt idx="4909">
                  <c:v>279.11466</c:v>
                </c:pt>
                <c:pt idx="4910">
                  <c:v>276.099192</c:v>
                </c:pt>
                <c:pt idx="4911">
                  <c:v>274.977585</c:v>
                </c:pt>
                <c:pt idx="4912">
                  <c:v>274.9959719999998</c:v>
                </c:pt>
                <c:pt idx="4913">
                  <c:v>272.31147</c:v>
                </c:pt>
                <c:pt idx="4914">
                  <c:v>269.73729</c:v>
                </c:pt>
                <c:pt idx="4915">
                  <c:v>268.156008</c:v>
                </c:pt>
                <c:pt idx="4916">
                  <c:v>264.680865</c:v>
                </c:pt>
                <c:pt idx="4917">
                  <c:v>262.75023</c:v>
                </c:pt>
                <c:pt idx="4918">
                  <c:v>261.0953999999998</c:v>
                </c:pt>
                <c:pt idx="4919">
                  <c:v>259.62444</c:v>
                </c:pt>
                <c:pt idx="4920">
                  <c:v>259.62444</c:v>
                </c:pt>
                <c:pt idx="4921">
                  <c:v>257.693805</c:v>
                </c:pt>
                <c:pt idx="4922">
                  <c:v>257.2341299999998</c:v>
                </c:pt>
                <c:pt idx="4923">
                  <c:v>257.60187</c:v>
                </c:pt>
                <c:pt idx="4924">
                  <c:v>255.855105</c:v>
                </c:pt>
                <c:pt idx="4925">
                  <c:v>254.29221</c:v>
                </c:pt>
                <c:pt idx="4926">
                  <c:v>257.2341299999998</c:v>
                </c:pt>
                <c:pt idx="4927">
                  <c:v>255.94704</c:v>
                </c:pt>
                <c:pt idx="4928">
                  <c:v>255.671235</c:v>
                </c:pt>
                <c:pt idx="4929">
                  <c:v>258.2454149999999</c:v>
                </c:pt>
                <c:pt idx="4930">
                  <c:v>260.35992</c:v>
                </c:pt>
                <c:pt idx="4931">
                  <c:v>259.1647650000001</c:v>
                </c:pt>
                <c:pt idx="4932">
                  <c:v>263.11797</c:v>
                </c:pt>
                <c:pt idx="4933">
                  <c:v>263.11797</c:v>
                </c:pt>
                <c:pt idx="4934">
                  <c:v>263.11797</c:v>
                </c:pt>
                <c:pt idx="4935">
                  <c:v>259.7163749999999</c:v>
                </c:pt>
                <c:pt idx="4936">
                  <c:v>261.27927</c:v>
                </c:pt>
                <c:pt idx="4937">
                  <c:v>258.6131549999998</c:v>
                </c:pt>
                <c:pt idx="4938">
                  <c:v>255.303495</c:v>
                </c:pt>
                <c:pt idx="4939">
                  <c:v>255.39543</c:v>
                </c:pt>
                <c:pt idx="4940">
                  <c:v>255.5793</c:v>
                </c:pt>
                <c:pt idx="4941">
                  <c:v>251.258355</c:v>
                </c:pt>
                <c:pt idx="4942">
                  <c:v>251.442225</c:v>
                </c:pt>
                <c:pt idx="4943">
                  <c:v>249.051915</c:v>
                </c:pt>
                <c:pt idx="4944">
                  <c:v>246.93741</c:v>
                </c:pt>
                <c:pt idx="4945">
                  <c:v>244.36323</c:v>
                </c:pt>
                <c:pt idx="4946">
                  <c:v>242.52453</c:v>
                </c:pt>
                <c:pt idx="4947">
                  <c:v>240.042285</c:v>
                </c:pt>
                <c:pt idx="4948">
                  <c:v>239.674545</c:v>
                </c:pt>
                <c:pt idx="4949">
                  <c:v>241.329375</c:v>
                </c:pt>
                <c:pt idx="4950">
                  <c:v>239.674545</c:v>
                </c:pt>
                <c:pt idx="4951">
                  <c:v>237.37617</c:v>
                </c:pt>
                <c:pt idx="4952">
                  <c:v>237.37617</c:v>
                </c:pt>
                <c:pt idx="4953">
                  <c:v>236.64069</c:v>
                </c:pt>
                <c:pt idx="4954">
                  <c:v>236.548755</c:v>
                </c:pt>
                <c:pt idx="4955">
                  <c:v>233.422965</c:v>
                </c:pt>
                <c:pt idx="4956">
                  <c:v>235.16973</c:v>
                </c:pt>
                <c:pt idx="4957">
                  <c:v>235.16973</c:v>
                </c:pt>
                <c:pt idx="4958">
                  <c:v>231.768135</c:v>
                </c:pt>
                <c:pt idx="4959">
                  <c:v>235.53747</c:v>
                </c:pt>
                <c:pt idx="4960">
                  <c:v>236.08908</c:v>
                </c:pt>
                <c:pt idx="4961">
                  <c:v>236.64069</c:v>
                </c:pt>
                <c:pt idx="4962">
                  <c:v>233.5149</c:v>
                </c:pt>
                <c:pt idx="4963">
                  <c:v>234.25038</c:v>
                </c:pt>
                <c:pt idx="4964">
                  <c:v>229.46976</c:v>
                </c:pt>
                <c:pt idx="4965">
                  <c:v>227.171385</c:v>
                </c:pt>
                <c:pt idx="4966">
                  <c:v>231.6762</c:v>
                </c:pt>
                <c:pt idx="4967">
                  <c:v>227.44719</c:v>
                </c:pt>
                <c:pt idx="4968">
                  <c:v>230.75685</c:v>
                </c:pt>
                <c:pt idx="4969">
                  <c:v>228.440088</c:v>
                </c:pt>
                <c:pt idx="4970">
                  <c:v>228.440088</c:v>
                </c:pt>
                <c:pt idx="4971">
                  <c:v>227.704608</c:v>
                </c:pt>
                <c:pt idx="4972">
                  <c:v>229.028472</c:v>
                </c:pt>
                <c:pt idx="4973">
                  <c:v>232.117488</c:v>
                </c:pt>
                <c:pt idx="4974">
                  <c:v>230.278788</c:v>
                </c:pt>
                <c:pt idx="4975">
                  <c:v>228.55041</c:v>
                </c:pt>
                <c:pt idx="4976">
                  <c:v>228.36654</c:v>
                </c:pt>
                <c:pt idx="4977">
                  <c:v>223.512372</c:v>
                </c:pt>
                <c:pt idx="4978">
                  <c:v>224.229465</c:v>
                </c:pt>
                <c:pt idx="4979">
                  <c:v>225.97623</c:v>
                </c:pt>
                <c:pt idx="4980">
                  <c:v>229.193955</c:v>
                </c:pt>
                <c:pt idx="4981">
                  <c:v>237.37617</c:v>
                </c:pt>
                <c:pt idx="4982">
                  <c:v>237.37617</c:v>
                </c:pt>
                <c:pt idx="4983">
                  <c:v>238.571325</c:v>
                </c:pt>
                <c:pt idx="4984">
                  <c:v>237.265848</c:v>
                </c:pt>
                <c:pt idx="4985">
                  <c:v>245.576772</c:v>
                </c:pt>
                <c:pt idx="4986">
                  <c:v>241.05357</c:v>
                </c:pt>
                <c:pt idx="4987">
                  <c:v>239.21487</c:v>
                </c:pt>
                <c:pt idx="4988">
                  <c:v>242.800335</c:v>
                </c:pt>
                <c:pt idx="4989">
                  <c:v>243.44388</c:v>
                </c:pt>
                <c:pt idx="4990">
                  <c:v>243.44388</c:v>
                </c:pt>
                <c:pt idx="4991">
                  <c:v>247.580955</c:v>
                </c:pt>
                <c:pt idx="4992">
                  <c:v>250.0632</c:v>
                </c:pt>
                <c:pt idx="4993">
                  <c:v>249.787395</c:v>
                </c:pt>
                <c:pt idx="4994">
                  <c:v>246.477735</c:v>
                </c:pt>
                <c:pt idx="4995">
                  <c:v>248.9158512</c:v>
                </c:pt>
                <c:pt idx="4996">
                  <c:v>249.3277200000001</c:v>
                </c:pt>
                <c:pt idx="4997">
                  <c:v>248.95998</c:v>
                </c:pt>
                <c:pt idx="4998">
                  <c:v>238.920678</c:v>
                </c:pt>
                <c:pt idx="4999">
                  <c:v>244.36323</c:v>
                </c:pt>
                <c:pt idx="5000">
                  <c:v>258.52122</c:v>
                </c:pt>
                <c:pt idx="5001">
                  <c:v>260.9115299999998</c:v>
                </c:pt>
                <c:pt idx="5002">
                  <c:v>261.187335</c:v>
                </c:pt>
                <c:pt idx="5003">
                  <c:v>262.2905549999999</c:v>
                </c:pt>
                <c:pt idx="5004">
                  <c:v>265.214088</c:v>
                </c:pt>
                <c:pt idx="5005">
                  <c:v>261.536688</c:v>
                </c:pt>
                <c:pt idx="5006">
                  <c:v>267.89859</c:v>
                </c:pt>
                <c:pt idx="5007">
                  <c:v>274.977585</c:v>
                </c:pt>
                <c:pt idx="5008">
                  <c:v>270.9324449999999</c:v>
                </c:pt>
                <c:pt idx="5009">
                  <c:v>276.35661</c:v>
                </c:pt>
                <c:pt idx="5010">
                  <c:v>273.41469</c:v>
                </c:pt>
                <c:pt idx="5011">
                  <c:v>280.677555</c:v>
                </c:pt>
                <c:pt idx="5012">
                  <c:v>289.871055</c:v>
                </c:pt>
                <c:pt idx="5013">
                  <c:v>287.57268</c:v>
                </c:pt>
                <c:pt idx="5014">
                  <c:v>283.5275399999998</c:v>
                </c:pt>
                <c:pt idx="5015">
                  <c:v>292.1694300000001</c:v>
                </c:pt>
                <c:pt idx="5016">
                  <c:v>291.158145</c:v>
                </c:pt>
                <c:pt idx="5017">
                  <c:v>283.601088</c:v>
                </c:pt>
                <c:pt idx="5018">
                  <c:v>288.234612</c:v>
                </c:pt>
                <c:pt idx="5019">
                  <c:v>280.76949</c:v>
                </c:pt>
                <c:pt idx="5020">
                  <c:v>280.9533599999998</c:v>
                </c:pt>
                <c:pt idx="5021">
                  <c:v>277.0920899999999</c:v>
                </c:pt>
                <c:pt idx="5022">
                  <c:v>271.6863119999998</c:v>
                </c:pt>
                <c:pt idx="5023">
                  <c:v>273.59856</c:v>
                </c:pt>
                <c:pt idx="5024">
                  <c:v>269.829225</c:v>
                </c:pt>
                <c:pt idx="5025">
                  <c:v>271.94373</c:v>
                </c:pt>
                <c:pt idx="5026">
                  <c:v>272.67921</c:v>
                </c:pt>
                <c:pt idx="5027">
                  <c:v>269.645355</c:v>
                </c:pt>
                <c:pt idx="5028">
                  <c:v>265.6921499999999</c:v>
                </c:pt>
                <c:pt idx="5029">
                  <c:v>264.5889299999998</c:v>
                </c:pt>
                <c:pt idx="5030">
                  <c:v>272.86308</c:v>
                </c:pt>
                <c:pt idx="5031">
                  <c:v>281.50497</c:v>
                </c:pt>
                <c:pt idx="5032">
                  <c:v>277.45983</c:v>
                </c:pt>
                <c:pt idx="5033">
                  <c:v>278.7469199999998</c:v>
                </c:pt>
                <c:pt idx="5034">
                  <c:v>278.7469199999998</c:v>
                </c:pt>
                <c:pt idx="5035">
                  <c:v>269.9211599999998</c:v>
                </c:pt>
                <c:pt idx="5036">
                  <c:v>272.5872749999999</c:v>
                </c:pt>
                <c:pt idx="5037">
                  <c:v>274.2421049999999</c:v>
                </c:pt>
                <c:pt idx="5038">
                  <c:v>279.2985299999998</c:v>
                </c:pt>
                <c:pt idx="5039">
                  <c:v>285.274305</c:v>
                </c:pt>
                <c:pt idx="5040">
                  <c:v>288.0323549999998</c:v>
                </c:pt>
                <c:pt idx="5041">
                  <c:v>293.180715</c:v>
                </c:pt>
                <c:pt idx="5042">
                  <c:v>297.3177900000001</c:v>
                </c:pt>
                <c:pt idx="5043">
                  <c:v>291.9855599999998</c:v>
                </c:pt>
                <c:pt idx="5044">
                  <c:v>300.719385</c:v>
                </c:pt>
                <c:pt idx="5045">
                  <c:v>304.4887199999998</c:v>
                </c:pt>
                <c:pt idx="5046">
                  <c:v>309.545145</c:v>
                </c:pt>
                <c:pt idx="5047">
                  <c:v>307.98225</c:v>
                </c:pt>
                <c:pt idx="5048">
                  <c:v>308.34999</c:v>
                </c:pt>
                <c:pt idx="5049">
                  <c:v>303.2935649999998</c:v>
                </c:pt>
                <c:pt idx="5050">
                  <c:v>301.73067</c:v>
                </c:pt>
                <c:pt idx="5051">
                  <c:v>301.822605</c:v>
                </c:pt>
                <c:pt idx="5052">
                  <c:v>295.019415</c:v>
                </c:pt>
                <c:pt idx="5053">
                  <c:v>284.9065649999998</c:v>
                </c:pt>
                <c:pt idx="5054">
                  <c:v>280.861425</c:v>
                </c:pt>
                <c:pt idx="5055">
                  <c:v>281.229165</c:v>
                </c:pt>
                <c:pt idx="5056">
                  <c:v>281.045295</c:v>
                </c:pt>
                <c:pt idx="5057">
                  <c:v>278.56305</c:v>
                </c:pt>
                <c:pt idx="5058">
                  <c:v>274.977585</c:v>
                </c:pt>
                <c:pt idx="5059">
                  <c:v>272.4953399999998</c:v>
                </c:pt>
                <c:pt idx="5060">
                  <c:v>272.4953399999998</c:v>
                </c:pt>
                <c:pt idx="5061">
                  <c:v>270.013095</c:v>
                </c:pt>
                <c:pt idx="5062">
                  <c:v>269.18568</c:v>
                </c:pt>
                <c:pt idx="5063">
                  <c:v>267.16311</c:v>
                </c:pt>
                <c:pt idx="5064">
                  <c:v>264.4969949999999</c:v>
                </c:pt>
                <c:pt idx="5065">
                  <c:v>260.635725</c:v>
                </c:pt>
                <c:pt idx="5066">
                  <c:v>258.7050899999999</c:v>
                </c:pt>
                <c:pt idx="5067">
                  <c:v>258.7050899999999</c:v>
                </c:pt>
                <c:pt idx="5068">
                  <c:v>258.88896</c:v>
                </c:pt>
                <c:pt idx="5069">
                  <c:v>266.7953699999998</c:v>
                </c:pt>
                <c:pt idx="5070">
                  <c:v>266.151825</c:v>
                </c:pt>
                <c:pt idx="5071">
                  <c:v>263.3018400000001</c:v>
                </c:pt>
                <c:pt idx="5072">
                  <c:v>254.384145</c:v>
                </c:pt>
                <c:pt idx="5073">
                  <c:v>254.84382</c:v>
                </c:pt>
                <c:pt idx="5074">
                  <c:v>257.6754179999999</c:v>
                </c:pt>
                <c:pt idx="5075">
                  <c:v>255.836718</c:v>
                </c:pt>
                <c:pt idx="5076">
                  <c:v>258.33735</c:v>
                </c:pt>
                <c:pt idx="5077">
                  <c:v>267.622785</c:v>
                </c:pt>
                <c:pt idx="5078">
                  <c:v>268.174395</c:v>
                </c:pt>
                <c:pt idx="5079">
                  <c:v>264.147642</c:v>
                </c:pt>
                <c:pt idx="5080">
                  <c:v>264.40506</c:v>
                </c:pt>
                <c:pt idx="5081">
                  <c:v>261.27927</c:v>
                </c:pt>
                <c:pt idx="5082">
                  <c:v>264.40506</c:v>
                </c:pt>
                <c:pt idx="5083">
                  <c:v>266.97924</c:v>
                </c:pt>
                <c:pt idx="5084">
                  <c:v>267.273432</c:v>
                </c:pt>
                <c:pt idx="5085">
                  <c:v>259.3302479999999</c:v>
                </c:pt>
                <c:pt idx="5086">
                  <c:v>255.138012</c:v>
                </c:pt>
                <c:pt idx="5087">
                  <c:v>252.563832</c:v>
                </c:pt>
                <c:pt idx="5088">
                  <c:v>254.935755</c:v>
                </c:pt>
                <c:pt idx="5089">
                  <c:v>254.935755</c:v>
                </c:pt>
                <c:pt idx="5090">
                  <c:v>248.518692</c:v>
                </c:pt>
                <c:pt idx="5091">
                  <c:v>246.477735</c:v>
                </c:pt>
                <c:pt idx="5092">
                  <c:v>242.432595</c:v>
                </c:pt>
                <c:pt idx="5093">
                  <c:v>240.575508</c:v>
                </c:pt>
                <c:pt idx="5094">
                  <c:v>236.530368</c:v>
                </c:pt>
                <c:pt idx="5095">
                  <c:v>240.207768</c:v>
                </c:pt>
                <c:pt idx="5096">
                  <c:v>237.56004</c:v>
                </c:pt>
                <c:pt idx="5097">
                  <c:v>236.916495</c:v>
                </c:pt>
                <c:pt idx="5098">
                  <c:v>241.23744</c:v>
                </c:pt>
                <c:pt idx="5099">
                  <c:v>235.629405</c:v>
                </c:pt>
                <c:pt idx="5100">
                  <c:v>233.5149</c:v>
                </c:pt>
                <c:pt idx="5101">
                  <c:v>231.032655</c:v>
                </c:pt>
                <c:pt idx="5102">
                  <c:v>231.86007</c:v>
                </c:pt>
                <c:pt idx="5103">
                  <c:v>230.75685</c:v>
                </c:pt>
                <c:pt idx="5104">
                  <c:v>234.710055</c:v>
                </c:pt>
                <c:pt idx="5105">
                  <c:v>232.59555</c:v>
                </c:pt>
                <c:pt idx="5106">
                  <c:v>227.44719</c:v>
                </c:pt>
                <c:pt idx="5107">
                  <c:v>229.46976</c:v>
                </c:pt>
                <c:pt idx="5108">
                  <c:v>231.952005</c:v>
                </c:pt>
                <c:pt idx="5109">
                  <c:v>234.526185</c:v>
                </c:pt>
                <c:pt idx="5110">
                  <c:v>236.64069</c:v>
                </c:pt>
                <c:pt idx="5111">
                  <c:v>235.445535</c:v>
                </c:pt>
                <c:pt idx="5112">
                  <c:v>240.391638</c:v>
                </c:pt>
                <c:pt idx="5113">
                  <c:v>236.732625</c:v>
                </c:pt>
                <c:pt idx="5114">
                  <c:v>230.462658</c:v>
                </c:pt>
                <c:pt idx="5115">
                  <c:v>227.539125</c:v>
                </c:pt>
                <c:pt idx="5116">
                  <c:v>223.659468</c:v>
                </c:pt>
                <c:pt idx="5117">
                  <c:v>220.27626</c:v>
                </c:pt>
                <c:pt idx="5118">
                  <c:v>221.74722</c:v>
                </c:pt>
                <c:pt idx="5119">
                  <c:v>226.068165</c:v>
                </c:pt>
                <c:pt idx="5120">
                  <c:v>225.332685</c:v>
                </c:pt>
                <c:pt idx="5121">
                  <c:v>227.81493</c:v>
                </c:pt>
                <c:pt idx="5122">
                  <c:v>225.700425</c:v>
                </c:pt>
                <c:pt idx="5123">
                  <c:v>226.89558</c:v>
                </c:pt>
                <c:pt idx="5124">
                  <c:v>231.12459</c:v>
                </c:pt>
                <c:pt idx="5125">
                  <c:v>227.171385</c:v>
                </c:pt>
                <c:pt idx="5126">
                  <c:v>226.52784</c:v>
                </c:pt>
                <c:pt idx="5127">
                  <c:v>229.10202</c:v>
                </c:pt>
                <c:pt idx="5128">
                  <c:v>231.6762</c:v>
                </c:pt>
                <c:pt idx="5129">
                  <c:v>230.297175</c:v>
                </c:pt>
                <c:pt idx="5130">
                  <c:v>230.297175</c:v>
                </c:pt>
                <c:pt idx="5131">
                  <c:v>227.07945</c:v>
                </c:pt>
                <c:pt idx="5132">
                  <c:v>221.305932</c:v>
                </c:pt>
                <c:pt idx="5133">
                  <c:v>222.574635</c:v>
                </c:pt>
                <c:pt idx="5134">
                  <c:v>225.60849</c:v>
                </c:pt>
                <c:pt idx="5135">
                  <c:v>225.79236</c:v>
                </c:pt>
                <c:pt idx="5136">
                  <c:v>223.58592</c:v>
                </c:pt>
                <c:pt idx="5137">
                  <c:v>220.82787</c:v>
                </c:pt>
                <c:pt idx="5138">
                  <c:v>217.426275</c:v>
                </c:pt>
                <c:pt idx="5139">
                  <c:v>212.627268</c:v>
                </c:pt>
                <c:pt idx="5140">
                  <c:v>210.071475</c:v>
                </c:pt>
                <c:pt idx="5141">
                  <c:v>208.968255</c:v>
                </c:pt>
                <c:pt idx="5142">
                  <c:v>208.600515</c:v>
                </c:pt>
                <c:pt idx="5143">
                  <c:v>204.003765</c:v>
                </c:pt>
                <c:pt idx="5144">
                  <c:v>200.491848</c:v>
                </c:pt>
                <c:pt idx="5145">
                  <c:v>200.510235</c:v>
                </c:pt>
                <c:pt idx="5146">
                  <c:v>201.15378</c:v>
                </c:pt>
                <c:pt idx="5147">
                  <c:v>201.981195</c:v>
                </c:pt>
                <c:pt idx="5148">
                  <c:v>201.981195</c:v>
                </c:pt>
                <c:pt idx="5149">
                  <c:v>201.815712</c:v>
                </c:pt>
                <c:pt idx="5150">
                  <c:v>202.80861</c:v>
                </c:pt>
                <c:pt idx="5151">
                  <c:v>198.76347</c:v>
                </c:pt>
                <c:pt idx="5152">
                  <c:v>198.5796</c:v>
                </c:pt>
                <c:pt idx="5153">
                  <c:v>200.05056</c:v>
                </c:pt>
                <c:pt idx="5154">
                  <c:v>202.44087</c:v>
                </c:pt>
                <c:pt idx="5155">
                  <c:v>205.19892</c:v>
                </c:pt>
                <c:pt idx="5156">
                  <c:v>209.887605</c:v>
                </c:pt>
                <c:pt idx="5157">
                  <c:v>209.24406</c:v>
                </c:pt>
                <c:pt idx="5158">
                  <c:v>204.187635</c:v>
                </c:pt>
                <c:pt idx="5159">
                  <c:v>206.026335</c:v>
                </c:pt>
                <c:pt idx="5160">
                  <c:v>206.026335</c:v>
                </c:pt>
                <c:pt idx="5161">
                  <c:v>210.623085</c:v>
                </c:pt>
                <c:pt idx="5162">
                  <c:v>211.26663</c:v>
                </c:pt>
                <c:pt idx="5163">
                  <c:v>216.04725</c:v>
                </c:pt>
                <c:pt idx="5164">
                  <c:v>214.852095</c:v>
                </c:pt>
                <c:pt idx="5165">
                  <c:v>214.57629</c:v>
                </c:pt>
                <c:pt idx="5166">
                  <c:v>215.017578</c:v>
                </c:pt>
                <c:pt idx="5167">
                  <c:v>216.139185</c:v>
                </c:pt>
                <c:pt idx="5168">
                  <c:v>216.139185</c:v>
                </c:pt>
                <c:pt idx="5169">
                  <c:v>212.829525</c:v>
                </c:pt>
                <c:pt idx="5170">
                  <c:v>213.197265</c:v>
                </c:pt>
                <c:pt idx="5171">
                  <c:v>215.86338</c:v>
                </c:pt>
                <c:pt idx="5172">
                  <c:v>217.51821</c:v>
                </c:pt>
                <c:pt idx="5173">
                  <c:v>215.86338</c:v>
                </c:pt>
                <c:pt idx="5174">
                  <c:v>212.829525</c:v>
                </c:pt>
                <c:pt idx="5175">
                  <c:v>216.78273</c:v>
                </c:pt>
                <c:pt idx="5176">
                  <c:v>214.098228</c:v>
                </c:pt>
                <c:pt idx="5177">
                  <c:v>212.00211</c:v>
                </c:pt>
                <c:pt idx="5178">
                  <c:v>209.97954</c:v>
                </c:pt>
                <c:pt idx="5179">
                  <c:v>206.394075</c:v>
                </c:pt>
                <c:pt idx="5180">
                  <c:v>207.7731</c:v>
                </c:pt>
                <c:pt idx="5181">
                  <c:v>207.7731</c:v>
                </c:pt>
                <c:pt idx="5182">
                  <c:v>217.426275</c:v>
                </c:pt>
                <c:pt idx="5183">
                  <c:v>219.632715</c:v>
                </c:pt>
                <c:pt idx="5184">
                  <c:v>219.72465</c:v>
                </c:pt>
                <c:pt idx="5185">
                  <c:v>216.41499</c:v>
                </c:pt>
                <c:pt idx="5186">
                  <c:v>215.31177</c:v>
                </c:pt>
                <c:pt idx="5187">
                  <c:v>212.6456549999999</c:v>
                </c:pt>
                <c:pt idx="5188">
                  <c:v>218.529495</c:v>
                </c:pt>
                <c:pt idx="5189">
                  <c:v>219.17304</c:v>
                </c:pt>
                <c:pt idx="5190">
                  <c:v>219.264975</c:v>
                </c:pt>
                <c:pt idx="5191">
                  <c:v>224.045595</c:v>
                </c:pt>
                <c:pt idx="5192">
                  <c:v>225.42462</c:v>
                </c:pt>
                <c:pt idx="5193">
                  <c:v>225.42462</c:v>
                </c:pt>
                <c:pt idx="5194">
                  <c:v>225.42462</c:v>
                </c:pt>
                <c:pt idx="5195">
                  <c:v>241.329375</c:v>
                </c:pt>
                <c:pt idx="5196">
                  <c:v>236.916495</c:v>
                </c:pt>
                <c:pt idx="5197">
                  <c:v>232.319745</c:v>
                </c:pt>
                <c:pt idx="5198">
                  <c:v>230.75685</c:v>
                </c:pt>
                <c:pt idx="5199">
                  <c:v>232.135875</c:v>
                </c:pt>
                <c:pt idx="5200">
                  <c:v>232.135875</c:v>
                </c:pt>
                <c:pt idx="5201">
                  <c:v>225.79236</c:v>
                </c:pt>
                <c:pt idx="5202">
                  <c:v>224.13753</c:v>
                </c:pt>
                <c:pt idx="5203">
                  <c:v>227.81493</c:v>
                </c:pt>
                <c:pt idx="5204">
                  <c:v>230.297175</c:v>
                </c:pt>
                <c:pt idx="5205">
                  <c:v>234.98586</c:v>
                </c:pt>
                <c:pt idx="5206">
                  <c:v>237.835845</c:v>
                </c:pt>
                <c:pt idx="5207">
                  <c:v>247.67289</c:v>
                </c:pt>
                <c:pt idx="5208">
                  <c:v>248.500305</c:v>
                </c:pt>
                <c:pt idx="5209">
                  <c:v>241.97292</c:v>
                </c:pt>
                <c:pt idx="5210">
                  <c:v>238.939065</c:v>
                </c:pt>
                <c:pt idx="5211">
                  <c:v>241.513245</c:v>
                </c:pt>
                <c:pt idx="5212">
                  <c:v>233.88264</c:v>
                </c:pt>
                <c:pt idx="5213">
                  <c:v>233.88264</c:v>
                </c:pt>
                <c:pt idx="5214">
                  <c:v>233.88264</c:v>
                </c:pt>
                <c:pt idx="5215">
                  <c:v>235.90521</c:v>
                </c:pt>
                <c:pt idx="5216">
                  <c:v>231.6762</c:v>
                </c:pt>
                <c:pt idx="5217">
                  <c:v>229.65363</c:v>
                </c:pt>
                <c:pt idx="5218">
                  <c:v>229.65363</c:v>
                </c:pt>
                <c:pt idx="5219">
                  <c:v>226.1601</c:v>
                </c:pt>
                <c:pt idx="5220">
                  <c:v>229.377825</c:v>
                </c:pt>
                <c:pt idx="5221">
                  <c:v>231.400395</c:v>
                </c:pt>
                <c:pt idx="5222">
                  <c:v>227.26332</c:v>
                </c:pt>
                <c:pt idx="5223">
                  <c:v>222.758505</c:v>
                </c:pt>
                <c:pt idx="5224">
                  <c:v>220.82787</c:v>
                </c:pt>
                <c:pt idx="5225">
                  <c:v>217.15047</c:v>
                </c:pt>
                <c:pt idx="5226">
                  <c:v>213.932745</c:v>
                </c:pt>
                <c:pt idx="5227">
                  <c:v>211.4505</c:v>
                </c:pt>
                <c:pt idx="5228">
                  <c:v>210.71502</c:v>
                </c:pt>
                <c:pt idx="5229">
                  <c:v>212.18598</c:v>
                </c:pt>
                <c:pt idx="5230">
                  <c:v>212.18598</c:v>
                </c:pt>
                <c:pt idx="5231">
                  <c:v>212.461785</c:v>
                </c:pt>
                <c:pt idx="5232">
                  <c:v>210.439215</c:v>
                </c:pt>
                <c:pt idx="5233">
                  <c:v>207.681165</c:v>
                </c:pt>
                <c:pt idx="5234">
                  <c:v>207.40536</c:v>
                </c:pt>
                <c:pt idx="5235">
                  <c:v>203.91183</c:v>
                </c:pt>
                <c:pt idx="5236">
                  <c:v>202.348935</c:v>
                </c:pt>
                <c:pt idx="5237">
                  <c:v>197.016705</c:v>
                </c:pt>
                <c:pt idx="5238">
                  <c:v>200.05056</c:v>
                </c:pt>
                <c:pt idx="5239">
                  <c:v>198.671535</c:v>
                </c:pt>
                <c:pt idx="5240">
                  <c:v>196.55703</c:v>
                </c:pt>
                <c:pt idx="5241">
                  <c:v>205.56666</c:v>
                </c:pt>
                <c:pt idx="5242">
                  <c:v>203.268285</c:v>
                </c:pt>
                <c:pt idx="5243">
                  <c:v>207.40536</c:v>
                </c:pt>
                <c:pt idx="5244">
                  <c:v>206.596332</c:v>
                </c:pt>
                <c:pt idx="5245">
                  <c:v>207.22149</c:v>
                </c:pt>
                <c:pt idx="5246">
                  <c:v>203.72796</c:v>
                </c:pt>
                <c:pt idx="5247">
                  <c:v>205.658595</c:v>
                </c:pt>
                <c:pt idx="5248">
                  <c:v>203.72796</c:v>
                </c:pt>
                <c:pt idx="5249">
                  <c:v>206.945685</c:v>
                </c:pt>
                <c:pt idx="5250">
                  <c:v>206.945685</c:v>
                </c:pt>
                <c:pt idx="5251">
                  <c:v>206.761815</c:v>
                </c:pt>
                <c:pt idx="5252">
                  <c:v>201.52152</c:v>
                </c:pt>
                <c:pt idx="5253">
                  <c:v>200.23443</c:v>
                </c:pt>
                <c:pt idx="5254">
                  <c:v>196.097355</c:v>
                </c:pt>
                <c:pt idx="5255">
                  <c:v>195.361875</c:v>
                </c:pt>
                <c:pt idx="5256">
                  <c:v>198.855405</c:v>
                </c:pt>
                <c:pt idx="5257">
                  <c:v>196.097355</c:v>
                </c:pt>
                <c:pt idx="5258">
                  <c:v>195.729615</c:v>
                </c:pt>
                <c:pt idx="5259">
                  <c:v>198.39573</c:v>
                </c:pt>
                <c:pt idx="5260">
                  <c:v>195.178005</c:v>
                </c:pt>
                <c:pt idx="5261">
                  <c:v>198.671535</c:v>
                </c:pt>
                <c:pt idx="5262">
                  <c:v>195.729615</c:v>
                </c:pt>
                <c:pt idx="5263">
                  <c:v>191.96028</c:v>
                </c:pt>
                <c:pt idx="5264">
                  <c:v>193.890915</c:v>
                </c:pt>
                <c:pt idx="5265">
                  <c:v>196.92477</c:v>
                </c:pt>
                <c:pt idx="5266">
                  <c:v>198.94734</c:v>
                </c:pt>
                <c:pt idx="5267">
                  <c:v>200.694105</c:v>
                </c:pt>
                <c:pt idx="5268">
                  <c:v>202.80861</c:v>
                </c:pt>
                <c:pt idx="5269">
                  <c:v>200.142495</c:v>
                </c:pt>
                <c:pt idx="5270">
                  <c:v>205.9344</c:v>
                </c:pt>
                <c:pt idx="5271">
                  <c:v>201.429585</c:v>
                </c:pt>
                <c:pt idx="5272">
                  <c:v>205.19892</c:v>
                </c:pt>
                <c:pt idx="5273">
                  <c:v>204.187635</c:v>
                </c:pt>
                <c:pt idx="5274">
                  <c:v>211.26663</c:v>
                </c:pt>
                <c:pt idx="5275">
                  <c:v>213.10533</c:v>
                </c:pt>
                <c:pt idx="5276">
                  <c:v>209.703735</c:v>
                </c:pt>
                <c:pt idx="5277">
                  <c:v>208.87632</c:v>
                </c:pt>
                <c:pt idx="5278">
                  <c:v>201.52152</c:v>
                </c:pt>
                <c:pt idx="5279">
                  <c:v>205.19892</c:v>
                </c:pt>
                <c:pt idx="5280">
                  <c:v>213.748875</c:v>
                </c:pt>
                <c:pt idx="5281">
                  <c:v>207.497295</c:v>
                </c:pt>
                <c:pt idx="5282">
                  <c:v>212.18598</c:v>
                </c:pt>
                <c:pt idx="5283">
                  <c:v>216.139185</c:v>
                </c:pt>
                <c:pt idx="5284">
                  <c:v>216.139185</c:v>
                </c:pt>
                <c:pt idx="5285">
                  <c:v>212.18598</c:v>
                </c:pt>
                <c:pt idx="5286">
                  <c:v>209.703735</c:v>
                </c:pt>
                <c:pt idx="5287">
                  <c:v>208.232775</c:v>
                </c:pt>
                <c:pt idx="5288">
                  <c:v>204.64731</c:v>
                </c:pt>
                <c:pt idx="5289">
                  <c:v>207.313425</c:v>
                </c:pt>
                <c:pt idx="5290">
                  <c:v>196.37316</c:v>
                </c:pt>
                <c:pt idx="5291">
                  <c:v>193.707045</c:v>
                </c:pt>
                <c:pt idx="5292">
                  <c:v>191.04093</c:v>
                </c:pt>
                <c:pt idx="5293">
                  <c:v>188.742555</c:v>
                </c:pt>
                <c:pt idx="5294">
                  <c:v>189.110295</c:v>
                </c:pt>
                <c:pt idx="5295">
                  <c:v>190.30545</c:v>
                </c:pt>
                <c:pt idx="5296">
                  <c:v>190.765125</c:v>
                </c:pt>
                <c:pt idx="5297">
                  <c:v>190.12158</c:v>
                </c:pt>
                <c:pt idx="5298">
                  <c:v>191.77641</c:v>
                </c:pt>
                <c:pt idx="5299">
                  <c:v>186.536115</c:v>
                </c:pt>
                <c:pt idx="5300">
                  <c:v>182.307105</c:v>
                </c:pt>
                <c:pt idx="5301">
                  <c:v>184.697415</c:v>
                </c:pt>
                <c:pt idx="5302">
                  <c:v>185.984505</c:v>
                </c:pt>
                <c:pt idx="5303">
                  <c:v>185.34096</c:v>
                </c:pt>
                <c:pt idx="5304">
                  <c:v>185.52483</c:v>
                </c:pt>
                <c:pt idx="5305">
                  <c:v>184.697415</c:v>
                </c:pt>
                <c:pt idx="5306">
                  <c:v>182.123235</c:v>
                </c:pt>
                <c:pt idx="5307">
                  <c:v>186.99579</c:v>
                </c:pt>
                <c:pt idx="5308">
                  <c:v>185.616765</c:v>
                </c:pt>
                <c:pt idx="5309">
                  <c:v>188.83449</c:v>
                </c:pt>
                <c:pt idx="5310">
                  <c:v>188.9264250000001</c:v>
                </c:pt>
                <c:pt idx="5311">
                  <c:v>188.558685</c:v>
                </c:pt>
                <c:pt idx="5312">
                  <c:v>189.20223</c:v>
                </c:pt>
                <c:pt idx="5313">
                  <c:v>201.613455</c:v>
                </c:pt>
                <c:pt idx="5314">
                  <c:v>201.061845</c:v>
                </c:pt>
                <c:pt idx="5315">
                  <c:v>205.9344</c:v>
                </c:pt>
                <c:pt idx="5316">
                  <c:v>200.4183</c:v>
                </c:pt>
                <c:pt idx="5317">
                  <c:v>202.257</c:v>
                </c:pt>
                <c:pt idx="5318">
                  <c:v>206.945685</c:v>
                </c:pt>
                <c:pt idx="5319">
                  <c:v>204.2795699999999</c:v>
                </c:pt>
                <c:pt idx="5320">
                  <c:v>204.2795699999999</c:v>
                </c:pt>
                <c:pt idx="5321">
                  <c:v>194.71833</c:v>
                </c:pt>
                <c:pt idx="5322">
                  <c:v>190.12158</c:v>
                </c:pt>
                <c:pt idx="5323">
                  <c:v>191.316735</c:v>
                </c:pt>
                <c:pt idx="5324">
                  <c:v>187.087725</c:v>
                </c:pt>
                <c:pt idx="5325">
                  <c:v>193.890915</c:v>
                </c:pt>
                <c:pt idx="5326">
                  <c:v>202.44087</c:v>
                </c:pt>
                <c:pt idx="5327">
                  <c:v>200.142495</c:v>
                </c:pt>
                <c:pt idx="5328">
                  <c:v>204.555375</c:v>
                </c:pt>
                <c:pt idx="5329">
                  <c:v>202.348935</c:v>
                </c:pt>
                <c:pt idx="5330">
                  <c:v>205.75053</c:v>
                </c:pt>
                <c:pt idx="5331">
                  <c:v>207.129555</c:v>
                </c:pt>
                <c:pt idx="5332">
                  <c:v>200.60217</c:v>
                </c:pt>
                <c:pt idx="5333">
                  <c:v>197.936055</c:v>
                </c:pt>
                <c:pt idx="5334">
                  <c:v>198.94734</c:v>
                </c:pt>
                <c:pt idx="5335">
                  <c:v>191.500605</c:v>
                </c:pt>
                <c:pt idx="5336">
                  <c:v>190.67319</c:v>
                </c:pt>
                <c:pt idx="5337">
                  <c:v>190.30545</c:v>
                </c:pt>
                <c:pt idx="5338">
                  <c:v>187.639335</c:v>
                </c:pt>
                <c:pt idx="5339">
                  <c:v>189.478035</c:v>
                </c:pt>
                <c:pt idx="5340">
                  <c:v>192.69576</c:v>
                </c:pt>
                <c:pt idx="5341">
                  <c:v>199.407015</c:v>
                </c:pt>
                <c:pt idx="5342">
                  <c:v>197.29251</c:v>
                </c:pt>
                <c:pt idx="5343">
                  <c:v>201.245715</c:v>
                </c:pt>
                <c:pt idx="5344">
                  <c:v>206.026335</c:v>
                </c:pt>
                <c:pt idx="5345">
                  <c:v>214.57629</c:v>
                </c:pt>
                <c:pt idx="5346">
                  <c:v>225.148815</c:v>
                </c:pt>
                <c:pt idx="5347">
                  <c:v>218.62143</c:v>
                </c:pt>
                <c:pt idx="5348">
                  <c:v>218.345625</c:v>
                </c:pt>
                <c:pt idx="5349">
                  <c:v>218.345625</c:v>
                </c:pt>
                <c:pt idx="5350">
                  <c:v>218.62143</c:v>
                </c:pt>
                <c:pt idx="5351">
                  <c:v>216.323055</c:v>
                </c:pt>
                <c:pt idx="5352">
                  <c:v>215.1279</c:v>
                </c:pt>
                <c:pt idx="5353">
                  <c:v>213.748875</c:v>
                </c:pt>
                <c:pt idx="5354">
                  <c:v>211.174695</c:v>
                </c:pt>
                <c:pt idx="5355">
                  <c:v>209.335995</c:v>
                </c:pt>
                <c:pt idx="5356">
                  <c:v>207.129555</c:v>
                </c:pt>
                <c:pt idx="5357">
                  <c:v>206.30214</c:v>
                </c:pt>
                <c:pt idx="5358">
                  <c:v>204.187635</c:v>
                </c:pt>
                <c:pt idx="5359">
                  <c:v>199.13121</c:v>
                </c:pt>
                <c:pt idx="5360">
                  <c:v>191.40867</c:v>
                </c:pt>
                <c:pt idx="5361">
                  <c:v>188.65062</c:v>
                </c:pt>
                <c:pt idx="5362">
                  <c:v>186.536115</c:v>
                </c:pt>
                <c:pt idx="5363">
                  <c:v>188.28288</c:v>
                </c:pt>
                <c:pt idx="5364">
                  <c:v>184.697415</c:v>
                </c:pt>
                <c:pt idx="5365">
                  <c:v>182.674845</c:v>
                </c:pt>
                <c:pt idx="5366">
                  <c:v>184.697415</c:v>
                </c:pt>
                <c:pt idx="5367">
                  <c:v>181.203885</c:v>
                </c:pt>
                <c:pt idx="5368">
                  <c:v>179.64099</c:v>
                </c:pt>
                <c:pt idx="5369">
                  <c:v>180.100665</c:v>
                </c:pt>
                <c:pt idx="5370">
                  <c:v>178.90551</c:v>
                </c:pt>
                <c:pt idx="5371">
                  <c:v>177.43455</c:v>
                </c:pt>
                <c:pt idx="5372">
                  <c:v>179.08938</c:v>
                </c:pt>
                <c:pt idx="5373">
                  <c:v>179.08938</c:v>
                </c:pt>
                <c:pt idx="5374">
                  <c:v>180.37647</c:v>
                </c:pt>
                <c:pt idx="5375">
                  <c:v>184.60548</c:v>
                </c:pt>
                <c:pt idx="5376">
                  <c:v>178.53777</c:v>
                </c:pt>
                <c:pt idx="5377">
                  <c:v>174.768435</c:v>
                </c:pt>
                <c:pt idx="5378">
                  <c:v>178.445835</c:v>
                </c:pt>
                <c:pt idx="5379">
                  <c:v>180.100665</c:v>
                </c:pt>
                <c:pt idx="5380">
                  <c:v>177.342615</c:v>
                </c:pt>
                <c:pt idx="5381">
                  <c:v>175.04424</c:v>
                </c:pt>
                <c:pt idx="5382">
                  <c:v>168.884595</c:v>
                </c:pt>
                <c:pt idx="5383">
                  <c:v>171.458775</c:v>
                </c:pt>
                <c:pt idx="5384">
                  <c:v>167.68944</c:v>
                </c:pt>
                <c:pt idx="5385">
                  <c:v>169.436205</c:v>
                </c:pt>
                <c:pt idx="5386">
                  <c:v>165.85074</c:v>
                </c:pt>
                <c:pt idx="5387">
                  <c:v>166.03461</c:v>
                </c:pt>
                <c:pt idx="5388">
                  <c:v>165.29913</c:v>
                </c:pt>
                <c:pt idx="5389">
                  <c:v>162.816885</c:v>
                </c:pt>
                <c:pt idx="5390">
                  <c:v>164.655585</c:v>
                </c:pt>
                <c:pt idx="5391">
                  <c:v>162.633015</c:v>
                </c:pt>
                <c:pt idx="5392">
                  <c:v>159.874965</c:v>
                </c:pt>
                <c:pt idx="5393">
                  <c:v>157.300785</c:v>
                </c:pt>
                <c:pt idx="5394">
                  <c:v>159.874965</c:v>
                </c:pt>
                <c:pt idx="5395">
                  <c:v>159.874965</c:v>
                </c:pt>
                <c:pt idx="5396">
                  <c:v>160.70238</c:v>
                </c:pt>
                <c:pt idx="5397">
                  <c:v>159.04755</c:v>
                </c:pt>
                <c:pt idx="5398">
                  <c:v>160.88625</c:v>
                </c:pt>
                <c:pt idx="5399">
                  <c:v>162.633015</c:v>
                </c:pt>
                <c:pt idx="5400">
                  <c:v>167.781375</c:v>
                </c:pt>
                <c:pt idx="5401">
                  <c:v>166.40235</c:v>
                </c:pt>
                <c:pt idx="5402">
                  <c:v>164.19591</c:v>
                </c:pt>
                <c:pt idx="5403">
                  <c:v>161.529795</c:v>
                </c:pt>
                <c:pt idx="5404">
                  <c:v>162.633015</c:v>
                </c:pt>
                <c:pt idx="5405">
                  <c:v>165.66687</c:v>
                </c:pt>
                <c:pt idx="5406">
                  <c:v>164.74752</c:v>
                </c:pt>
                <c:pt idx="5407">
                  <c:v>169.803945</c:v>
                </c:pt>
                <c:pt idx="5408">
                  <c:v>165.483</c:v>
                </c:pt>
                <c:pt idx="5409">
                  <c:v>169.252335</c:v>
                </c:pt>
                <c:pt idx="5410">
                  <c:v>168.05718</c:v>
                </c:pt>
                <c:pt idx="5411">
                  <c:v>167.229765</c:v>
                </c:pt>
                <c:pt idx="5412">
                  <c:v>171.642645</c:v>
                </c:pt>
                <c:pt idx="5413">
                  <c:v>173.75715</c:v>
                </c:pt>
                <c:pt idx="5414">
                  <c:v>171.18297</c:v>
                </c:pt>
                <c:pt idx="5415">
                  <c:v>171.73458</c:v>
                </c:pt>
                <c:pt idx="5416">
                  <c:v>176.791005</c:v>
                </c:pt>
                <c:pt idx="5417">
                  <c:v>170.26362</c:v>
                </c:pt>
                <c:pt idx="5418">
                  <c:v>168.60879</c:v>
                </c:pt>
                <c:pt idx="5419">
                  <c:v>167.413635</c:v>
                </c:pt>
                <c:pt idx="5420">
                  <c:v>167.413635</c:v>
                </c:pt>
                <c:pt idx="5421">
                  <c:v>171.36684</c:v>
                </c:pt>
                <c:pt idx="5422">
                  <c:v>167.597505</c:v>
                </c:pt>
                <c:pt idx="5423">
                  <c:v>165.942675</c:v>
                </c:pt>
                <c:pt idx="5424">
                  <c:v>161.25399</c:v>
                </c:pt>
                <c:pt idx="5425">
                  <c:v>157.116915</c:v>
                </c:pt>
                <c:pt idx="5426">
                  <c:v>158.67981</c:v>
                </c:pt>
                <c:pt idx="5427">
                  <c:v>160.15077</c:v>
                </c:pt>
                <c:pt idx="5428">
                  <c:v>158.31207</c:v>
                </c:pt>
                <c:pt idx="5429">
                  <c:v>158.31207</c:v>
                </c:pt>
                <c:pt idx="5430">
                  <c:v>164.471715</c:v>
                </c:pt>
                <c:pt idx="5431">
                  <c:v>162.90882</c:v>
                </c:pt>
                <c:pt idx="5432">
                  <c:v>161.98947</c:v>
                </c:pt>
                <c:pt idx="5433">
                  <c:v>163.000755</c:v>
                </c:pt>
                <c:pt idx="5434">
                  <c:v>165.023325</c:v>
                </c:pt>
                <c:pt idx="5435">
                  <c:v>160.978185</c:v>
                </c:pt>
                <c:pt idx="5436">
                  <c:v>162.72495</c:v>
                </c:pt>
                <c:pt idx="5437">
                  <c:v>166.494285</c:v>
                </c:pt>
                <c:pt idx="5438">
                  <c:v>164.01204</c:v>
                </c:pt>
                <c:pt idx="5439">
                  <c:v>165.574935</c:v>
                </c:pt>
                <c:pt idx="5440">
                  <c:v>159.59916</c:v>
                </c:pt>
                <c:pt idx="5441">
                  <c:v>154.726605</c:v>
                </c:pt>
                <c:pt idx="5442">
                  <c:v>156.013695</c:v>
                </c:pt>
                <c:pt idx="5443">
                  <c:v>155.829825</c:v>
                </c:pt>
                <c:pt idx="5444">
                  <c:v>156.47337</c:v>
                </c:pt>
                <c:pt idx="5445">
                  <c:v>157.20885</c:v>
                </c:pt>
                <c:pt idx="5446">
                  <c:v>155.645955</c:v>
                </c:pt>
                <c:pt idx="5447">
                  <c:v>153.991125</c:v>
                </c:pt>
                <c:pt idx="5448">
                  <c:v>155.37015</c:v>
                </c:pt>
                <c:pt idx="5449">
                  <c:v>153.34758</c:v>
                </c:pt>
                <c:pt idx="5450">
                  <c:v>156.10563</c:v>
                </c:pt>
                <c:pt idx="5451">
                  <c:v>154.26693</c:v>
                </c:pt>
                <c:pt idx="5452">
                  <c:v>154.174995</c:v>
                </c:pt>
                <c:pt idx="5453">
                  <c:v>154.174995</c:v>
                </c:pt>
                <c:pt idx="5454">
                  <c:v>154.174995</c:v>
                </c:pt>
                <c:pt idx="5455">
                  <c:v>157.02498</c:v>
                </c:pt>
                <c:pt idx="5456">
                  <c:v>155.00241</c:v>
                </c:pt>
                <c:pt idx="5457">
                  <c:v>156.65724</c:v>
                </c:pt>
                <c:pt idx="5458">
                  <c:v>160.51851</c:v>
                </c:pt>
                <c:pt idx="5459">
                  <c:v>163.09269</c:v>
                </c:pt>
                <c:pt idx="5460">
                  <c:v>163.46043</c:v>
                </c:pt>
                <c:pt idx="5461">
                  <c:v>162.72495</c:v>
                </c:pt>
                <c:pt idx="5462">
                  <c:v>165.66687</c:v>
                </c:pt>
                <c:pt idx="5463">
                  <c:v>169.068465</c:v>
                </c:pt>
                <c:pt idx="5464">
                  <c:v>166.40235</c:v>
                </c:pt>
                <c:pt idx="5465">
                  <c:v>168.42492</c:v>
                </c:pt>
                <c:pt idx="5466">
                  <c:v>169.987815</c:v>
                </c:pt>
                <c:pt idx="5467">
                  <c:v>165.85074</c:v>
                </c:pt>
                <c:pt idx="5468">
                  <c:v>165.66687</c:v>
                </c:pt>
                <c:pt idx="5469">
                  <c:v>166.310415</c:v>
                </c:pt>
                <c:pt idx="5470">
                  <c:v>165.023325</c:v>
                </c:pt>
                <c:pt idx="5471">
                  <c:v>163.82817</c:v>
                </c:pt>
                <c:pt idx="5472">
                  <c:v>163.27656</c:v>
                </c:pt>
                <c:pt idx="5473">
                  <c:v>163.27656</c:v>
                </c:pt>
                <c:pt idx="5474">
                  <c:v>163.27656</c:v>
                </c:pt>
                <c:pt idx="5475">
                  <c:v>162.17334</c:v>
                </c:pt>
                <c:pt idx="5476">
                  <c:v>164.9313900000001</c:v>
                </c:pt>
                <c:pt idx="5477">
                  <c:v>161.98947</c:v>
                </c:pt>
                <c:pt idx="5478">
                  <c:v>163.09269</c:v>
                </c:pt>
                <c:pt idx="5479">
                  <c:v>163.09269</c:v>
                </c:pt>
                <c:pt idx="5480">
                  <c:v>158.955615</c:v>
                </c:pt>
                <c:pt idx="5481">
                  <c:v>161.43786</c:v>
                </c:pt>
                <c:pt idx="5482">
                  <c:v>161.43786</c:v>
                </c:pt>
                <c:pt idx="5483">
                  <c:v>162.081405</c:v>
                </c:pt>
                <c:pt idx="5484">
                  <c:v>165.758805</c:v>
                </c:pt>
                <c:pt idx="5485">
                  <c:v>161.897535</c:v>
                </c:pt>
                <c:pt idx="5486">
                  <c:v>168.700725</c:v>
                </c:pt>
                <c:pt idx="5487">
                  <c:v>164.19591</c:v>
                </c:pt>
                <c:pt idx="5488">
                  <c:v>164.19591</c:v>
                </c:pt>
                <c:pt idx="5489">
                  <c:v>166.21848</c:v>
                </c:pt>
                <c:pt idx="5490">
                  <c:v>166.21848</c:v>
                </c:pt>
                <c:pt idx="5491">
                  <c:v>165.758805</c:v>
                </c:pt>
                <c:pt idx="5492">
                  <c:v>163.736235</c:v>
                </c:pt>
                <c:pt idx="5493">
                  <c:v>166.03461</c:v>
                </c:pt>
                <c:pt idx="5494">
                  <c:v>165.758805</c:v>
                </c:pt>
                <c:pt idx="5495">
                  <c:v>166.95396</c:v>
                </c:pt>
                <c:pt idx="5496">
                  <c:v>167.965245</c:v>
                </c:pt>
                <c:pt idx="5497">
                  <c:v>164.56365</c:v>
                </c:pt>
                <c:pt idx="5498">
                  <c:v>163.552365</c:v>
                </c:pt>
                <c:pt idx="5499">
                  <c:v>166.21848</c:v>
                </c:pt>
                <c:pt idx="5500">
                  <c:v>164.287845</c:v>
                </c:pt>
                <c:pt idx="5501">
                  <c:v>163.736235</c:v>
                </c:pt>
                <c:pt idx="5502">
                  <c:v>165.66687</c:v>
                </c:pt>
                <c:pt idx="5503">
                  <c:v>162.449145</c:v>
                </c:pt>
                <c:pt idx="5504">
                  <c:v>160.33464</c:v>
                </c:pt>
                <c:pt idx="5505">
                  <c:v>157.20885</c:v>
                </c:pt>
                <c:pt idx="5506">
                  <c:v>157.02498</c:v>
                </c:pt>
                <c:pt idx="5507">
                  <c:v>156.933045</c:v>
                </c:pt>
                <c:pt idx="5508">
                  <c:v>156.65724</c:v>
                </c:pt>
                <c:pt idx="5509">
                  <c:v>156.749175</c:v>
                </c:pt>
                <c:pt idx="5510">
                  <c:v>156.749175</c:v>
                </c:pt>
                <c:pt idx="5511">
                  <c:v>159.139485</c:v>
                </c:pt>
                <c:pt idx="5512">
                  <c:v>160.33464</c:v>
                </c:pt>
                <c:pt idx="5513">
                  <c:v>160.058835</c:v>
                </c:pt>
                <c:pt idx="5514">
                  <c:v>161.43786</c:v>
                </c:pt>
                <c:pt idx="5515">
                  <c:v>160.242705</c:v>
                </c:pt>
                <c:pt idx="5516">
                  <c:v>157.484655</c:v>
                </c:pt>
                <c:pt idx="5517">
                  <c:v>156.197565</c:v>
                </c:pt>
                <c:pt idx="5518">
                  <c:v>157.484655</c:v>
                </c:pt>
                <c:pt idx="5519">
                  <c:v>156.10563</c:v>
                </c:pt>
                <c:pt idx="5520">
                  <c:v>158.1282</c:v>
                </c:pt>
                <c:pt idx="5521">
                  <c:v>156.10563</c:v>
                </c:pt>
                <c:pt idx="5522">
                  <c:v>158.1282</c:v>
                </c:pt>
                <c:pt idx="5523">
                  <c:v>161.25399</c:v>
                </c:pt>
                <c:pt idx="5524">
                  <c:v>162.265275</c:v>
                </c:pt>
                <c:pt idx="5525">
                  <c:v>163.000755</c:v>
                </c:pt>
                <c:pt idx="5526">
                  <c:v>163.09269</c:v>
                </c:pt>
                <c:pt idx="5527">
                  <c:v>164.839455</c:v>
                </c:pt>
                <c:pt idx="5528">
                  <c:v>167.597505</c:v>
                </c:pt>
                <c:pt idx="5529">
                  <c:v>167.50557</c:v>
                </c:pt>
                <c:pt idx="5530">
                  <c:v>169.71201</c:v>
                </c:pt>
                <c:pt idx="5531">
                  <c:v>169.71201</c:v>
                </c:pt>
                <c:pt idx="5532">
                  <c:v>167.781375</c:v>
                </c:pt>
                <c:pt idx="5533">
                  <c:v>163.000755</c:v>
                </c:pt>
                <c:pt idx="5534">
                  <c:v>162.54108</c:v>
                </c:pt>
                <c:pt idx="5535">
                  <c:v>164.471715</c:v>
                </c:pt>
                <c:pt idx="5536">
                  <c:v>165.207195</c:v>
                </c:pt>
                <c:pt idx="5537">
                  <c:v>163.552365</c:v>
                </c:pt>
                <c:pt idx="5538">
                  <c:v>163.368495</c:v>
                </c:pt>
                <c:pt idx="5539">
                  <c:v>163.368495</c:v>
                </c:pt>
                <c:pt idx="5540">
                  <c:v>165.29913</c:v>
                </c:pt>
                <c:pt idx="5541">
                  <c:v>167.045895</c:v>
                </c:pt>
                <c:pt idx="5542">
                  <c:v>161.162055</c:v>
                </c:pt>
                <c:pt idx="5543">
                  <c:v>165.023325</c:v>
                </c:pt>
                <c:pt idx="5544">
                  <c:v>165.574935</c:v>
                </c:pt>
                <c:pt idx="5545">
                  <c:v>166.678155</c:v>
                </c:pt>
                <c:pt idx="5546">
                  <c:v>166.03461</c:v>
                </c:pt>
                <c:pt idx="5547">
                  <c:v>161.529795</c:v>
                </c:pt>
                <c:pt idx="5548">
                  <c:v>158.955615</c:v>
                </c:pt>
                <c:pt idx="5549">
                  <c:v>161.07012</c:v>
                </c:pt>
                <c:pt idx="5550">
                  <c:v>155.094345</c:v>
                </c:pt>
                <c:pt idx="5551">
                  <c:v>156.381435</c:v>
                </c:pt>
                <c:pt idx="5552">
                  <c:v>159.78303</c:v>
                </c:pt>
                <c:pt idx="5553">
                  <c:v>159.9669</c:v>
                </c:pt>
                <c:pt idx="5554">
                  <c:v>160.978185</c:v>
                </c:pt>
                <c:pt idx="5555">
                  <c:v>163.184625</c:v>
                </c:pt>
                <c:pt idx="5556">
                  <c:v>167.965245</c:v>
                </c:pt>
                <c:pt idx="5557">
                  <c:v>174.032955</c:v>
                </c:pt>
                <c:pt idx="5558">
                  <c:v>172.28619</c:v>
                </c:pt>
                <c:pt idx="5559">
                  <c:v>162.449145</c:v>
                </c:pt>
                <c:pt idx="5560">
                  <c:v>163.82817</c:v>
                </c:pt>
                <c:pt idx="5561">
                  <c:v>165.207195</c:v>
                </c:pt>
                <c:pt idx="5562">
                  <c:v>164.37978</c:v>
                </c:pt>
                <c:pt idx="5563">
                  <c:v>163.27656</c:v>
                </c:pt>
                <c:pt idx="5564">
                  <c:v>164.839455</c:v>
                </c:pt>
                <c:pt idx="5565">
                  <c:v>159.691095</c:v>
                </c:pt>
                <c:pt idx="5566">
                  <c:v>159.507225</c:v>
                </c:pt>
                <c:pt idx="5567">
                  <c:v>160.242705</c:v>
                </c:pt>
                <c:pt idx="5568">
                  <c:v>158.404005</c:v>
                </c:pt>
                <c:pt idx="5569">
                  <c:v>158.67981</c:v>
                </c:pt>
                <c:pt idx="5570">
                  <c:v>156.013695</c:v>
                </c:pt>
                <c:pt idx="5571">
                  <c:v>156.749175</c:v>
                </c:pt>
                <c:pt idx="5572">
                  <c:v>154.542735</c:v>
                </c:pt>
                <c:pt idx="5573">
                  <c:v>157.300785</c:v>
                </c:pt>
                <c:pt idx="5574">
                  <c:v>159.59916</c:v>
                </c:pt>
                <c:pt idx="5575">
                  <c:v>158.67981</c:v>
                </c:pt>
                <c:pt idx="5576">
                  <c:v>160.242705</c:v>
                </c:pt>
                <c:pt idx="5577">
                  <c:v>159.874965</c:v>
                </c:pt>
                <c:pt idx="5578">
                  <c:v>156.65724</c:v>
                </c:pt>
                <c:pt idx="5579">
                  <c:v>157.02498</c:v>
                </c:pt>
                <c:pt idx="5580">
                  <c:v>156.2895</c:v>
                </c:pt>
                <c:pt idx="5581">
                  <c:v>156.10563</c:v>
                </c:pt>
                <c:pt idx="5582">
                  <c:v>157.76046</c:v>
                </c:pt>
                <c:pt idx="5583">
                  <c:v>148.658895</c:v>
                </c:pt>
                <c:pt idx="5584">
                  <c:v>161.7136649999998</c:v>
                </c:pt>
                <c:pt idx="5585">
                  <c:v>161.7136649999998</c:v>
                </c:pt>
                <c:pt idx="5586">
                  <c:v>157.116915</c:v>
                </c:pt>
                <c:pt idx="5587">
                  <c:v>160.33464</c:v>
                </c:pt>
                <c:pt idx="5588">
                  <c:v>163.46043</c:v>
                </c:pt>
                <c:pt idx="5589">
                  <c:v>166.95396</c:v>
                </c:pt>
                <c:pt idx="5590">
                  <c:v>169.620075</c:v>
                </c:pt>
                <c:pt idx="5591">
                  <c:v>170.9991</c:v>
                </c:pt>
                <c:pt idx="5592">
                  <c:v>173.849085</c:v>
                </c:pt>
                <c:pt idx="5593">
                  <c:v>170.723295</c:v>
                </c:pt>
                <c:pt idx="5594">
                  <c:v>164.9313900000001</c:v>
                </c:pt>
                <c:pt idx="5595">
                  <c:v>160.242705</c:v>
                </c:pt>
                <c:pt idx="5596">
                  <c:v>159.41529</c:v>
                </c:pt>
                <c:pt idx="5597">
                  <c:v>158.771745</c:v>
                </c:pt>
                <c:pt idx="5598">
                  <c:v>156.565305</c:v>
                </c:pt>
                <c:pt idx="5599">
                  <c:v>160.242705</c:v>
                </c:pt>
                <c:pt idx="5600">
                  <c:v>156.749175</c:v>
                </c:pt>
                <c:pt idx="5601">
                  <c:v>150.7734</c:v>
                </c:pt>
                <c:pt idx="5602">
                  <c:v>150.03792</c:v>
                </c:pt>
                <c:pt idx="5603">
                  <c:v>148.107285</c:v>
                </c:pt>
                <c:pt idx="5604">
                  <c:v>146.268585</c:v>
                </c:pt>
                <c:pt idx="5605">
                  <c:v>142.591185</c:v>
                </c:pt>
                <c:pt idx="5606">
                  <c:v>141.120225</c:v>
                </c:pt>
                <c:pt idx="5607">
                  <c:v>137.9025</c:v>
                </c:pt>
                <c:pt idx="5608">
                  <c:v>139.465395</c:v>
                </c:pt>
                <c:pt idx="5609">
                  <c:v>134.77671</c:v>
                </c:pt>
                <c:pt idx="5610">
                  <c:v>134.77671</c:v>
                </c:pt>
                <c:pt idx="5611">
                  <c:v>136.61541</c:v>
                </c:pt>
                <c:pt idx="5612">
                  <c:v>135.971865</c:v>
                </c:pt>
                <c:pt idx="5613">
                  <c:v>134.500905</c:v>
                </c:pt>
                <c:pt idx="5614">
                  <c:v>137.810565</c:v>
                </c:pt>
                <c:pt idx="5615">
                  <c:v>134.868645</c:v>
                </c:pt>
                <c:pt idx="5616">
                  <c:v>137.16702</c:v>
                </c:pt>
                <c:pt idx="5617">
                  <c:v>137.71863</c:v>
                </c:pt>
                <c:pt idx="5618">
                  <c:v>135.971865</c:v>
                </c:pt>
                <c:pt idx="5619">
                  <c:v>134.500905</c:v>
                </c:pt>
                <c:pt idx="5620">
                  <c:v>136.79928</c:v>
                </c:pt>
                <c:pt idx="5621">
                  <c:v>133.30575</c:v>
                </c:pt>
                <c:pt idx="5622">
                  <c:v>128.433195</c:v>
                </c:pt>
                <c:pt idx="5623">
                  <c:v>128.709</c:v>
                </c:pt>
                <c:pt idx="5624">
                  <c:v>133.30575</c:v>
                </c:pt>
                <c:pt idx="5625">
                  <c:v>134.500905</c:v>
                </c:pt>
                <c:pt idx="5626">
                  <c:v>130.36383</c:v>
                </c:pt>
                <c:pt idx="5627">
                  <c:v>130.5477</c:v>
                </c:pt>
                <c:pt idx="5628">
                  <c:v>129.26061</c:v>
                </c:pt>
                <c:pt idx="5629">
                  <c:v>129.536415</c:v>
                </c:pt>
                <c:pt idx="5630">
                  <c:v>129.352545</c:v>
                </c:pt>
                <c:pt idx="5631">
                  <c:v>128.34126</c:v>
                </c:pt>
                <c:pt idx="5632">
                  <c:v>130.455765</c:v>
                </c:pt>
                <c:pt idx="5633">
                  <c:v>128.065455</c:v>
                </c:pt>
                <c:pt idx="5634">
                  <c:v>130.271895</c:v>
                </c:pt>
                <c:pt idx="5635">
                  <c:v>129.536415</c:v>
                </c:pt>
                <c:pt idx="5636">
                  <c:v>129.62835</c:v>
                </c:pt>
                <c:pt idx="5637">
                  <c:v>130.271895</c:v>
                </c:pt>
                <c:pt idx="5638">
                  <c:v>130.455765</c:v>
                </c:pt>
                <c:pt idx="5639">
                  <c:v>131.926725</c:v>
                </c:pt>
                <c:pt idx="5640">
                  <c:v>130.639635</c:v>
                </c:pt>
                <c:pt idx="5641">
                  <c:v>130.455765</c:v>
                </c:pt>
                <c:pt idx="5642">
                  <c:v>130.455765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264120"/>
        <c:axId val="-2138265912"/>
      </c:lineChart>
      <c:dateAx>
        <c:axId val="-2138264120"/>
        <c:scaling>
          <c:orientation val="minMax"/>
          <c:max val="42612.0"/>
          <c:min val="40179.0"/>
        </c:scaling>
        <c:delete val="0"/>
        <c:axPos val="b"/>
        <c:numFmt formatCode="yyyy" sourceLinked="0"/>
        <c:majorTickMark val="none"/>
        <c:minorTickMark val="none"/>
        <c:tickLblPos val="nextTo"/>
        <c:crossAx val="-2138265912"/>
        <c:crosses val="autoZero"/>
        <c:auto val="1"/>
        <c:lblOffset val="100"/>
        <c:baseTimeUnit val="days"/>
        <c:majorUnit val="12.0"/>
        <c:majorTimeUnit val="months"/>
      </c:dateAx>
      <c:valAx>
        <c:axId val="-2138265912"/>
        <c:scaling>
          <c:orientation val="minMax"/>
          <c:max val="400.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none"/>
        <c:minorTickMark val="none"/>
        <c:tickLblPos val="nextTo"/>
        <c:crossAx val="-2138264120"/>
        <c:crosses val="autoZero"/>
        <c:crossBetween val="between"/>
        <c:majorUnit val="10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7611296007368"/>
          <c:y val="0.0298471110047602"/>
          <c:w val="0.916867932548558"/>
          <c:h val="0.85674305419056"/>
        </c:manualLayout>
      </c:layout>
      <c:lineChart>
        <c:grouping val="standard"/>
        <c:varyColors val="0"/>
        <c:ser>
          <c:idx val="0"/>
          <c:order val="0"/>
          <c:tx>
            <c:strRef>
              <c:f>FOREX!$C$12</c:f>
              <c:strCache>
                <c:ptCount val="1"/>
                <c:pt idx="0">
                  <c:v>AUD/USD</c:v>
                </c:pt>
              </c:strCache>
            </c:strRef>
          </c:tx>
          <c:marker>
            <c:symbol val="none"/>
          </c:marker>
          <c:cat>
            <c:numRef>
              <c:f>FOREX!$A$73:$A$300</c:f>
              <c:numCache>
                <c:formatCode>mmm\-yy</c:formatCode>
                <c:ptCount val="228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  <c:pt idx="214">
                  <c:v>43040.0</c:v>
                </c:pt>
                <c:pt idx="215">
                  <c:v>43070.0</c:v>
                </c:pt>
                <c:pt idx="216">
                  <c:v>43101.0</c:v>
                </c:pt>
                <c:pt idx="217">
                  <c:v>43132.0</c:v>
                </c:pt>
                <c:pt idx="218">
                  <c:v>43160.0</c:v>
                </c:pt>
                <c:pt idx="219">
                  <c:v>43191.0</c:v>
                </c:pt>
                <c:pt idx="220">
                  <c:v>43221.0</c:v>
                </c:pt>
                <c:pt idx="221">
                  <c:v>43252.0</c:v>
                </c:pt>
                <c:pt idx="222">
                  <c:v>43282.0</c:v>
                </c:pt>
                <c:pt idx="223">
                  <c:v>43313.0</c:v>
                </c:pt>
                <c:pt idx="224">
                  <c:v>43344.0</c:v>
                </c:pt>
                <c:pt idx="225">
                  <c:v>43374.0</c:v>
                </c:pt>
                <c:pt idx="226">
                  <c:v>43405.0</c:v>
                </c:pt>
                <c:pt idx="227">
                  <c:v>43435.0</c:v>
                </c:pt>
              </c:numCache>
            </c:numRef>
          </c:cat>
          <c:val>
            <c:numRef>
              <c:f>FOREX!$C$73:$C$300</c:f>
              <c:numCache>
                <c:formatCode>0.00</c:formatCode>
                <c:ptCount val="228"/>
                <c:pt idx="0">
                  <c:v>0.638200000000001</c:v>
                </c:pt>
                <c:pt idx="1">
                  <c:v>0.614300000000001</c:v>
                </c:pt>
                <c:pt idx="2">
                  <c:v>0.605500000000001</c:v>
                </c:pt>
                <c:pt idx="3">
                  <c:v>0.590900000000002</c:v>
                </c:pt>
                <c:pt idx="4">
                  <c:v>0.573500000000001</c:v>
                </c:pt>
                <c:pt idx="5">
                  <c:v>0.598600000000002</c:v>
                </c:pt>
                <c:pt idx="6">
                  <c:v>0.582200000000002</c:v>
                </c:pt>
                <c:pt idx="7">
                  <c:v>0.574800000000002</c:v>
                </c:pt>
                <c:pt idx="8">
                  <c:v>0.543300000000002</c:v>
                </c:pt>
                <c:pt idx="9">
                  <c:v>0.514800000000002</c:v>
                </c:pt>
                <c:pt idx="10">
                  <c:v>0.522700000000002</c:v>
                </c:pt>
                <c:pt idx="11">
                  <c:v>0.554000000000002</c:v>
                </c:pt>
                <c:pt idx="12">
                  <c:v>0.546600000000002</c:v>
                </c:pt>
                <c:pt idx="13">
                  <c:v>0.525000000000002</c:v>
                </c:pt>
                <c:pt idx="14">
                  <c:v>0.489000000000002</c:v>
                </c:pt>
                <c:pt idx="15">
                  <c:v>0.508800000000002</c:v>
                </c:pt>
                <c:pt idx="16">
                  <c:v>0.510000000000002</c:v>
                </c:pt>
                <c:pt idx="17">
                  <c:v>0.507500000000002</c:v>
                </c:pt>
                <c:pt idx="18">
                  <c:v>0.504100000000002</c:v>
                </c:pt>
                <c:pt idx="19">
                  <c:v>0.534200000000002</c:v>
                </c:pt>
                <c:pt idx="20">
                  <c:v>0.492300000000002</c:v>
                </c:pt>
                <c:pt idx="21">
                  <c:v>0.505300000000002</c:v>
                </c:pt>
                <c:pt idx="22">
                  <c:v>0.520000000000002</c:v>
                </c:pt>
                <c:pt idx="23">
                  <c:v>0.510600000000002</c:v>
                </c:pt>
                <c:pt idx="24">
                  <c:v>0.507800000000002</c:v>
                </c:pt>
                <c:pt idx="25">
                  <c:v>0.516400000000002</c:v>
                </c:pt>
                <c:pt idx="26">
                  <c:v>0.531600000000002</c:v>
                </c:pt>
                <c:pt idx="27">
                  <c:v>0.539700000000002</c:v>
                </c:pt>
                <c:pt idx="28">
                  <c:v>0.567400000000002</c:v>
                </c:pt>
                <c:pt idx="29">
                  <c:v>0.564800000000002</c:v>
                </c:pt>
                <c:pt idx="30">
                  <c:v>0.547800000000002</c:v>
                </c:pt>
                <c:pt idx="31">
                  <c:v>0.553200000000002</c:v>
                </c:pt>
                <c:pt idx="32">
                  <c:v>0.543500000000002</c:v>
                </c:pt>
                <c:pt idx="33">
                  <c:v>0.553400000000002</c:v>
                </c:pt>
                <c:pt idx="34">
                  <c:v>0.560800000000002</c:v>
                </c:pt>
                <c:pt idx="35">
                  <c:v>0.566200000000002</c:v>
                </c:pt>
                <c:pt idx="36">
                  <c:v>0.588400000000002</c:v>
                </c:pt>
                <c:pt idx="37">
                  <c:v>0.605400000000002</c:v>
                </c:pt>
                <c:pt idx="38">
                  <c:v>0.603600000000002</c:v>
                </c:pt>
                <c:pt idx="39">
                  <c:v>0.623000000000002</c:v>
                </c:pt>
                <c:pt idx="40">
                  <c:v>0.652200000000002</c:v>
                </c:pt>
                <c:pt idx="41">
                  <c:v>0.667400000000002</c:v>
                </c:pt>
                <c:pt idx="42">
                  <c:v>0.652900000000002</c:v>
                </c:pt>
                <c:pt idx="43">
                  <c:v>0.640000000000002</c:v>
                </c:pt>
                <c:pt idx="44">
                  <c:v>0.680100000000002</c:v>
                </c:pt>
                <c:pt idx="45">
                  <c:v>0.704600000000002</c:v>
                </c:pt>
                <c:pt idx="46">
                  <c:v>0.720600000000002</c:v>
                </c:pt>
                <c:pt idx="47">
                  <c:v>0.750000000000002</c:v>
                </c:pt>
                <c:pt idx="48">
                  <c:v>0.764400000000002</c:v>
                </c:pt>
                <c:pt idx="49">
                  <c:v>0.770800000000002</c:v>
                </c:pt>
                <c:pt idx="50">
                  <c:v>0.758900000000002</c:v>
                </c:pt>
                <c:pt idx="51">
                  <c:v>0.722000000000002</c:v>
                </c:pt>
                <c:pt idx="52">
                  <c:v>0.714300000000002</c:v>
                </c:pt>
                <c:pt idx="53">
                  <c:v>0.688900000000002</c:v>
                </c:pt>
                <c:pt idx="54">
                  <c:v>0.698600000000002</c:v>
                </c:pt>
                <c:pt idx="55">
                  <c:v>0.701100000000002</c:v>
                </c:pt>
                <c:pt idx="56">
                  <c:v>0.714700000000001</c:v>
                </c:pt>
                <c:pt idx="57">
                  <c:v>0.746100000000001</c:v>
                </c:pt>
                <c:pt idx="58">
                  <c:v>0.777500000000001</c:v>
                </c:pt>
                <c:pt idx="59">
                  <c:v>0.779000000000001</c:v>
                </c:pt>
                <c:pt idx="60">
                  <c:v>0.774400000000001</c:v>
                </c:pt>
                <c:pt idx="61">
                  <c:v>0.790500000000001</c:v>
                </c:pt>
                <c:pt idx="62">
                  <c:v>0.771900000000001</c:v>
                </c:pt>
                <c:pt idx="63">
                  <c:v>0.781100000000001</c:v>
                </c:pt>
                <c:pt idx="64">
                  <c:v>0.755700000000002</c:v>
                </c:pt>
                <c:pt idx="65">
                  <c:v>0.763700000000002</c:v>
                </c:pt>
                <c:pt idx="66">
                  <c:v>0.759500000000001</c:v>
                </c:pt>
                <c:pt idx="67">
                  <c:v>0.747100000000001</c:v>
                </c:pt>
                <c:pt idx="68">
                  <c:v>0.761500000000001</c:v>
                </c:pt>
                <c:pt idx="69">
                  <c:v>0.748700000000002</c:v>
                </c:pt>
                <c:pt idx="70">
                  <c:v>0.738900000000001</c:v>
                </c:pt>
                <c:pt idx="71">
                  <c:v>0.733700000000001</c:v>
                </c:pt>
                <c:pt idx="72">
                  <c:v>0.751000000000001</c:v>
                </c:pt>
                <c:pt idx="73">
                  <c:v>0.738200000000001</c:v>
                </c:pt>
                <c:pt idx="74">
                  <c:v>0.715900000000001</c:v>
                </c:pt>
                <c:pt idx="75">
                  <c:v>0.754200000000001</c:v>
                </c:pt>
                <c:pt idx="76">
                  <c:v>0.763600000000001</c:v>
                </c:pt>
                <c:pt idx="77">
                  <c:v>0.743300000000001</c:v>
                </c:pt>
                <c:pt idx="78">
                  <c:v>0.765800000000001</c:v>
                </c:pt>
                <c:pt idx="79">
                  <c:v>0.762700000000001</c:v>
                </c:pt>
                <c:pt idx="80">
                  <c:v>0.748000000000001</c:v>
                </c:pt>
                <c:pt idx="81">
                  <c:v>0.769200000000001</c:v>
                </c:pt>
                <c:pt idx="82">
                  <c:v>0.785000000000001</c:v>
                </c:pt>
                <c:pt idx="83">
                  <c:v>0.791300000000001</c:v>
                </c:pt>
                <c:pt idx="84">
                  <c:v>0.772000000000001</c:v>
                </c:pt>
                <c:pt idx="85">
                  <c:v>0.788000000000001</c:v>
                </c:pt>
                <c:pt idx="86">
                  <c:v>0.807000000000001</c:v>
                </c:pt>
                <c:pt idx="87">
                  <c:v>0.826800000000001</c:v>
                </c:pt>
                <c:pt idx="88">
                  <c:v>0.824400000000001</c:v>
                </c:pt>
                <c:pt idx="89">
                  <c:v>0.848700000000001</c:v>
                </c:pt>
                <c:pt idx="90">
                  <c:v>0.857200000000001</c:v>
                </c:pt>
                <c:pt idx="91">
                  <c:v>0.821400000000001</c:v>
                </c:pt>
                <c:pt idx="92">
                  <c:v>0.882700000000001</c:v>
                </c:pt>
                <c:pt idx="93">
                  <c:v>0.921600000000001</c:v>
                </c:pt>
                <c:pt idx="94">
                  <c:v>0.886500000000001</c:v>
                </c:pt>
                <c:pt idx="95">
                  <c:v>0.881600000000001</c:v>
                </c:pt>
                <c:pt idx="96">
                  <c:v>0.888400000000001</c:v>
                </c:pt>
                <c:pt idx="97">
                  <c:v>0.946600000000001</c:v>
                </c:pt>
                <c:pt idx="98">
                  <c:v>0.918000000000001</c:v>
                </c:pt>
                <c:pt idx="99">
                  <c:v>0.933700000000001</c:v>
                </c:pt>
                <c:pt idx="100">
                  <c:v>0.955900000000001</c:v>
                </c:pt>
                <c:pt idx="101">
                  <c:v>0.962600000000002</c:v>
                </c:pt>
                <c:pt idx="102">
                  <c:v>0.943400000000002</c:v>
                </c:pt>
                <c:pt idx="103">
                  <c:v>0.863900000000001</c:v>
                </c:pt>
                <c:pt idx="104">
                  <c:v>0.799600000000001</c:v>
                </c:pt>
                <c:pt idx="105">
                  <c:v>0.668000000000002</c:v>
                </c:pt>
                <c:pt idx="106">
                  <c:v>0.657200000000001</c:v>
                </c:pt>
                <c:pt idx="107">
                  <c:v>0.692800000000002</c:v>
                </c:pt>
                <c:pt idx="108">
                  <c:v>0.643800000000001</c:v>
                </c:pt>
                <c:pt idx="109">
                  <c:v>0.645400000000001</c:v>
                </c:pt>
                <c:pt idx="110">
                  <c:v>0.687300000000002</c:v>
                </c:pt>
                <c:pt idx="111">
                  <c:v>0.726500000000002</c:v>
                </c:pt>
                <c:pt idx="112">
                  <c:v>0.791200000000001</c:v>
                </c:pt>
                <c:pt idx="113">
                  <c:v>0.811400000000001</c:v>
                </c:pt>
                <c:pt idx="114">
                  <c:v>0.828100000000002</c:v>
                </c:pt>
                <c:pt idx="115">
                  <c:v>0.839300000000002</c:v>
                </c:pt>
                <c:pt idx="116">
                  <c:v>0.880100000000001</c:v>
                </c:pt>
                <c:pt idx="117">
                  <c:v>0.916100000000002</c:v>
                </c:pt>
                <c:pt idx="118">
                  <c:v>0.917800000000002</c:v>
                </c:pt>
                <c:pt idx="119">
                  <c:v>0.896900000000002</c:v>
                </c:pt>
                <c:pt idx="120">
                  <c:v>0.890900000000002</c:v>
                </c:pt>
                <c:pt idx="121">
                  <c:v>0.889900000000002</c:v>
                </c:pt>
                <c:pt idx="122">
                  <c:v>0.915900000000002</c:v>
                </c:pt>
                <c:pt idx="123">
                  <c:v>0.930000000000002</c:v>
                </c:pt>
                <c:pt idx="124">
                  <c:v>0.849000000000002</c:v>
                </c:pt>
                <c:pt idx="125">
                  <c:v>0.852300000000002</c:v>
                </c:pt>
                <c:pt idx="126">
                  <c:v>0.898600000000002</c:v>
                </c:pt>
                <c:pt idx="127">
                  <c:v>0.891800000000002</c:v>
                </c:pt>
                <c:pt idx="128">
                  <c:v>0.966700000000002</c:v>
                </c:pt>
                <c:pt idx="129">
                  <c:v>0.976100000000001</c:v>
                </c:pt>
                <c:pt idx="130">
                  <c:v>0.961800000000002</c:v>
                </c:pt>
                <c:pt idx="131">
                  <c:v>1.016300000000002</c:v>
                </c:pt>
                <c:pt idx="132">
                  <c:v>0.992400000000001</c:v>
                </c:pt>
                <c:pt idx="133">
                  <c:v>1.016300000000002</c:v>
                </c:pt>
                <c:pt idx="134">
                  <c:v>1.033400000000001</c:v>
                </c:pt>
                <c:pt idx="135">
                  <c:v>1.090000000000002</c:v>
                </c:pt>
                <c:pt idx="136">
                  <c:v>1.070900000000002</c:v>
                </c:pt>
                <c:pt idx="137">
                  <c:v>1.073900000000001</c:v>
                </c:pt>
                <c:pt idx="138">
                  <c:v>1.095400000000001</c:v>
                </c:pt>
                <c:pt idx="139">
                  <c:v>1.069100000000001</c:v>
                </c:pt>
                <c:pt idx="140">
                  <c:v>0.978100000000001</c:v>
                </c:pt>
                <c:pt idx="141">
                  <c:v>1.050900000000001</c:v>
                </c:pt>
                <c:pt idx="142">
                  <c:v>1.002100000000002</c:v>
                </c:pt>
                <c:pt idx="143">
                  <c:v>1.015600000000002</c:v>
                </c:pt>
                <c:pt idx="144">
                  <c:v>1.063700000000002</c:v>
                </c:pt>
                <c:pt idx="145">
                  <c:v>1.081600000000002</c:v>
                </c:pt>
                <c:pt idx="146">
                  <c:v>1.040200000000002</c:v>
                </c:pt>
                <c:pt idx="147">
                  <c:v>1.045300000000002</c:v>
                </c:pt>
                <c:pt idx="148">
                  <c:v>0.972700000000002</c:v>
                </c:pt>
                <c:pt idx="149">
                  <c:v>1.019100000000002</c:v>
                </c:pt>
                <c:pt idx="150">
                  <c:v>1.052600000000002</c:v>
                </c:pt>
                <c:pt idx="151">
                  <c:v>1.030100000000002</c:v>
                </c:pt>
                <c:pt idx="152">
                  <c:v>1.046400000000002</c:v>
                </c:pt>
                <c:pt idx="153">
                  <c:v>1.037800000000002</c:v>
                </c:pt>
                <c:pt idx="154">
                  <c:v>1.043100000000002</c:v>
                </c:pt>
                <c:pt idx="155">
                  <c:v>1.038400000000002</c:v>
                </c:pt>
                <c:pt idx="156">
                  <c:v>1.039400000000002</c:v>
                </c:pt>
                <c:pt idx="157">
                  <c:v>1.027500000000002</c:v>
                </c:pt>
                <c:pt idx="158">
                  <c:v>1.042600000000002</c:v>
                </c:pt>
                <c:pt idx="159">
                  <c:v>1.036800000000002</c:v>
                </c:pt>
                <c:pt idx="160">
                  <c:v>0.964900000000002</c:v>
                </c:pt>
                <c:pt idx="161">
                  <c:v>0.927500000000002</c:v>
                </c:pt>
                <c:pt idx="162">
                  <c:v>0.903700000000002</c:v>
                </c:pt>
                <c:pt idx="163">
                  <c:v>0.894700000000002</c:v>
                </c:pt>
                <c:pt idx="164">
                  <c:v>0.930900000000002</c:v>
                </c:pt>
                <c:pt idx="165">
                  <c:v>0.949000000000002</c:v>
                </c:pt>
                <c:pt idx="166">
                  <c:v>0.908700000000002</c:v>
                </c:pt>
                <c:pt idx="167">
                  <c:v>0.894800000000002</c:v>
                </c:pt>
                <c:pt idx="168">
                  <c:v>0.876300000000002</c:v>
                </c:pt>
                <c:pt idx="169">
                  <c:v>0.894700000000002</c:v>
                </c:pt>
                <c:pt idx="170">
                  <c:v>0.922100000000002</c:v>
                </c:pt>
                <c:pt idx="171">
                  <c:v>0.928700000000002</c:v>
                </c:pt>
                <c:pt idx="172">
                  <c:v>0.931900000000002</c:v>
                </c:pt>
                <c:pt idx="173">
                  <c:v>0.942000000000002</c:v>
                </c:pt>
                <c:pt idx="174">
                  <c:v>0.932400000000002</c:v>
                </c:pt>
                <c:pt idx="175">
                  <c:v>0.934900000000002</c:v>
                </c:pt>
                <c:pt idx="176">
                  <c:v>0.875200000000002</c:v>
                </c:pt>
                <c:pt idx="177">
                  <c:v>0.880500000000002</c:v>
                </c:pt>
                <c:pt idx="178">
                  <c:v>0.849100000000002</c:v>
                </c:pt>
                <c:pt idx="179">
                  <c:v>0.820200000000002</c:v>
                </c:pt>
                <c:pt idx="180">
                  <c:v>0.778100000000002</c:v>
                </c:pt>
                <c:pt idx="181" formatCode="0.000">
                  <c:v>0.779200000000002</c:v>
                </c:pt>
                <c:pt idx="182" formatCode="0.000">
                  <c:v>0.763400000000002</c:v>
                </c:pt>
                <c:pt idx="183" formatCode="0.000">
                  <c:v>0.798100000000001</c:v>
                </c:pt>
                <c:pt idx="184" formatCode="0.000">
                  <c:v>0.766300000000001</c:v>
                </c:pt>
                <c:pt idx="185" formatCode="0.000">
                  <c:v>0.768000000000002</c:v>
                </c:pt>
                <c:pt idx="186" formatCode="0.000">
                  <c:v>0.729400000000002</c:v>
                </c:pt>
                <c:pt idx="187" formatCode="0.000">
                  <c:v>0.714900000000002</c:v>
                </c:pt>
                <c:pt idx="188" formatCode="0.000">
                  <c:v>0.701000000000002</c:v>
                </c:pt>
                <c:pt idx="189" formatCode="0.000">
                  <c:v>0.709900000000002</c:v>
                </c:pt>
                <c:pt idx="190" formatCode="0.000">
                  <c:v>0.718900000000002</c:v>
                </c:pt>
                <c:pt idx="191" formatCode="0.000">
                  <c:v>0.730600000000002</c:v>
                </c:pt>
                <c:pt idx="192" formatCode="0.000">
                  <c:v>0.710000000000002</c:v>
                </c:pt>
                <c:pt idx="193" formatCode="0.000">
                  <c:v>0.714000000000002</c:v>
                </c:pt>
                <c:pt idx="194" formatCode="0.000">
                  <c:v>0.765700000000002</c:v>
                </c:pt>
                <c:pt idx="195" formatCode="0.000">
                  <c:v>0.765500000000002</c:v>
                </c:pt>
                <c:pt idx="196" formatCode="0.000">
                  <c:v>0.724200000000002</c:v>
                </c:pt>
                <c:pt idx="197" formatCode="0.000">
                  <c:v>0.742600000000002</c:v>
                </c:pt>
                <c:pt idx="198" formatCode="0.000">
                  <c:v>0.75327</c:v>
                </c:pt>
                <c:pt idx="199" formatCode="0.000">
                  <c:v>#N/A</c:v>
                </c:pt>
                <c:pt idx="200" formatCode="0.000">
                  <c:v>0.77</c:v>
                </c:pt>
                <c:pt idx="201" formatCode="0.000">
                  <c:v>0.77</c:v>
                </c:pt>
                <c:pt idx="202" formatCode="0.000">
                  <c:v>#N/A</c:v>
                </c:pt>
                <c:pt idx="203" formatCode="0.000">
                  <c:v>0.75</c:v>
                </c:pt>
                <c:pt idx="204" formatCode="0.000">
                  <c:v>#N/A</c:v>
                </c:pt>
                <c:pt idx="205" formatCode="0.000">
                  <c:v>#N/A</c:v>
                </c:pt>
                <c:pt idx="206" formatCode="0.000">
                  <c:v>0.73</c:v>
                </c:pt>
                <c:pt idx="207" formatCode="0.000">
                  <c:v>#N/A</c:v>
                </c:pt>
                <c:pt idx="208" formatCode="0.000">
                  <c:v>#N/A</c:v>
                </c:pt>
                <c:pt idx="209" formatCode="0.000">
                  <c:v>0.72</c:v>
                </c:pt>
                <c:pt idx="210" formatCode="0.000">
                  <c:v>#N/A</c:v>
                </c:pt>
                <c:pt idx="211" formatCode="0.000">
                  <c:v>#N/A</c:v>
                </c:pt>
                <c:pt idx="212" formatCode="0.000">
                  <c:v>0.7</c:v>
                </c:pt>
                <c:pt idx="213" formatCode="0.000">
                  <c:v>#N/A</c:v>
                </c:pt>
                <c:pt idx="214" formatCode="0.000">
                  <c:v>#N/A</c:v>
                </c:pt>
                <c:pt idx="215" formatCode="0.000">
                  <c:v>0.7</c:v>
                </c:pt>
                <c:pt idx="216" formatCode="0.000">
                  <c:v>#N/A</c:v>
                </c:pt>
                <c:pt idx="217" formatCode="0.000">
                  <c:v>#N/A</c:v>
                </c:pt>
                <c:pt idx="218" formatCode="0.000">
                  <c:v>0.69</c:v>
                </c:pt>
                <c:pt idx="219" formatCode="0.000">
                  <c:v>#N/A</c:v>
                </c:pt>
                <c:pt idx="220" formatCode="0.000">
                  <c:v>#N/A</c:v>
                </c:pt>
                <c:pt idx="221" formatCode="0.000">
                  <c:v>0.68</c:v>
                </c:pt>
                <c:pt idx="222" formatCode="0.000">
                  <c:v>#N/A</c:v>
                </c:pt>
                <c:pt idx="223" formatCode="0.000">
                  <c:v>#N/A</c:v>
                </c:pt>
                <c:pt idx="224" formatCode="0.000">
                  <c:v>0.68</c:v>
                </c:pt>
                <c:pt idx="225" formatCode="0.000">
                  <c:v>#N/A</c:v>
                </c:pt>
                <c:pt idx="226" formatCode="0.000">
                  <c:v>#N/A</c:v>
                </c:pt>
                <c:pt idx="227" formatCode="0.000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469448"/>
        <c:axId val="-2136480936"/>
      </c:lineChart>
      <c:lineChart>
        <c:grouping val="standard"/>
        <c:varyColors val="0"/>
        <c:ser>
          <c:idx val="3"/>
          <c:order val="1"/>
          <c:tx>
            <c:strRef>
              <c:f>FOREX!$F$12</c:f>
              <c:strCache>
                <c:ptCount val="1"/>
                <c:pt idx="0">
                  <c:v>RBA cash rate (RHS)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FOREX!$A$73:$A$300</c:f>
              <c:numCache>
                <c:formatCode>mmm\-yy</c:formatCode>
                <c:ptCount val="228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  <c:pt idx="214">
                  <c:v>43040.0</c:v>
                </c:pt>
                <c:pt idx="215">
                  <c:v>43070.0</c:v>
                </c:pt>
                <c:pt idx="216">
                  <c:v>43101.0</c:v>
                </c:pt>
                <c:pt idx="217">
                  <c:v>43132.0</c:v>
                </c:pt>
                <c:pt idx="218">
                  <c:v>43160.0</c:v>
                </c:pt>
                <c:pt idx="219">
                  <c:v>43191.0</c:v>
                </c:pt>
                <c:pt idx="220">
                  <c:v>43221.0</c:v>
                </c:pt>
                <c:pt idx="221">
                  <c:v>43252.0</c:v>
                </c:pt>
                <c:pt idx="222">
                  <c:v>43282.0</c:v>
                </c:pt>
                <c:pt idx="223">
                  <c:v>43313.0</c:v>
                </c:pt>
                <c:pt idx="224">
                  <c:v>43344.0</c:v>
                </c:pt>
                <c:pt idx="225">
                  <c:v>43374.0</c:v>
                </c:pt>
                <c:pt idx="226">
                  <c:v>43405.0</c:v>
                </c:pt>
                <c:pt idx="227">
                  <c:v>43435.0</c:v>
                </c:pt>
              </c:numCache>
            </c:numRef>
          </c:cat>
          <c:val>
            <c:numRef>
              <c:f>FOREX!$F$73:$F$300</c:f>
              <c:numCache>
                <c:formatCode>0.00</c:formatCode>
                <c:ptCount val="228"/>
                <c:pt idx="0">
                  <c:v>5.01</c:v>
                </c:pt>
                <c:pt idx="1">
                  <c:v>5.49</c:v>
                </c:pt>
                <c:pt idx="2">
                  <c:v>5.5</c:v>
                </c:pt>
                <c:pt idx="3">
                  <c:v>5.76</c:v>
                </c:pt>
                <c:pt idx="4">
                  <c:v>6.04</c:v>
                </c:pt>
                <c:pt idx="5">
                  <c:v>6.03</c:v>
                </c:pt>
                <c:pt idx="6">
                  <c:v>6.01</c:v>
                </c:pt>
                <c:pt idx="7">
                  <c:v>6.27</c:v>
                </c:pt>
                <c:pt idx="8">
                  <c:v>6.24</c:v>
                </c:pt>
                <c:pt idx="9">
                  <c:v>6.25</c:v>
                </c:pt>
                <c:pt idx="10">
                  <c:v>6.23</c:v>
                </c:pt>
                <c:pt idx="11">
                  <c:v>6.21</c:v>
                </c:pt>
                <c:pt idx="12">
                  <c:v>6.26</c:v>
                </c:pt>
                <c:pt idx="13">
                  <c:v>5.75</c:v>
                </c:pt>
                <c:pt idx="14">
                  <c:v>5.51</c:v>
                </c:pt>
                <c:pt idx="15">
                  <c:v>4.99</c:v>
                </c:pt>
                <c:pt idx="16">
                  <c:v>5.01</c:v>
                </c:pt>
                <c:pt idx="17">
                  <c:v>5.01</c:v>
                </c:pt>
                <c:pt idx="18">
                  <c:v>4.99</c:v>
                </c:pt>
                <c:pt idx="19">
                  <c:v>4.99</c:v>
                </c:pt>
                <c:pt idx="20">
                  <c:v>4.73</c:v>
                </c:pt>
                <c:pt idx="21">
                  <c:v>4.49</c:v>
                </c:pt>
                <c:pt idx="22">
                  <c:v>4.5</c:v>
                </c:pt>
                <c:pt idx="23">
                  <c:v>4.23</c:v>
                </c:pt>
                <c:pt idx="24">
                  <c:v>4.25</c:v>
                </c:pt>
                <c:pt idx="25">
                  <c:v>4.24</c:v>
                </c:pt>
                <c:pt idx="26">
                  <c:v>4.24</c:v>
                </c:pt>
                <c:pt idx="27">
                  <c:v>4.23</c:v>
                </c:pt>
                <c:pt idx="28">
                  <c:v>4.5</c:v>
                </c:pt>
                <c:pt idx="29">
                  <c:v>4.75</c:v>
                </c:pt>
                <c:pt idx="30">
                  <c:v>4.75</c:v>
                </c:pt>
                <c:pt idx="31">
                  <c:v>4.75</c:v>
                </c:pt>
                <c:pt idx="32">
                  <c:v>4.75</c:v>
                </c:pt>
                <c:pt idx="33">
                  <c:v>4.75</c:v>
                </c:pt>
                <c:pt idx="34">
                  <c:v>4.75</c:v>
                </c:pt>
                <c:pt idx="35">
                  <c:v>4.75</c:v>
                </c:pt>
                <c:pt idx="36">
                  <c:v>4.75</c:v>
                </c:pt>
                <c:pt idx="37">
                  <c:v>4.74</c:v>
                </c:pt>
                <c:pt idx="38">
                  <c:v>4.75</c:v>
                </c:pt>
                <c:pt idx="39">
                  <c:v>4.75</c:v>
                </c:pt>
                <c:pt idx="40">
                  <c:v>4.75</c:v>
                </c:pt>
                <c:pt idx="41">
                  <c:v>4.75</c:v>
                </c:pt>
                <c:pt idx="42">
                  <c:v>4.75</c:v>
                </c:pt>
                <c:pt idx="43">
                  <c:v>4.75</c:v>
                </c:pt>
                <c:pt idx="44">
                  <c:v>4.75</c:v>
                </c:pt>
                <c:pt idx="45">
                  <c:v>4.75</c:v>
                </c:pt>
                <c:pt idx="46">
                  <c:v>5.0</c:v>
                </c:pt>
                <c:pt idx="47">
                  <c:v>5.25</c:v>
                </c:pt>
                <c:pt idx="48">
                  <c:v>5.25</c:v>
                </c:pt>
                <c:pt idx="49">
                  <c:v>5.25</c:v>
                </c:pt>
                <c:pt idx="50">
                  <c:v>5.25</c:v>
                </c:pt>
                <c:pt idx="51">
                  <c:v>5.25</c:v>
                </c:pt>
                <c:pt idx="52">
                  <c:v>5.25</c:v>
                </c:pt>
                <c:pt idx="53">
                  <c:v>5.25</c:v>
                </c:pt>
                <c:pt idx="54">
                  <c:v>5.25</c:v>
                </c:pt>
                <c:pt idx="55">
                  <c:v>5.25</c:v>
                </c:pt>
                <c:pt idx="56">
                  <c:v>5.25</c:v>
                </c:pt>
                <c:pt idx="57">
                  <c:v>5.25</c:v>
                </c:pt>
                <c:pt idx="58">
                  <c:v>5.25</c:v>
                </c:pt>
                <c:pt idx="59">
                  <c:v>5.25</c:v>
                </c:pt>
                <c:pt idx="60">
                  <c:v>5.25</c:v>
                </c:pt>
                <c:pt idx="61">
                  <c:v>5.25</c:v>
                </c:pt>
                <c:pt idx="62">
                  <c:v>5.5004</c:v>
                </c:pt>
                <c:pt idx="63">
                  <c:v>5.5</c:v>
                </c:pt>
                <c:pt idx="64">
                  <c:v>5.504099999999998</c:v>
                </c:pt>
                <c:pt idx="65">
                  <c:v>5.5</c:v>
                </c:pt>
                <c:pt idx="66">
                  <c:v>5.5</c:v>
                </c:pt>
                <c:pt idx="67">
                  <c:v>5.5</c:v>
                </c:pt>
                <c:pt idx="68">
                  <c:v>5.5</c:v>
                </c:pt>
                <c:pt idx="69">
                  <c:v>5.5</c:v>
                </c:pt>
                <c:pt idx="70">
                  <c:v>5.5</c:v>
                </c:pt>
                <c:pt idx="71">
                  <c:v>5.5</c:v>
                </c:pt>
                <c:pt idx="72">
                  <c:v>5.5</c:v>
                </c:pt>
                <c:pt idx="73">
                  <c:v>5.5</c:v>
                </c:pt>
                <c:pt idx="74">
                  <c:v>5.5</c:v>
                </c:pt>
                <c:pt idx="75">
                  <c:v>5.5</c:v>
                </c:pt>
                <c:pt idx="76">
                  <c:v>5.75</c:v>
                </c:pt>
                <c:pt idx="77">
                  <c:v>5.75</c:v>
                </c:pt>
                <c:pt idx="78">
                  <c:v>5.75</c:v>
                </c:pt>
                <c:pt idx="79">
                  <c:v>6.0</c:v>
                </c:pt>
                <c:pt idx="80">
                  <c:v>6.0</c:v>
                </c:pt>
                <c:pt idx="81">
                  <c:v>6.0</c:v>
                </c:pt>
                <c:pt idx="82">
                  <c:v>6.25</c:v>
                </c:pt>
                <c:pt idx="83">
                  <c:v>6.25</c:v>
                </c:pt>
                <c:pt idx="84">
                  <c:v>6.25</c:v>
                </c:pt>
                <c:pt idx="85">
                  <c:v>6.25</c:v>
                </c:pt>
                <c:pt idx="86">
                  <c:v>6.25</c:v>
                </c:pt>
                <c:pt idx="87">
                  <c:v>6.25</c:v>
                </c:pt>
                <c:pt idx="88">
                  <c:v>6.25</c:v>
                </c:pt>
                <c:pt idx="89">
                  <c:v>6.2503</c:v>
                </c:pt>
                <c:pt idx="90">
                  <c:v>6.25</c:v>
                </c:pt>
                <c:pt idx="91">
                  <c:v>6.5</c:v>
                </c:pt>
                <c:pt idx="92">
                  <c:v>6.5</c:v>
                </c:pt>
                <c:pt idx="93">
                  <c:v>6.5</c:v>
                </c:pt>
                <c:pt idx="94">
                  <c:v>6.7415</c:v>
                </c:pt>
                <c:pt idx="95">
                  <c:v>6.7397</c:v>
                </c:pt>
                <c:pt idx="96">
                  <c:v>6.7464</c:v>
                </c:pt>
                <c:pt idx="97">
                  <c:v>6.9999</c:v>
                </c:pt>
                <c:pt idx="98">
                  <c:v>7.25</c:v>
                </c:pt>
                <c:pt idx="99">
                  <c:v>7.25</c:v>
                </c:pt>
                <c:pt idx="100">
                  <c:v>7.25</c:v>
                </c:pt>
                <c:pt idx="101">
                  <c:v>7.25</c:v>
                </c:pt>
                <c:pt idx="102">
                  <c:v>7.25</c:v>
                </c:pt>
                <c:pt idx="103">
                  <c:v>7.25</c:v>
                </c:pt>
                <c:pt idx="104">
                  <c:v>7.0</c:v>
                </c:pt>
                <c:pt idx="105">
                  <c:v>6.0</c:v>
                </c:pt>
                <c:pt idx="106">
                  <c:v>5.25</c:v>
                </c:pt>
                <c:pt idx="107">
                  <c:v>4.25</c:v>
                </c:pt>
                <c:pt idx="108">
                  <c:v>4.25</c:v>
                </c:pt>
                <c:pt idx="109">
                  <c:v>3.25</c:v>
                </c:pt>
                <c:pt idx="110">
                  <c:v>3.25</c:v>
                </c:pt>
                <c:pt idx="111">
                  <c:v>3.0</c:v>
                </c:pt>
                <c:pt idx="112">
                  <c:v>3.0</c:v>
                </c:pt>
                <c:pt idx="113">
                  <c:v>3.0</c:v>
                </c:pt>
                <c:pt idx="114">
                  <c:v>3.0</c:v>
                </c:pt>
                <c:pt idx="115">
                  <c:v>3.0</c:v>
                </c:pt>
                <c:pt idx="116">
                  <c:v>3.0</c:v>
                </c:pt>
                <c:pt idx="117">
                  <c:v>3.25</c:v>
                </c:pt>
                <c:pt idx="118">
                  <c:v>3.5</c:v>
                </c:pt>
                <c:pt idx="119">
                  <c:v>3.75</c:v>
                </c:pt>
                <c:pt idx="120">
                  <c:v>3.75</c:v>
                </c:pt>
                <c:pt idx="121">
                  <c:v>3.75</c:v>
                </c:pt>
                <c:pt idx="122">
                  <c:v>4.0</c:v>
                </c:pt>
                <c:pt idx="123">
                  <c:v>4.25</c:v>
                </c:pt>
                <c:pt idx="124">
                  <c:v>4.5</c:v>
                </c:pt>
                <c:pt idx="125">
                  <c:v>4.5</c:v>
                </c:pt>
                <c:pt idx="126">
                  <c:v>4.5</c:v>
                </c:pt>
                <c:pt idx="127">
                  <c:v>4.5</c:v>
                </c:pt>
                <c:pt idx="128">
                  <c:v>4.5</c:v>
                </c:pt>
                <c:pt idx="129">
                  <c:v>4.5</c:v>
                </c:pt>
                <c:pt idx="130">
                  <c:v>4.75</c:v>
                </c:pt>
                <c:pt idx="131">
                  <c:v>4.75</c:v>
                </c:pt>
                <c:pt idx="132">
                  <c:v>4.75</c:v>
                </c:pt>
                <c:pt idx="133">
                  <c:v>4.75</c:v>
                </c:pt>
                <c:pt idx="134">
                  <c:v>4.75</c:v>
                </c:pt>
                <c:pt idx="135">
                  <c:v>4.75</c:v>
                </c:pt>
                <c:pt idx="136">
                  <c:v>4.75</c:v>
                </c:pt>
                <c:pt idx="137">
                  <c:v>4.75</c:v>
                </c:pt>
                <c:pt idx="138">
                  <c:v>4.75</c:v>
                </c:pt>
                <c:pt idx="139">
                  <c:v>4.75</c:v>
                </c:pt>
                <c:pt idx="140">
                  <c:v>4.75</c:v>
                </c:pt>
                <c:pt idx="141">
                  <c:v>4.75</c:v>
                </c:pt>
                <c:pt idx="142">
                  <c:v>4.5</c:v>
                </c:pt>
                <c:pt idx="143">
                  <c:v>4.25</c:v>
                </c:pt>
                <c:pt idx="144">
                  <c:v>4.25</c:v>
                </c:pt>
                <c:pt idx="145">
                  <c:v>4.25</c:v>
                </c:pt>
                <c:pt idx="146">
                  <c:v>4.25</c:v>
                </c:pt>
                <c:pt idx="147">
                  <c:v>4.25</c:v>
                </c:pt>
                <c:pt idx="148">
                  <c:v>3.75</c:v>
                </c:pt>
                <c:pt idx="149">
                  <c:v>3.5</c:v>
                </c:pt>
                <c:pt idx="150">
                  <c:v>3.5</c:v>
                </c:pt>
                <c:pt idx="151">
                  <c:v>3.5</c:v>
                </c:pt>
                <c:pt idx="152">
                  <c:v>3.5</c:v>
                </c:pt>
                <c:pt idx="153">
                  <c:v>3.25</c:v>
                </c:pt>
                <c:pt idx="154">
                  <c:v>3.25</c:v>
                </c:pt>
                <c:pt idx="155">
                  <c:v>3.0</c:v>
                </c:pt>
                <c:pt idx="156">
                  <c:v>3.0</c:v>
                </c:pt>
                <c:pt idx="157">
                  <c:v>3.0</c:v>
                </c:pt>
                <c:pt idx="158">
                  <c:v>3.0</c:v>
                </c:pt>
                <c:pt idx="159">
                  <c:v>3.0</c:v>
                </c:pt>
                <c:pt idx="160">
                  <c:v>2.75</c:v>
                </c:pt>
                <c:pt idx="161">
                  <c:v>2.75</c:v>
                </c:pt>
                <c:pt idx="162">
                  <c:v>2.75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2.5</c:v>
                </c:pt>
                <c:pt idx="181">
                  <c:v>2.25</c:v>
                </c:pt>
                <c:pt idx="182">
                  <c:v>2.25</c:v>
                </c:pt>
                <c:pt idx="183">
                  <c:v>2.25</c:v>
                </c:pt>
                <c:pt idx="184">
                  <c:v>2.0</c:v>
                </c:pt>
                <c:pt idx="185">
                  <c:v>2.0</c:v>
                </c:pt>
                <c:pt idx="186">
                  <c:v>2.0</c:v>
                </c:pt>
                <c:pt idx="187">
                  <c:v>2.0</c:v>
                </c:pt>
                <c:pt idx="188">
                  <c:v>2.0</c:v>
                </c:pt>
                <c:pt idx="189">
                  <c:v>2.0</c:v>
                </c:pt>
                <c:pt idx="190">
                  <c:v>2.0</c:v>
                </c:pt>
                <c:pt idx="191">
                  <c:v>2.0</c:v>
                </c:pt>
                <c:pt idx="192">
                  <c:v>2.0</c:v>
                </c:pt>
                <c:pt idx="193">
                  <c:v>2.0</c:v>
                </c:pt>
                <c:pt idx="194">
                  <c:v>2.0</c:v>
                </c:pt>
                <c:pt idx="195">
                  <c:v>2.0</c:v>
                </c:pt>
                <c:pt idx="196">
                  <c:v>1.75</c:v>
                </c:pt>
                <c:pt idx="197">
                  <c:v>1.75</c:v>
                </c:pt>
                <c:pt idx="198">
                  <c:v>1.75</c:v>
                </c:pt>
                <c:pt idx="199">
                  <c:v>1.583333333333333</c:v>
                </c:pt>
                <c:pt idx="200">
                  <c:v>1.5</c:v>
                </c:pt>
                <c:pt idx="201">
                  <c:v>1.5</c:v>
                </c:pt>
                <c:pt idx="202">
                  <c:v>1.5</c:v>
                </c:pt>
                <c:pt idx="203">
                  <c:v>1.5</c:v>
                </c:pt>
                <c:pt idx="204">
                  <c:v>1.5</c:v>
                </c:pt>
                <c:pt idx="205">
                  <c:v>1.5</c:v>
                </c:pt>
                <c:pt idx="206">
                  <c:v>1.5</c:v>
                </c:pt>
                <c:pt idx="207">
                  <c:v>1.5</c:v>
                </c:pt>
                <c:pt idx="208">
                  <c:v>1.25</c:v>
                </c:pt>
                <c:pt idx="209">
                  <c:v>1.25</c:v>
                </c:pt>
                <c:pt idx="210">
                  <c:v>1.25</c:v>
                </c:pt>
                <c:pt idx="211">
                  <c:v>1.0</c:v>
                </c:pt>
                <c:pt idx="212">
                  <c:v>1.0</c:v>
                </c:pt>
                <c:pt idx="213">
                  <c:v>1.0</c:v>
                </c:pt>
                <c:pt idx="214">
                  <c:v>1.0</c:v>
                </c:pt>
                <c:pt idx="215">
                  <c:v>1.0</c:v>
                </c:pt>
                <c:pt idx="216">
                  <c:v>1.0</c:v>
                </c:pt>
                <c:pt idx="217">
                  <c:v>1.0</c:v>
                </c:pt>
                <c:pt idx="218">
                  <c:v>1.0</c:v>
                </c:pt>
                <c:pt idx="219">
                  <c:v>1.0</c:v>
                </c:pt>
                <c:pt idx="220">
                  <c:v>1.0</c:v>
                </c:pt>
                <c:pt idx="221">
                  <c:v>1.0</c:v>
                </c:pt>
                <c:pt idx="222">
                  <c:v>1.0</c:v>
                </c:pt>
                <c:pt idx="223">
                  <c:v>1.0</c:v>
                </c:pt>
                <c:pt idx="224">
                  <c:v>1.0</c:v>
                </c:pt>
                <c:pt idx="225">
                  <c:v>1.0</c:v>
                </c:pt>
                <c:pt idx="226">
                  <c:v>1.0</c:v>
                </c:pt>
                <c:pt idx="227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486056"/>
        <c:axId val="-2136477816"/>
      </c:lineChart>
      <c:dateAx>
        <c:axId val="-213646944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crossAx val="-2136480936"/>
        <c:crosses val="autoZero"/>
        <c:auto val="1"/>
        <c:lblOffset val="100"/>
        <c:baseTimeUnit val="months"/>
        <c:majorUnit val="12.0"/>
        <c:majorTimeUnit val="months"/>
      </c:dateAx>
      <c:valAx>
        <c:axId val="-21364809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none"/>
        <c:minorTickMark val="none"/>
        <c:tickLblPos val="nextTo"/>
        <c:crossAx val="-2136469448"/>
        <c:crosses val="autoZero"/>
        <c:crossBetween val="between"/>
      </c:valAx>
      <c:valAx>
        <c:axId val="-2136477816"/>
        <c:scaling>
          <c:orientation val="minMax"/>
        </c:scaling>
        <c:delete val="0"/>
        <c:axPos val="r"/>
        <c:numFmt formatCode="0.00" sourceLinked="1"/>
        <c:majorTickMark val="none"/>
        <c:minorTickMark val="none"/>
        <c:tickLblPos val="nextTo"/>
        <c:crossAx val="-2136486056"/>
        <c:crosses val="max"/>
        <c:crossBetween val="between"/>
      </c:valAx>
      <c:dateAx>
        <c:axId val="-213648605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-2136477816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0799657525975375"/>
          <c:y val="0.0471921923205114"/>
          <c:w val="0.266956650549295"/>
          <c:h val="0.09703024450274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Last Price</c:v>
                </c:pt>
              </c:strCache>
            </c:strRef>
          </c:tx>
          <c:marker>
            <c:symbol val="none"/>
          </c:marker>
          <c:cat>
            <c:numRef>
              <c:f>Sheet1!$A$2:$A$128</c:f>
              <c:numCache>
                <c:formatCode>m/d/yyyy</c:formatCode>
                <c:ptCount val="127"/>
                <c:pt idx="0">
                  <c:v>42607.0</c:v>
                </c:pt>
                <c:pt idx="1">
                  <c:v>42551.0</c:v>
                </c:pt>
                <c:pt idx="2">
                  <c:v>42460.0</c:v>
                </c:pt>
                <c:pt idx="3">
                  <c:v>42369.0</c:v>
                </c:pt>
                <c:pt idx="4">
                  <c:v>42277.0</c:v>
                </c:pt>
                <c:pt idx="5">
                  <c:v>42185.0</c:v>
                </c:pt>
                <c:pt idx="6">
                  <c:v>42094.0</c:v>
                </c:pt>
                <c:pt idx="7">
                  <c:v>42004.0</c:v>
                </c:pt>
                <c:pt idx="8">
                  <c:v>41912.0</c:v>
                </c:pt>
                <c:pt idx="9">
                  <c:v>41820.0</c:v>
                </c:pt>
                <c:pt idx="10">
                  <c:v>41729.0</c:v>
                </c:pt>
                <c:pt idx="11">
                  <c:v>41639.0</c:v>
                </c:pt>
                <c:pt idx="12">
                  <c:v>41547.0</c:v>
                </c:pt>
                <c:pt idx="13">
                  <c:v>41453.0</c:v>
                </c:pt>
                <c:pt idx="14">
                  <c:v>41362.0</c:v>
                </c:pt>
                <c:pt idx="15">
                  <c:v>41274.0</c:v>
                </c:pt>
                <c:pt idx="16">
                  <c:v>41180.0</c:v>
                </c:pt>
                <c:pt idx="17">
                  <c:v>41089.0</c:v>
                </c:pt>
                <c:pt idx="18">
                  <c:v>40998.0</c:v>
                </c:pt>
                <c:pt idx="19">
                  <c:v>40907.0</c:v>
                </c:pt>
                <c:pt idx="20">
                  <c:v>40816.0</c:v>
                </c:pt>
                <c:pt idx="21">
                  <c:v>40724.0</c:v>
                </c:pt>
                <c:pt idx="22">
                  <c:v>40633.0</c:v>
                </c:pt>
                <c:pt idx="23">
                  <c:v>40543.0</c:v>
                </c:pt>
                <c:pt idx="24">
                  <c:v>40451.0</c:v>
                </c:pt>
                <c:pt idx="25">
                  <c:v>40359.0</c:v>
                </c:pt>
                <c:pt idx="26">
                  <c:v>40268.0</c:v>
                </c:pt>
                <c:pt idx="27">
                  <c:v>40178.0</c:v>
                </c:pt>
                <c:pt idx="28">
                  <c:v>40086.0</c:v>
                </c:pt>
                <c:pt idx="29">
                  <c:v>39994.0</c:v>
                </c:pt>
                <c:pt idx="30">
                  <c:v>39903.0</c:v>
                </c:pt>
                <c:pt idx="31">
                  <c:v>39813.0</c:v>
                </c:pt>
                <c:pt idx="32">
                  <c:v>39721.0</c:v>
                </c:pt>
                <c:pt idx="33">
                  <c:v>39629.0</c:v>
                </c:pt>
                <c:pt idx="34">
                  <c:v>39538.0</c:v>
                </c:pt>
                <c:pt idx="35">
                  <c:v>39447.0</c:v>
                </c:pt>
                <c:pt idx="36">
                  <c:v>39353.0</c:v>
                </c:pt>
                <c:pt idx="37">
                  <c:v>39262.0</c:v>
                </c:pt>
                <c:pt idx="38">
                  <c:v>39171.0</c:v>
                </c:pt>
                <c:pt idx="39">
                  <c:v>39080.0</c:v>
                </c:pt>
                <c:pt idx="40">
                  <c:v>38989.0</c:v>
                </c:pt>
                <c:pt idx="41">
                  <c:v>38898.0</c:v>
                </c:pt>
                <c:pt idx="42">
                  <c:v>38807.0</c:v>
                </c:pt>
                <c:pt idx="43">
                  <c:v>38716.0</c:v>
                </c:pt>
                <c:pt idx="44">
                  <c:v>38625.0</c:v>
                </c:pt>
                <c:pt idx="45">
                  <c:v>38533.0</c:v>
                </c:pt>
                <c:pt idx="46">
                  <c:v>38442.0</c:v>
                </c:pt>
                <c:pt idx="47">
                  <c:v>38352.0</c:v>
                </c:pt>
                <c:pt idx="48">
                  <c:v>38260.0</c:v>
                </c:pt>
                <c:pt idx="49">
                  <c:v>38168.0</c:v>
                </c:pt>
                <c:pt idx="50">
                  <c:v>38077.0</c:v>
                </c:pt>
                <c:pt idx="51">
                  <c:v>37986.0</c:v>
                </c:pt>
                <c:pt idx="52">
                  <c:v>37894.0</c:v>
                </c:pt>
                <c:pt idx="53">
                  <c:v>37802.0</c:v>
                </c:pt>
                <c:pt idx="54">
                  <c:v>37711.0</c:v>
                </c:pt>
                <c:pt idx="55">
                  <c:v>37621.0</c:v>
                </c:pt>
                <c:pt idx="56">
                  <c:v>37529.0</c:v>
                </c:pt>
                <c:pt idx="57">
                  <c:v>37435.0</c:v>
                </c:pt>
                <c:pt idx="58">
                  <c:v>37344.0</c:v>
                </c:pt>
                <c:pt idx="59">
                  <c:v>37256.0</c:v>
                </c:pt>
                <c:pt idx="60">
                  <c:v>37162.0</c:v>
                </c:pt>
                <c:pt idx="61">
                  <c:v>37071.0</c:v>
                </c:pt>
                <c:pt idx="62">
                  <c:v>36980.0</c:v>
                </c:pt>
                <c:pt idx="63">
                  <c:v>36889.0</c:v>
                </c:pt>
                <c:pt idx="64">
                  <c:v>36798.0</c:v>
                </c:pt>
                <c:pt idx="65">
                  <c:v>36707.0</c:v>
                </c:pt>
                <c:pt idx="66">
                  <c:v>36616.0</c:v>
                </c:pt>
                <c:pt idx="67">
                  <c:v>36525.0</c:v>
                </c:pt>
                <c:pt idx="68">
                  <c:v>36433.0</c:v>
                </c:pt>
                <c:pt idx="69">
                  <c:v>36341.0</c:v>
                </c:pt>
                <c:pt idx="70">
                  <c:v>36250.0</c:v>
                </c:pt>
                <c:pt idx="71">
                  <c:v>36160.0</c:v>
                </c:pt>
                <c:pt idx="72">
                  <c:v>36068.0</c:v>
                </c:pt>
                <c:pt idx="73">
                  <c:v>35976.0</c:v>
                </c:pt>
                <c:pt idx="74">
                  <c:v>35885.0</c:v>
                </c:pt>
                <c:pt idx="75">
                  <c:v>35795.0</c:v>
                </c:pt>
                <c:pt idx="76">
                  <c:v>35703.0</c:v>
                </c:pt>
                <c:pt idx="77">
                  <c:v>35611.0</c:v>
                </c:pt>
                <c:pt idx="78">
                  <c:v>35520.0</c:v>
                </c:pt>
                <c:pt idx="79">
                  <c:v>35430.0</c:v>
                </c:pt>
                <c:pt idx="80">
                  <c:v>35338.0</c:v>
                </c:pt>
                <c:pt idx="81">
                  <c:v>35244.0</c:v>
                </c:pt>
                <c:pt idx="82">
                  <c:v>35153.0</c:v>
                </c:pt>
                <c:pt idx="83">
                  <c:v>35062.0</c:v>
                </c:pt>
                <c:pt idx="84">
                  <c:v>34971.0</c:v>
                </c:pt>
                <c:pt idx="85">
                  <c:v>34880.0</c:v>
                </c:pt>
                <c:pt idx="86">
                  <c:v>34789.0</c:v>
                </c:pt>
                <c:pt idx="87">
                  <c:v>34698.0</c:v>
                </c:pt>
                <c:pt idx="88">
                  <c:v>34607.0</c:v>
                </c:pt>
                <c:pt idx="89">
                  <c:v>34515.0</c:v>
                </c:pt>
                <c:pt idx="90">
                  <c:v>34424.0</c:v>
                </c:pt>
                <c:pt idx="91">
                  <c:v>34334.0</c:v>
                </c:pt>
                <c:pt idx="92">
                  <c:v>34242.0</c:v>
                </c:pt>
                <c:pt idx="93">
                  <c:v>34150.0</c:v>
                </c:pt>
                <c:pt idx="94">
                  <c:v>34059.0</c:v>
                </c:pt>
                <c:pt idx="95">
                  <c:v>33969.0</c:v>
                </c:pt>
                <c:pt idx="96">
                  <c:v>33877.0</c:v>
                </c:pt>
                <c:pt idx="97">
                  <c:v>33785.0</c:v>
                </c:pt>
                <c:pt idx="98">
                  <c:v>33694.0</c:v>
                </c:pt>
                <c:pt idx="99">
                  <c:v>33603.0</c:v>
                </c:pt>
                <c:pt idx="100">
                  <c:v>33511.0</c:v>
                </c:pt>
                <c:pt idx="101">
                  <c:v>33417.0</c:v>
                </c:pt>
                <c:pt idx="102">
                  <c:v>33326.0</c:v>
                </c:pt>
                <c:pt idx="103">
                  <c:v>33238.0</c:v>
                </c:pt>
                <c:pt idx="104">
                  <c:v>33144.0</c:v>
                </c:pt>
                <c:pt idx="105">
                  <c:v>33053.0</c:v>
                </c:pt>
                <c:pt idx="106">
                  <c:v>32962.0</c:v>
                </c:pt>
                <c:pt idx="107">
                  <c:v>32871.0</c:v>
                </c:pt>
                <c:pt idx="108">
                  <c:v>32780.0</c:v>
                </c:pt>
                <c:pt idx="109">
                  <c:v>32689.0</c:v>
                </c:pt>
                <c:pt idx="110">
                  <c:v>32598.0</c:v>
                </c:pt>
                <c:pt idx="111">
                  <c:v>32507.0</c:v>
                </c:pt>
                <c:pt idx="112">
                  <c:v>32416.0</c:v>
                </c:pt>
                <c:pt idx="113">
                  <c:v>32324.0</c:v>
                </c:pt>
                <c:pt idx="114">
                  <c:v>32233.0</c:v>
                </c:pt>
                <c:pt idx="115">
                  <c:v>32142.0</c:v>
                </c:pt>
                <c:pt idx="116">
                  <c:v>32050.0</c:v>
                </c:pt>
                <c:pt idx="117">
                  <c:v>31958.0</c:v>
                </c:pt>
                <c:pt idx="118">
                  <c:v>31867.0</c:v>
                </c:pt>
                <c:pt idx="119">
                  <c:v>31777.0</c:v>
                </c:pt>
                <c:pt idx="120">
                  <c:v>31685.0</c:v>
                </c:pt>
                <c:pt idx="121">
                  <c:v>31593.0</c:v>
                </c:pt>
                <c:pt idx="122">
                  <c:v>31502.0</c:v>
                </c:pt>
                <c:pt idx="123">
                  <c:v>31412.0</c:v>
                </c:pt>
                <c:pt idx="124">
                  <c:v>31320.0</c:v>
                </c:pt>
                <c:pt idx="125">
                  <c:v>31226.0</c:v>
                </c:pt>
                <c:pt idx="126">
                  <c:v>31135.0</c:v>
                </c:pt>
              </c:numCache>
            </c:numRef>
          </c:cat>
          <c:val>
            <c:numRef>
              <c:f>Sheet1!$B$2:$B$128</c:f>
              <c:numCache>
                <c:formatCode>General</c:formatCode>
                <c:ptCount val="127"/>
                <c:pt idx="0">
                  <c:v>718.0</c:v>
                </c:pt>
                <c:pt idx="1">
                  <c:v>660.0</c:v>
                </c:pt>
                <c:pt idx="2">
                  <c:v>429.0</c:v>
                </c:pt>
                <c:pt idx="3">
                  <c:v>478.0</c:v>
                </c:pt>
                <c:pt idx="4">
                  <c:v>900.0</c:v>
                </c:pt>
                <c:pt idx="5">
                  <c:v>800.0</c:v>
                </c:pt>
                <c:pt idx="6">
                  <c:v>602.0</c:v>
                </c:pt>
                <c:pt idx="7">
                  <c:v>782.0</c:v>
                </c:pt>
                <c:pt idx="8">
                  <c:v>1063.0</c:v>
                </c:pt>
                <c:pt idx="9">
                  <c:v>850.0</c:v>
                </c:pt>
                <c:pt idx="10">
                  <c:v>1362.0</c:v>
                </c:pt>
                <c:pt idx="11">
                  <c:v>2277.0</c:v>
                </c:pt>
                <c:pt idx="12">
                  <c:v>2003.0</c:v>
                </c:pt>
                <c:pt idx="13">
                  <c:v>1171.0</c:v>
                </c:pt>
                <c:pt idx="14">
                  <c:v>910.0</c:v>
                </c:pt>
                <c:pt idx="15">
                  <c:v>699.0</c:v>
                </c:pt>
                <c:pt idx="16">
                  <c:v>766.0</c:v>
                </c:pt>
                <c:pt idx="17">
                  <c:v>1004.0</c:v>
                </c:pt>
                <c:pt idx="18">
                  <c:v>934.0</c:v>
                </c:pt>
                <c:pt idx="19">
                  <c:v>1738.0</c:v>
                </c:pt>
                <c:pt idx="20">
                  <c:v>1899.0</c:v>
                </c:pt>
                <c:pt idx="21">
                  <c:v>1413.0</c:v>
                </c:pt>
                <c:pt idx="22">
                  <c:v>1530.0</c:v>
                </c:pt>
                <c:pt idx="23">
                  <c:v>1773.0</c:v>
                </c:pt>
                <c:pt idx="24">
                  <c:v>2446.0</c:v>
                </c:pt>
                <c:pt idx="25">
                  <c:v>2406.0</c:v>
                </c:pt>
                <c:pt idx="26">
                  <c:v>2998.0</c:v>
                </c:pt>
                <c:pt idx="27">
                  <c:v>3005.0</c:v>
                </c:pt>
                <c:pt idx="28">
                  <c:v>2220.0</c:v>
                </c:pt>
                <c:pt idx="29">
                  <c:v>3757.0</c:v>
                </c:pt>
                <c:pt idx="30">
                  <c:v>1615.0</c:v>
                </c:pt>
                <c:pt idx="31">
                  <c:v>774.0</c:v>
                </c:pt>
                <c:pt idx="32">
                  <c:v>3217.0</c:v>
                </c:pt>
                <c:pt idx="33">
                  <c:v>9589.0</c:v>
                </c:pt>
                <c:pt idx="34">
                  <c:v>8081.0</c:v>
                </c:pt>
                <c:pt idx="35">
                  <c:v>9143.0</c:v>
                </c:pt>
                <c:pt idx="36">
                  <c:v>9474.0</c:v>
                </c:pt>
                <c:pt idx="37">
                  <c:v>6278.0</c:v>
                </c:pt>
                <c:pt idx="38">
                  <c:v>5388.0</c:v>
                </c:pt>
                <c:pt idx="39">
                  <c:v>4397.0</c:v>
                </c:pt>
                <c:pt idx="40">
                  <c:v>3944.0</c:v>
                </c:pt>
                <c:pt idx="41">
                  <c:v>2964.0</c:v>
                </c:pt>
                <c:pt idx="42">
                  <c:v>2496.0</c:v>
                </c:pt>
                <c:pt idx="43">
                  <c:v>2407.0</c:v>
                </c:pt>
                <c:pt idx="44">
                  <c:v>2907.0</c:v>
                </c:pt>
                <c:pt idx="45">
                  <c:v>2521.0</c:v>
                </c:pt>
                <c:pt idx="46">
                  <c:v>4637.0</c:v>
                </c:pt>
                <c:pt idx="47">
                  <c:v>4598.0</c:v>
                </c:pt>
                <c:pt idx="48">
                  <c:v>4105.0</c:v>
                </c:pt>
                <c:pt idx="49">
                  <c:v>3005.0</c:v>
                </c:pt>
                <c:pt idx="50">
                  <c:v>4822.0</c:v>
                </c:pt>
                <c:pt idx="51">
                  <c:v>4765.0</c:v>
                </c:pt>
                <c:pt idx="52">
                  <c:v>2993.0</c:v>
                </c:pt>
                <c:pt idx="53">
                  <c:v>2125.0</c:v>
                </c:pt>
                <c:pt idx="54">
                  <c:v>1939.0</c:v>
                </c:pt>
                <c:pt idx="55">
                  <c:v>1738.0</c:v>
                </c:pt>
                <c:pt idx="56">
                  <c:v>1367.0</c:v>
                </c:pt>
                <c:pt idx="57">
                  <c:v>1005.0</c:v>
                </c:pt>
                <c:pt idx="58">
                  <c:v>1082.0</c:v>
                </c:pt>
                <c:pt idx="59">
                  <c:v>876.0</c:v>
                </c:pt>
                <c:pt idx="60">
                  <c:v>952.0</c:v>
                </c:pt>
                <c:pt idx="61">
                  <c:v>1386.0</c:v>
                </c:pt>
                <c:pt idx="62">
                  <c:v>1438.0</c:v>
                </c:pt>
                <c:pt idx="63">
                  <c:v>1599.0</c:v>
                </c:pt>
                <c:pt idx="64">
                  <c:v>1739.0</c:v>
                </c:pt>
                <c:pt idx="65">
                  <c:v>1616.0</c:v>
                </c:pt>
                <c:pt idx="66">
                  <c:v>1660.0</c:v>
                </c:pt>
                <c:pt idx="67">
                  <c:v>1319.0</c:v>
                </c:pt>
                <c:pt idx="68">
                  <c:v>1243.0</c:v>
                </c:pt>
                <c:pt idx="69">
                  <c:v>970.0</c:v>
                </c:pt>
                <c:pt idx="70">
                  <c:v>902.0</c:v>
                </c:pt>
                <c:pt idx="71">
                  <c:v>794.0</c:v>
                </c:pt>
                <c:pt idx="72">
                  <c:v>946.0</c:v>
                </c:pt>
                <c:pt idx="73">
                  <c:v>856.0</c:v>
                </c:pt>
                <c:pt idx="74">
                  <c:v>966.0</c:v>
                </c:pt>
                <c:pt idx="75">
                  <c:v>1231.0</c:v>
                </c:pt>
                <c:pt idx="76">
                  <c:v>1277.0</c:v>
                </c:pt>
                <c:pt idx="77">
                  <c:v>1320.0</c:v>
                </c:pt>
                <c:pt idx="78">
                  <c:v>1513.0</c:v>
                </c:pt>
                <c:pt idx="79">
                  <c:v>1516.0</c:v>
                </c:pt>
                <c:pt idx="80">
                  <c:v>1000.0</c:v>
                </c:pt>
                <c:pt idx="81">
                  <c:v>1193.0</c:v>
                </c:pt>
                <c:pt idx="82">
                  <c:v>1448.0</c:v>
                </c:pt>
                <c:pt idx="83">
                  <c:v>1604.0</c:v>
                </c:pt>
                <c:pt idx="84">
                  <c:v>1920.0</c:v>
                </c:pt>
                <c:pt idx="85">
                  <c:v>1979.0</c:v>
                </c:pt>
                <c:pt idx="86">
                  <c:v>2209.0</c:v>
                </c:pt>
                <c:pt idx="87">
                  <c:v>1965.0</c:v>
                </c:pt>
                <c:pt idx="88">
                  <c:v>1656.0</c:v>
                </c:pt>
                <c:pt idx="89">
                  <c:v>1334.0</c:v>
                </c:pt>
                <c:pt idx="90">
                  <c:v>1206.0</c:v>
                </c:pt>
                <c:pt idx="91">
                  <c:v>1215.0</c:v>
                </c:pt>
                <c:pt idx="92">
                  <c:v>1415.0</c:v>
                </c:pt>
                <c:pt idx="93">
                  <c:v>1473.0</c:v>
                </c:pt>
                <c:pt idx="94">
                  <c:v>1503.0</c:v>
                </c:pt>
                <c:pt idx="95">
                  <c:v>1373.0</c:v>
                </c:pt>
                <c:pt idx="96">
                  <c:v>1041.0</c:v>
                </c:pt>
                <c:pt idx="97">
                  <c:v>1091.0</c:v>
                </c:pt>
                <c:pt idx="98">
                  <c:v>1180.0</c:v>
                </c:pt>
                <c:pt idx="99">
                  <c:v>1494.0</c:v>
                </c:pt>
                <c:pt idx="100">
                  <c:v>1524.0</c:v>
                </c:pt>
                <c:pt idx="101">
                  <c:v>1703.0</c:v>
                </c:pt>
                <c:pt idx="102">
                  <c:v>1609.0</c:v>
                </c:pt>
                <c:pt idx="103">
                  <c:v>1446.0</c:v>
                </c:pt>
                <c:pt idx="104">
                  <c:v>1168.0</c:v>
                </c:pt>
                <c:pt idx="105">
                  <c:v>1089.0</c:v>
                </c:pt>
                <c:pt idx="106">
                  <c:v>1529.0</c:v>
                </c:pt>
                <c:pt idx="107">
                  <c:v>1592.0</c:v>
                </c:pt>
                <c:pt idx="108">
                  <c:v>1420.0</c:v>
                </c:pt>
                <c:pt idx="109">
                  <c:v>1413.0</c:v>
                </c:pt>
                <c:pt idx="110">
                  <c:v>1631.0</c:v>
                </c:pt>
                <c:pt idx="111">
                  <c:v>1543.0</c:v>
                </c:pt>
                <c:pt idx="112">
                  <c:v>1270.0</c:v>
                </c:pt>
                <c:pt idx="113">
                  <c:v>1208.0</c:v>
                </c:pt>
                <c:pt idx="114">
                  <c:v>1617.0</c:v>
                </c:pt>
                <c:pt idx="115">
                  <c:v>1264.0</c:v>
                </c:pt>
                <c:pt idx="116">
                  <c:v>1045.0</c:v>
                </c:pt>
                <c:pt idx="117">
                  <c:v>880.0</c:v>
                </c:pt>
                <c:pt idx="118">
                  <c:v>992.0</c:v>
                </c:pt>
                <c:pt idx="119">
                  <c:v>699.0</c:v>
                </c:pt>
                <c:pt idx="120">
                  <c:v>800.0</c:v>
                </c:pt>
                <c:pt idx="121">
                  <c:v>586.0</c:v>
                </c:pt>
                <c:pt idx="122">
                  <c:v>734.0</c:v>
                </c:pt>
                <c:pt idx="123">
                  <c:v>898.0</c:v>
                </c:pt>
                <c:pt idx="124">
                  <c:v>894.0</c:v>
                </c:pt>
                <c:pt idx="125">
                  <c:v>872.0</c:v>
                </c:pt>
                <c:pt idx="126">
                  <c:v>1016.0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750264"/>
        <c:axId val="2044898232"/>
      </c:lineChart>
      <c:dateAx>
        <c:axId val="-2136750264"/>
        <c:scaling>
          <c:orientation val="minMax"/>
          <c:min val="31107.0"/>
        </c:scaling>
        <c:delete val="0"/>
        <c:axPos val="b"/>
        <c:numFmt formatCode="yyyy" sourceLinked="0"/>
        <c:majorTickMark val="out"/>
        <c:minorTickMark val="none"/>
        <c:tickLblPos val="nextTo"/>
        <c:crossAx val="2044898232"/>
        <c:crosses val="autoZero"/>
        <c:auto val="1"/>
        <c:lblOffset val="100"/>
        <c:baseTimeUnit val="months"/>
        <c:majorUnit val="5.0"/>
        <c:majorTimeUnit val="years"/>
      </c:dateAx>
      <c:valAx>
        <c:axId val="2044898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750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A8E8DE1-CC93-4F26-9D71-C3A3A39111C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38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5813" y="739775"/>
            <a:ext cx="522605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9CE9062-2AFC-45BE-B816-4E41ABC3131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808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/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6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NAB CMYK TAB Vertica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9500" y="6769100"/>
            <a:ext cx="4397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D1DBBA-AC09-4156-A6B6-BF0FE73C4D2A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96228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3591"/>
            <a:ext cx="96228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2124447"/>
            <a:ext cx="9622800" cy="436207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887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 with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4" name="Freeform 47" descr="Tablet illustration"/>
          <p:cNvSpPr>
            <a:spLocks noChangeArrowheads="1"/>
          </p:cNvSpPr>
          <p:nvPr userDrawn="1"/>
        </p:nvSpPr>
        <p:spPr bwMode="auto">
          <a:xfrm>
            <a:off x="359549" y="1260351"/>
            <a:ext cx="3907031" cy="5239367"/>
          </a:xfrm>
          <a:custGeom>
            <a:avLst/>
            <a:gdLst>
              <a:gd name="T0" fmla="*/ 2147483647 w 467"/>
              <a:gd name="T1" fmla="*/ 2147483647 h 545"/>
              <a:gd name="T2" fmla="*/ 2147483647 w 467"/>
              <a:gd name="T3" fmla="*/ 2147483647 h 545"/>
              <a:gd name="T4" fmla="*/ 2147483647 w 467"/>
              <a:gd name="T5" fmla="*/ 2147483647 h 545"/>
              <a:gd name="T6" fmla="*/ 0 w 467"/>
              <a:gd name="T7" fmla="*/ 2147483647 h 545"/>
              <a:gd name="T8" fmla="*/ 0 w 467"/>
              <a:gd name="T9" fmla="*/ 2147483647 h 545"/>
              <a:gd name="T10" fmla="*/ 2147483647 w 467"/>
              <a:gd name="T11" fmla="*/ 0 h 545"/>
              <a:gd name="T12" fmla="*/ 2147483647 w 467"/>
              <a:gd name="T13" fmla="*/ 0 h 545"/>
              <a:gd name="T14" fmla="*/ 2147483647 w 467"/>
              <a:gd name="T15" fmla="*/ 2147483647 h 545"/>
              <a:gd name="T16" fmla="*/ 2147483647 w 467"/>
              <a:gd name="T17" fmla="*/ 2147483647 h 545"/>
              <a:gd name="T18" fmla="*/ 2147483647 w 467"/>
              <a:gd name="T19" fmla="*/ 2147483647 h 545"/>
              <a:gd name="T20" fmla="*/ 2147483647 w 467"/>
              <a:gd name="T21" fmla="*/ 2147483647 h 545"/>
              <a:gd name="T22" fmla="*/ 2147483647 w 467"/>
              <a:gd name="T23" fmla="*/ 2147483647 h 545"/>
              <a:gd name="T24" fmla="*/ 2147483647 w 467"/>
              <a:gd name="T25" fmla="*/ 2147483647 h 545"/>
              <a:gd name="T26" fmla="*/ 2147483647 w 467"/>
              <a:gd name="T27" fmla="*/ 2147483647 h 545"/>
              <a:gd name="T28" fmla="*/ 2147483647 w 467"/>
              <a:gd name="T29" fmla="*/ 2147483647 h 545"/>
              <a:gd name="T30" fmla="*/ 2147483647 w 467"/>
              <a:gd name="T31" fmla="*/ 2147483647 h 545"/>
              <a:gd name="T32" fmla="*/ 2147483647 w 467"/>
              <a:gd name="T33" fmla="*/ 2147483647 h 545"/>
              <a:gd name="T34" fmla="*/ 2147483647 w 467"/>
              <a:gd name="T35" fmla="*/ 2147483647 h 545"/>
              <a:gd name="T36" fmla="*/ 2147483647 w 467"/>
              <a:gd name="T37" fmla="*/ 2147483647 h 545"/>
              <a:gd name="T38" fmla="*/ 2147483647 w 467"/>
              <a:gd name="T39" fmla="*/ 2147483647 h 545"/>
              <a:gd name="T40" fmla="*/ 2147483647 w 467"/>
              <a:gd name="T41" fmla="*/ 2147483647 h 545"/>
              <a:gd name="T42" fmla="*/ 2147483647 w 467"/>
              <a:gd name="T43" fmla="*/ 2147483647 h 5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connsiteX0" fmla="*/ 9379 w 9979"/>
              <a:gd name="connsiteY0" fmla="*/ 9982 h 9982"/>
              <a:gd name="connsiteX1" fmla="*/ 9379 w 9979"/>
              <a:gd name="connsiteY1" fmla="*/ 9982 h 9982"/>
              <a:gd name="connsiteX2" fmla="*/ 600 w 9979"/>
              <a:gd name="connsiteY2" fmla="*/ 9982 h 9982"/>
              <a:gd name="connsiteX3" fmla="*/ 0 w 9979"/>
              <a:gd name="connsiteY3" fmla="*/ 9450 h 9982"/>
              <a:gd name="connsiteX4" fmla="*/ 0 w 9979"/>
              <a:gd name="connsiteY4" fmla="*/ 514 h 9982"/>
              <a:gd name="connsiteX5" fmla="*/ 600 w 9979"/>
              <a:gd name="connsiteY5" fmla="*/ 0 h 9982"/>
              <a:gd name="connsiteX6" fmla="*/ 9379 w 9979"/>
              <a:gd name="connsiteY6" fmla="*/ 0 h 9982"/>
              <a:gd name="connsiteX7" fmla="*/ 9979 w 9979"/>
              <a:gd name="connsiteY7" fmla="*/ 514 h 9982"/>
              <a:gd name="connsiteX8" fmla="*/ 9979 w 9979"/>
              <a:gd name="connsiteY8" fmla="*/ 9450 h 9982"/>
              <a:gd name="connsiteX9" fmla="*/ 9379 w 9979"/>
              <a:gd name="connsiteY9" fmla="*/ 9982 h 9982"/>
              <a:gd name="connsiteX10" fmla="*/ 4989 w 9979"/>
              <a:gd name="connsiteY10" fmla="*/ 9578 h 9982"/>
              <a:gd name="connsiteX11" fmla="*/ 4989 w 9979"/>
              <a:gd name="connsiteY11" fmla="*/ 9578 h 9982"/>
              <a:gd name="connsiteX12" fmla="*/ 5439 w 9979"/>
              <a:gd name="connsiteY12" fmla="*/ 9321 h 9982"/>
              <a:gd name="connsiteX13" fmla="*/ 4989 w 9979"/>
              <a:gd name="connsiteY13" fmla="*/ 8936 h 9982"/>
              <a:gd name="connsiteX14" fmla="*/ 4540 w 9979"/>
              <a:gd name="connsiteY14" fmla="*/ 9321 h 9982"/>
              <a:gd name="connsiteX15" fmla="*/ 4989 w 9979"/>
              <a:gd name="connsiteY15" fmla="*/ 9578 h 9982"/>
              <a:gd name="connsiteX16" fmla="*/ 8779 w 9979"/>
              <a:gd name="connsiteY16" fmla="*/ 1028 h 9982"/>
              <a:gd name="connsiteX17" fmla="*/ 8779 w 9979"/>
              <a:gd name="connsiteY17" fmla="*/ 1028 h 9982"/>
              <a:gd name="connsiteX18" fmla="*/ 718 w 9979"/>
              <a:gd name="connsiteY18" fmla="*/ 1047 h 9982"/>
              <a:gd name="connsiteX19" fmla="*/ 1199 w 9979"/>
              <a:gd name="connsiteY19" fmla="*/ 8550 h 9982"/>
              <a:gd name="connsiteX20" fmla="*/ 8779 w 9979"/>
              <a:gd name="connsiteY20" fmla="*/ 8550 h 9982"/>
              <a:gd name="connsiteX21" fmla="*/ 8779 w 9979"/>
              <a:gd name="connsiteY21" fmla="*/ 1028 h 9982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1202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693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065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184 w 10000"/>
              <a:gd name="connsiteY17" fmla="*/ 107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184 w 10000"/>
              <a:gd name="connsiteY21" fmla="*/ 107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3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6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6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227 w 10000"/>
              <a:gd name="connsiteY13" fmla="*/ 9559 h 10000"/>
              <a:gd name="connsiteX14" fmla="*/ 5450 w 10000"/>
              <a:gd name="connsiteY14" fmla="*/ 9276 h 10000"/>
              <a:gd name="connsiteX15" fmla="*/ 4999 w 10000"/>
              <a:gd name="connsiteY15" fmla="*/ 8952 h 10000"/>
              <a:gd name="connsiteX16" fmla="*/ 4565 w 10000"/>
              <a:gd name="connsiteY16" fmla="*/ 9266 h 10000"/>
              <a:gd name="connsiteX17" fmla="*/ 4999 w 10000"/>
              <a:gd name="connsiteY17" fmla="*/ 9595 h 10000"/>
              <a:gd name="connsiteX18" fmla="*/ 9243 w 10000"/>
              <a:gd name="connsiteY18" fmla="*/ 1040 h 10000"/>
              <a:gd name="connsiteX19" fmla="*/ 720 w 10000"/>
              <a:gd name="connsiteY19" fmla="*/ 1049 h 10000"/>
              <a:gd name="connsiteX20" fmla="*/ 720 w 10000"/>
              <a:gd name="connsiteY20" fmla="*/ 8565 h 10000"/>
              <a:gd name="connsiteX21" fmla="*/ 9225 w 10000"/>
              <a:gd name="connsiteY21" fmla="*/ 8565 h 10000"/>
              <a:gd name="connsiteX22" fmla="*/ 9243 w 10000"/>
              <a:gd name="connsiteY22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58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000" h="10000">
                <a:moveTo>
                  <a:pt x="9399" y="10000"/>
                </a:moveTo>
                <a:cubicBezTo>
                  <a:pt x="9332" y="7330"/>
                  <a:pt x="9603" y="4628"/>
                  <a:pt x="9536" y="1958"/>
                </a:cubicBezTo>
                <a:cubicBezTo>
                  <a:pt x="9603" y="4628"/>
                  <a:pt x="9332" y="7330"/>
                  <a:pt x="9399" y="10000"/>
                </a:cubicBezTo>
                <a:lnTo>
                  <a:pt x="601" y="10000"/>
                </a:lnTo>
                <a:cubicBezTo>
                  <a:pt x="150" y="10000"/>
                  <a:pt x="0" y="9743"/>
                  <a:pt x="0" y="9467"/>
                </a:cubicBezTo>
                <a:lnTo>
                  <a:pt x="0" y="515"/>
                </a:lnTo>
                <a:cubicBezTo>
                  <a:pt x="0" y="128"/>
                  <a:pt x="150" y="0"/>
                  <a:pt x="601" y="0"/>
                </a:cubicBezTo>
                <a:lnTo>
                  <a:pt x="9399" y="0"/>
                </a:lnTo>
                <a:cubicBezTo>
                  <a:pt x="9850" y="0"/>
                  <a:pt x="10000" y="128"/>
                  <a:pt x="10000" y="515"/>
                </a:cubicBezTo>
                <a:lnTo>
                  <a:pt x="10000" y="9467"/>
                </a:lnTo>
                <a:cubicBezTo>
                  <a:pt x="10000" y="9743"/>
                  <a:pt x="9850" y="10000"/>
                  <a:pt x="9399" y="10000"/>
                </a:cubicBezTo>
                <a:close/>
                <a:moveTo>
                  <a:pt x="4999" y="9657"/>
                </a:moveTo>
                <a:cubicBezTo>
                  <a:pt x="5252" y="9649"/>
                  <a:pt x="5505" y="9534"/>
                  <a:pt x="5505" y="9276"/>
                </a:cubicBezTo>
                <a:cubicBezTo>
                  <a:pt x="5505" y="9018"/>
                  <a:pt x="5183" y="8913"/>
                  <a:pt x="4999" y="8911"/>
                </a:cubicBezTo>
                <a:cubicBezTo>
                  <a:pt x="4815" y="8909"/>
                  <a:pt x="4496" y="9018"/>
                  <a:pt x="4482" y="9266"/>
                </a:cubicBezTo>
                <a:cubicBezTo>
                  <a:pt x="4468" y="9514"/>
                  <a:pt x="4746" y="9665"/>
                  <a:pt x="4999" y="9657"/>
                </a:cubicBezTo>
                <a:close/>
                <a:moveTo>
                  <a:pt x="9243" y="1040"/>
                </a:moveTo>
                <a:lnTo>
                  <a:pt x="720" y="1049"/>
                </a:lnTo>
                <a:cubicBezTo>
                  <a:pt x="711" y="3554"/>
                  <a:pt x="729" y="6060"/>
                  <a:pt x="720" y="8565"/>
                </a:cubicBezTo>
                <a:lnTo>
                  <a:pt x="9225" y="8565"/>
                </a:lnTo>
                <a:cubicBezTo>
                  <a:pt x="9202" y="8375"/>
                  <a:pt x="9261" y="1199"/>
                  <a:pt x="9243" y="10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" y="1918487"/>
            <a:ext cx="3296624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51668" y="2110663"/>
            <a:ext cx="3296624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753" y="2354093"/>
            <a:ext cx="3297677" cy="337549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4494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2800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2124447"/>
            <a:ext cx="4735512" cy="436207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2800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980431"/>
            <a:ext cx="4735512" cy="193268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4158998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4360902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00038" y="4553844"/>
            <a:ext cx="4735512" cy="193268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300038" y="1792800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979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3579813" y="1590896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3579813" y="1792800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3579813" y="1979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4158998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00038" y="4360902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00038" y="4553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579813" y="4158998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3579813" y="4360902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3579813" y="4553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4825" y="1828800"/>
            <a:ext cx="3068638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sh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813" y="169863"/>
            <a:ext cx="10123487" cy="586432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 dirty="0" smtClean="0"/>
              <a:t>Campaign name</a:t>
            </a:r>
            <a:endParaRPr lang="en-AU" noProof="0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277813" y="760782"/>
            <a:ext cx="1012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Subtitle</a:t>
            </a: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298077" y="1468281"/>
            <a:ext cx="6128743" cy="936000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6100762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Campaign summary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" y="1828800"/>
            <a:ext cx="6100762" cy="58367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12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98077" y="2500009"/>
            <a:ext cx="6128743" cy="401692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2628503"/>
            <a:ext cx="6100762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Highlights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9"/>
          </p:nvPr>
        </p:nvSpPr>
        <p:spPr>
          <a:xfrm>
            <a:off x="300038" y="2869660"/>
            <a:ext cx="2939273" cy="3617539"/>
          </a:xfrm>
        </p:spPr>
        <p:txBody>
          <a:bodyPr/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30"/>
          </p:nvPr>
        </p:nvSpPr>
        <p:spPr>
          <a:xfrm>
            <a:off x="3461527" y="2869660"/>
            <a:ext cx="2939273" cy="3617539"/>
          </a:xfrm>
        </p:spPr>
        <p:txBody>
          <a:bodyPr/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6691484" y="1590896"/>
            <a:ext cx="3240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Campaign performance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6691484" y="1828800"/>
            <a:ext cx="3240000" cy="2084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691484" y="4158998"/>
            <a:ext cx="3240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Performance summary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6691484" y="4402800"/>
            <a:ext cx="3240000" cy="2084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439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bg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bg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bg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bg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accent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5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76226" y="342906"/>
            <a:ext cx="10126663" cy="68754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dirty="0" smtClean="0"/>
              <a:t>Click icon to add picture and then right click on the picture &gt; Send to back</a:t>
            </a:r>
            <a:endParaRPr lang="en-AU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4572719"/>
            <a:ext cx="5768975" cy="980533"/>
          </a:xfr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7405" tIns="287405" rIns="287405" bIns="287405" anchor="t" anchorCtr="0">
            <a:spAutoFit/>
          </a:bodyPr>
          <a:lstStyle>
            <a:lvl1pPr algn="l" defTabSz="1042988" rtl="0" fontAlgn="base">
              <a:spcBef>
                <a:spcPct val="0"/>
              </a:spcBef>
              <a:spcAft>
                <a:spcPct val="0"/>
              </a:spcAft>
              <a:defRPr lang="en-AU" sz="2600" kern="1200" dirty="0">
                <a:solidFill>
                  <a:schemeClr val="bg1"/>
                </a:solidFill>
                <a:latin typeface="Corpid C1 Heavy" pitchFamily="34" charset="0"/>
                <a:ea typeface="+mn-ea"/>
                <a:cs typeface="Arial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25588"/>
            <a:ext cx="9423400" cy="49609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 marL="180975" indent="0">
              <a:spcBef>
                <a:spcPts val="0"/>
              </a:spcBef>
              <a:buNone/>
              <a:defRPr/>
            </a:lvl2pPr>
            <a:lvl3pPr marL="542925" indent="-180975">
              <a:spcBef>
                <a:spcPts val="336"/>
              </a:spcBef>
              <a:defRPr/>
            </a:lvl3pPr>
            <a:lvl4pPr marL="895350" indent="-180975">
              <a:spcBef>
                <a:spcPts val="336"/>
              </a:spcBef>
              <a:defRPr/>
            </a:lvl4pPr>
            <a:lvl5pPr marL="1257300" indent="-180975">
              <a:spcBef>
                <a:spcPts val="336"/>
              </a:spcBef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525588"/>
            <a:ext cx="4735512" cy="49609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42988" rtl="0" fontAlgn="base">
              <a:spcBef>
                <a:spcPct val="50000"/>
              </a:spcBef>
              <a:spcAft>
                <a:spcPct val="0"/>
              </a:spcAft>
              <a:defRPr lang="en-AU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1525588"/>
            <a:ext cx="4735513" cy="49609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42988" rtl="0" fontAlgn="base">
              <a:spcBef>
                <a:spcPct val="50000"/>
              </a:spcBef>
              <a:spcAft>
                <a:spcPct val="0"/>
              </a:spcAft>
              <a:defRPr lang="en-AU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62CF6-E18B-41F7-91E3-0BE057B5524C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57A6A-871F-414D-9110-2065083DE00C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169863"/>
            <a:ext cx="101234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AU" noProof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525588"/>
            <a:ext cx="9623425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0038" y="7205662"/>
            <a:ext cx="460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>
              <a:defRPr sz="900" baseline="0">
                <a:solidFill>
                  <a:schemeClr val="tx1"/>
                </a:solidFill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7088" y="7205663"/>
            <a:ext cx="8945562" cy="329406"/>
          </a:xfrm>
          <a:prstGeom prst="rect">
            <a:avLst/>
          </a:prstGeom>
        </p:spPr>
        <p:txBody>
          <a:bodyPr vert="horz" lIns="91440" tIns="5400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Footer</a:t>
            </a:r>
            <a:endParaRPr lang="en-AU" dirty="0"/>
          </a:p>
        </p:txBody>
      </p:sp>
      <p:pic>
        <p:nvPicPr>
          <p:cNvPr id="8" name="Picture 16" descr="NAB CMYK TAB Vertical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9500" y="6769100"/>
            <a:ext cx="4397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5" r:id="rId2"/>
    <p:sldLayoutId id="2147483676" r:id="rId3"/>
    <p:sldLayoutId id="2147483684" r:id="rId4"/>
    <p:sldLayoutId id="2147483677" r:id="rId5"/>
    <p:sldLayoutId id="2147483678" r:id="rId6"/>
    <p:sldLayoutId id="2147483653" r:id="rId7"/>
    <p:sldLayoutId id="2147483655" r:id="rId8"/>
    <p:sldLayoutId id="2147483657" r:id="rId9"/>
    <p:sldLayoutId id="2147483658" r:id="rId10"/>
    <p:sldLayoutId id="2147483683" r:id="rId11"/>
    <p:sldLayoutId id="2147483687" r:id="rId12"/>
    <p:sldLayoutId id="2147483673" r:id="rId13"/>
    <p:sldLayoutId id="2147483679" r:id="rId14"/>
    <p:sldLayoutId id="2147483680" r:id="rId15"/>
    <p:sldLayoutId id="2147483686" r:id="rId16"/>
  </p:sldLayoutIdLst>
  <p:hf hd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9pPr>
    </p:titleStyle>
    <p:bodyStyle>
      <a:lvl1pPr marL="180975" indent="-180975" algn="l" defTabSz="1042988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89535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25730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61925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29162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33734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38306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42878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tiff"/><Relationship Id="rId5" Type="http://schemas.openxmlformats.org/officeDocument/2006/relationships/hyperlink" Target="http://www.scienceimage.csiro.au/image/3978/canola-crop-with-wheat-crop-in-background/" TargetMode="External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24"/>
            <a:ext cx="10693400" cy="75708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25"/>
            <a:ext cx="10693400" cy="7570887"/>
          </a:xfrm>
          <a:prstGeom prst="rect">
            <a:avLst/>
          </a:prstGeom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95200" y="1404367"/>
            <a:ext cx="8640000" cy="1195977"/>
          </a:xfrm>
          <a:noFill/>
        </p:spPr>
        <p:txBody>
          <a:bodyPr lIns="0"/>
          <a:lstStyle/>
          <a:p>
            <a:r>
              <a:rPr lang="en-A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 GRAIN OUTLOOK</a:t>
            </a:r>
            <a:endParaRPr lang="en-A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295200" y="2700511"/>
            <a:ext cx="4406419" cy="581919"/>
          </a:xfrm>
          <a:prstGeom prst="rect">
            <a:avLst/>
          </a:prstGeom>
        </p:spPr>
        <p:txBody>
          <a:bodyPr lIns="0"/>
          <a:lstStyle>
            <a:lvl1pPr marL="18097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25730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6192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9162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3734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8306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42878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AUGUST 2016</a:t>
            </a:r>
          </a:p>
        </p:txBody>
      </p:sp>
      <p:pic>
        <p:nvPicPr>
          <p:cNvPr id="9" name="Picture 8" descr="NAB logo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8"/>
            <a:ext cx="864000" cy="1267599"/>
          </a:xfrm>
          <a:prstGeom prst="rect">
            <a:avLst/>
          </a:prstGeom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295200" y="7119790"/>
            <a:ext cx="9000000" cy="307082"/>
          </a:xfrm>
          <a:prstGeom prst="rect">
            <a:avLst/>
          </a:prstGeom>
        </p:spPr>
        <p:txBody>
          <a:bodyPr lIns="0"/>
          <a:lstStyle>
            <a:lvl1pPr marL="18097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25730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6192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9162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3734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8306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42878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GB" sz="1200" dirty="0" smtClean="0"/>
              <a:t>Author </a:t>
            </a:r>
            <a:r>
              <a:rPr lang="en-GB" sz="1200" dirty="0" smtClean="0">
                <a:latin typeface="Corpid C1 Bold"/>
              </a:rPr>
              <a:t>Phin Ziebell, Agribusiness Economist</a:t>
            </a:r>
            <a:r>
              <a:rPr lang="en-GB" sz="1200" dirty="0" smtClean="0"/>
              <a:t> | Photo </a:t>
            </a:r>
            <a:r>
              <a:rPr lang="en-GB" sz="1200" dirty="0" smtClean="0">
                <a:latin typeface="Corpid C1 Bold"/>
              </a:rPr>
              <a:t>Carl Davies, </a:t>
            </a:r>
            <a:r>
              <a:rPr lang="en-GB" sz="1200" dirty="0" smtClean="0">
                <a:latin typeface="Corpid C1 Bold"/>
                <a:hlinkClick r:id="rId5"/>
              </a:rPr>
              <a:t>CSIRO</a:t>
            </a:r>
            <a:endParaRPr lang="en-GB" sz="1200" dirty="0">
              <a:latin typeface="Corpid C1 Bold"/>
            </a:endParaRPr>
          </a:p>
        </p:txBody>
      </p:sp>
      <p:pic>
        <p:nvPicPr>
          <p:cNvPr id="11" name="Picture 44" descr="agri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140" y="331491"/>
            <a:ext cx="1207121" cy="27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86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Wheat production outlook – great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397829"/>
            <a:ext cx="10087222" cy="372603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NAB central case Australian wheat production outlook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300038" y="1836415"/>
            <a:ext cx="4470598" cy="307777"/>
          </a:xfrm>
        </p:spPr>
        <p:txBody>
          <a:bodyPr lIns="0"/>
          <a:lstStyle/>
          <a:p>
            <a:r>
              <a:rPr lang="en-AU" dirty="0" smtClean="0"/>
              <a:t>Million tonnes (production), tonnes/hectare (yield)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00038" y="6650519"/>
            <a:ext cx="9295200" cy="382305"/>
          </a:xfrm>
        </p:spPr>
        <p:txBody>
          <a:bodyPr/>
          <a:lstStyle/>
          <a:p>
            <a:r>
              <a:rPr lang="en-AU" dirty="0" smtClean="0"/>
              <a:t>Source: Bloomberg, </a:t>
            </a:r>
            <a:r>
              <a:rPr lang="en-AU" dirty="0" err="1" smtClean="0"/>
              <a:t>Profarmer</a:t>
            </a:r>
            <a:r>
              <a:rPr lang="en-AU" dirty="0" smtClean="0"/>
              <a:t>, USDA, </a:t>
            </a:r>
            <a:r>
              <a:rPr lang="en-AU" dirty="0">
                <a:latin typeface="Corpid C1 Regular" pitchFamily="34" charset="0"/>
              </a:rPr>
              <a:t>Bureau of Meteorology, ABARES, </a:t>
            </a:r>
            <a:r>
              <a:rPr lang="en-AU" dirty="0" smtClean="0">
                <a:latin typeface="Corpid C1 Regular" pitchFamily="34" charset="0"/>
              </a:rPr>
              <a:t/>
            </a:r>
            <a:br>
              <a:rPr lang="en-AU" dirty="0" smtClean="0">
                <a:latin typeface="Corpid C1 Regular" pitchFamily="34" charset="0"/>
              </a:rPr>
            </a:br>
            <a:r>
              <a:rPr lang="en-AU" dirty="0" smtClean="0">
                <a:latin typeface="Corpid C1 Regular" pitchFamily="34" charset="0"/>
              </a:rPr>
              <a:t>Australian </a:t>
            </a:r>
            <a:r>
              <a:rPr lang="en-AU" dirty="0">
                <a:latin typeface="Corpid C1 Regular" pitchFamily="34" charset="0"/>
              </a:rPr>
              <a:t>Bureau of Statistics </a:t>
            </a:r>
            <a:r>
              <a:rPr lang="en-AU" dirty="0" smtClean="0"/>
              <a:t>and NAB Group Economics </a:t>
            </a:r>
            <a:endParaRPr lang="en-A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2</a:t>
            </a:fld>
            <a:endParaRPr lang="en-AU" dirty="0"/>
          </a:p>
        </p:txBody>
      </p:sp>
      <p:pic>
        <p:nvPicPr>
          <p:cNvPr id="22" name="Content Placeholder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42322">
            <a:off x="10016279" y="283326"/>
            <a:ext cx="339214" cy="678429"/>
          </a:xfrm>
          <a:prstGeom prst="rect">
            <a:avLst/>
          </a:prstGeom>
        </p:spPr>
      </p:pic>
      <p:sp>
        <p:nvSpPr>
          <p:cNvPr id="20" name="Footer Placeholder 17"/>
          <p:cNvSpPr>
            <a:spLocks noGrp="1"/>
          </p:cNvSpPr>
          <p:nvPr>
            <p:ph type="ftr" sz="quarter" idx="20"/>
          </p:nvPr>
        </p:nvSpPr>
        <p:spPr>
          <a:xfrm>
            <a:off x="827088" y="7205663"/>
            <a:ext cx="8945562" cy="329406"/>
          </a:xfrm>
        </p:spPr>
        <p:txBody>
          <a:bodyPr/>
          <a:lstStyle/>
          <a:p>
            <a:r>
              <a:rPr lang="en-AU" dirty="0"/>
              <a:t>Rural Commodities Wrap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47278"/>
              </p:ext>
            </p:extLst>
          </p:nvPr>
        </p:nvGraphicFramePr>
        <p:xfrm>
          <a:off x="306140" y="2340471"/>
          <a:ext cx="10081117" cy="230425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80186"/>
                <a:gridCol w="1200133"/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768085">
                <a:tc>
                  <a:txBody>
                    <a:bodyPr/>
                    <a:lstStyle/>
                    <a:p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NSW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VIC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QLD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WA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SA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TAS</a:t>
                      </a:r>
                      <a:endParaRPr lang="en-AU" sz="2000" b="0" dirty="0"/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AUS</a:t>
                      </a:r>
                      <a:endParaRPr lang="en-AU" sz="2000" b="0" dirty="0"/>
                    </a:p>
                  </a:txBody>
                  <a:tcPr marL="36000"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Production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&lt;0.1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27.2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Yield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2.1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73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Wheat price outlook – not great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397829"/>
            <a:ext cx="4830638" cy="372603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Generic 1st milling wheat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 lIns="0"/>
          <a:lstStyle/>
          <a:p>
            <a:r>
              <a:rPr lang="en-AU" dirty="0" smtClean="0"/>
              <a:t>Eastern Australia, AUD/tonne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5339844" y="1397829"/>
            <a:ext cx="4975408" cy="372603"/>
          </a:xfrm>
        </p:spPr>
        <p:txBody>
          <a:bodyPr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CBOT Hard Red Winter wheat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5339844" y="1792800"/>
            <a:ext cx="3103200" cy="153888"/>
          </a:xfrm>
        </p:spPr>
        <p:txBody>
          <a:bodyPr/>
          <a:lstStyle/>
          <a:p>
            <a:r>
              <a:rPr lang="en-AU" dirty="0" smtClean="0"/>
              <a:t>USD/tonne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00038" y="6650519"/>
            <a:ext cx="9295200" cy="382305"/>
          </a:xfrm>
        </p:spPr>
        <p:txBody>
          <a:bodyPr/>
          <a:lstStyle/>
          <a:p>
            <a:r>
              <a:rPr lang="en-AU" dirty="0" smtClean="0"/>
              <a:t>Source: Bloomberg, </a:t>
            </a:r>
            <a:r>
              <a:rPr lang="en-AU" dirty="0" err="1" smtClean="0"/>
              <a:t>Profarmer</a:t>
            </a:r>
            <a:r>
              <a:rPr lang="en-AU" dirty="0" smtClean="0"/>
              <a:t>, USDA, </a:t>
            </a:r>
            <a:r>
              <a:rPr lang="en-AU" dirty="0">
                <a:latin typeface="Corpid C1 Regular" pitchFamily="34" charset="0"/>
              </a:rPr>
              <a:t>Bureau of Meteorology, ABARES, </a:t>
            </a:r>
            <a:r>
              <a:rPr lang="en-AU" dirty="0" smtClean="0">
                <a:latin typeface="Corpid C1 Regular" pitchFamily="34" charset="0"/>
              </a:rPr>
              <a:t/>
            </a:r>
            <a:br>
              <a:rPr lang="en-AU" dirty="0" smtClean="0">
                <a:latin typeface="Corpid C1 Regular" pitchFamily="34" charset="0"/>
              </a:rPr>
            </a:br>
            <a:r>
              <a:rPr lang="en-AU" dirty="0" smtClean="0">
                <a:latin typeface="Corpid C1 Regular" pitchFamily="34" charset="0"/>
              </a:rPr>
              <a:t>Australian </a:t>
            </a:r>
            <a:r>
              <a:rPr lang="en-AU" dirty="0">
                <a:latin typeface="Corpid C1 Regular" pitchFamily="34" charset="0"/>
              </a:rPr>
              <a:t>Bureau of Statistics </a:t>
            </a:r>
            <a:r>
              <a:rPr lang="en-AU" dirty="0" smtClean="0"/>
              <a:t>and NAB Group Economics </a:t>
            </a:r>
            <a:endParaRPr lang="en-A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3</a:t>
            </a:fld>
            <a:endParaRPr lang="en-AU" dirty="0"/>
          </a:p>
        </p:txBody>
      </p:sp>
      <p:pic>
        <p:nvPicPr>
          <p:cNvPr id="22" name="Content Placeholder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42322">
            <a:off x="10016279" y="283326"/>
            <a:ext cx="339214" cy="678429"/>
          </a:xfrm>
          <a:prstGeom prst="rect">
            <a:avLst/>
          </a:prstGeom>
        </p:spPr>
      </p:pic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558523"/>
              </p:ext>
            </p:extLst>
          </p:nvPr>
        </p:nvGraphicFramePr>
        <p:xfrm>
          <a:off x="306140" y="1908423"/>
          <a:ext cx="46805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152060"/>
              </p:ext>
            </p:extLst>
          </p:nvPr>
        </p:nvGraphicFramePr>
        <p:xfrm>
          <a:off x="5274692" y="1908423"/>
          <a:ext cx="50405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Footer Placeholder 17"/>
          <p:cNvSpPr>
            <a:spLocks noGrp="1"/>
          </p:cNvSpPr>
          <p:nvPr>
            <p:ph type="ftr" sz="quarter" idx="20"/>
          </p:nvPr>
        </p:nvSpPr>
        <p:spPr>
          <a:xfrm>
            <a:off x="827088" y="7205663"/>
            <a:ext cx="8945562" cy="329406"/>
          </a:xfrm>
        </p:spPr>
        <p:txBody>
          <a:bodyPr/>
          <a:lstStyle/>
          <a:p>
            <a:r>
              <a:rPr lang="en-AU" dirty="0"/>
              <a:t>Rural Commodities Wrap</a:t>
            </a:r>
          </a:p>
        </p:txBody>
      </p:sp>
    </p:spTree>
    <p:extLst>
      <p:ext uri="{BB962C8B-B14F-4D97-AF65-F5344CB8AC3E}">
        <p14:creationId xmlns:p14="http://schemas.microsoft.com/office/powerpoint/2010/main" val="319132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731076" y="1980431"/>
            <a:ext cx="1008112" cy="3960440"/>
          </a:xfrm>
          <a:prstGeom prst="rect">
            <a:avLst/>
          </a:prstGeom>
          <a:solidFill>
            <a:schemeClr val="accent3">
              <a:alpha val="5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Australian dollar won’t </a:t>
            </a:r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help us…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574224"/>
            <a:ext cx="4734000" cy="196208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AUD/USD and cash rate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4</a:t>
            </a:fld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322523"/>
              </p:ext>
            </p:extLst>
          </p:nvPr>
        </p:nvGraphicFramePr>
        <p:xfrm>
          <a:off x="234132" y="1836415"/>
          <a:ext cx="99371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8659068" y="1548383"/>
            <a:ext cx="1793835" cy="288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1000" dirty="0" smtClean="0"/>
              <a:t>NAB forecast</a:t>
            </a:r>
          </a:p>
        </p:txBody>
      </p:sp>
    </p:spTree>
    <p:extLst>
      <p:ext uri="{BB962C8B-B14F-4D97-AF65-F5344CB8AC3E}">
        <p14:creationId xmlns:p14="http://schemas.microsoft.com/office/powerpoint/2010/main" val="14579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…And Neither will shipping 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574224"/>
            <a:ext cx="4734000" cy="196208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Baltic dry index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00038" y="6650519"/>
            <a:ext cx="9295200" cy="153888"/>
          </a:xfrm>
        </p:spPr>
        <p:txBody>
          <a:bodyPr/>
          <a:lstStyle/>
          <a:p>
            <a:r>
              <a:rPr lang="en-AU" sz="1000" dirty="0" smtClean="0"/>
              <a:t>Source: Bloomberg</a:t>
            </a:r>
            <a:endParaRPr lang="en-AU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056700"/>
              </p:ext>
            </p:extLst>
          </p:nvPr>
        </p:nvGraphicFramePr>
        <p:xfrm>
          <a:off x="306140" y="1836415"/>
          <a:ext cx="100811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Where does this leave us?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half" idx="2"/>
          </p:nvPr>
        </p:nvSpPr>
        <p:spPr>
          <a:xfrm>
            <a:off x="306140" y="1620392"/>
            <a:ext cx="10081119" cy="4866134"/>
          </a:xfrm>
        </p:spPr>
        <p:txBody>
          <a:bodyPr/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need to meet the market and Black Sea wheat is very cheap to produce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Need to look for new wheat markets although this is difficult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India)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diversify into other crops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pulses, although this is risky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India again)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Was it a mistake to take so many sheep off sheep-wheat country?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8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B PowerPoint template">
  <a:themeElements>
    <a:clrScheme name="NAB PPT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">
      <a:majorFont>
        <a:latin typeface="Corpid C1 Bold"/>
        <a:ea typeface=""/>
        <a:cs typeface="Arial"/>
      </a:majorFont>
      <a:minorFont>
        <a:latin typeface="Corpid C1 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id C1 Regular" pitchFamily="34" charset="0"/>
          </a:defRPr>
        </a:defPPr>
      </a:lstStyle>
    </a:spDef>
    <a:lnDef>
      <a:spPr bwMode="auto">
        <a:solidFill>
          <a:schemeClr val="hlink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z="1400" dirty="0" err="1" smtClean="0"/>
        </a:defPPr>
      </a:lstStyle>
    </a:txDef>
  </a:objectDefaults>
  <a:extraClrSchemeLst>
    <a:extraClrScheme>
      <a:clrScheme name="NAB default design 1">
        <a:dk1>
          <a:srgbClr val="000000"/>
        </a:dk1>
        <a:lt1>
          <a:srgbClr val="FFFFFF"/>
        </a:lt1>
        <a:dk2>
          <a:srgbClr val="9A9AC8"/>
        </a:dk2>
        <a:lt2>
          <a:srgbClr val="4C626C"/>
        </a:lt2>
        <a:accent1>
          <a:srgbClr val="FF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0000"/>
        </a:accent6>
        <a:hlink>
          <a:srgbClr val="F2F4F6"/>
        </a:hlink>
        <a:folHlink>
          <a:srgbClr val="A3AD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ED65E2B0AAE440B9C5CF23B11DBC4C" ma:contentTypeVersion="0" ma:contentTypeDescription="Create a new document." ma:contentTypeScope="" ma:versionID="a24a165228ffb4d951a340ef3cd59b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C9A481-A845-480F-971B-73F7B245B00A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9C83079-5790-48AB-B3CC-FBF6D48A3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CC049D-BFCA-435A-83D8-50ED5DA3D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PowerPoint template</Template>
  <TotalTime>12750</TotalTime>
  <Words>225</Words>
  <Application>Microsoft Macintosh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NAB PowerPoint template</vt:lpstr>
      <vt:lpstr>NAB GRAIN OUTLOOK</vt:lpstr>
      <vt:lpstr>Wheat production outlook – great</vt:lpstr>
      <vt:lpstr>Wheat price outlook – not great</vt:lpstr>
      <vt:lpstr>Australian dollar won’t help us…</vt:lpstr>
      <vt:lpstr>…And Neither will shipping costs</vt:lpstr>
      <vt:lpstr>Where does this leave us?</vt:lpstr>
    </vt:vector>
  </TitlesOfParts>
  <Manager>nab</Manager>
  <Company>National Australia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Default title slide with white background text is 26pt Corpid Heavy.</dc:title>
  <dc:subject>nab</dc:subject>
  <dc:creator>Minh Tang</dc:creator>
  <cp:keywords>nab</cp:keywords>
  <dc:description>nab</dc:description>
  <cp:lastModifiedBy>Colin Peace</cp:lastModifiedBy>
  <cp:revision>408</cp:revision>
  <cp:lastPrinted>2016-07-19T04:27:35Z</cp:lastPrinted>
  <dcterms:created xsi:type="dcterms:W3CDTF">2015-10-19T03:11:35Z</dcterms:created>
  <dcterms:modified xsi:type="dcterms:W3CDTF">2016-09-06T00:40:15Z</dcterms:modified>
  <cp:category>nab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0x010100B2ED65E2B0AAE440B9C5CF23B11DBC4C</vt:lpwstr>
  </property>
</Properties>
</file>